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9"/>
  </p:notesMasterIdLst>
  <p:sldIdLst>
    <p:sldId id="534" r:id="rId2"/>
    <p:sldId id="1537" r:id="rId3"/>
    <p:sldId id="1430" r:id="rId4"/>
    <p:sldId id="1179" r:id="rId5"/>
    <p:sldId id="1759" r:id="rId6"/>
    <p:sldId id="1476" r:id="rId7"/>
    <p:sldId id="1439" r:id="rId8"/>
    <p:sldId id="1527" r:id="rId9"/>
    <p:sldId id="480" r:id="rId10"/>
    <p:sldId id="774" r:id="rId11"/>
    <p:sldId id="1761" r:id="rId12"/>
    <p:sldId id="1561" r:id="rId13"/>
    <p:sldId id="1734" r:id="rId14"/>
    <p:sldId id="1748" r:id="rId15"/>
    <p:sldId id="1436" r:id="rId16"/>
    <p:sldId id="1762" r:id="rId17"/>
    <p:sldId id="1463" r:id="rId18"/>
    <p:sldId id="1429" r:id="rId19"/>
    <p:sldId id="1578" r:id="rId20"/>
    <p:sldId id="1492" r:id="rId21"/>
    <p:sldId id="554" r:id="rId22"/>
    <p:sldId id="1514" r:id="rId23"/>
    <p:sldId id="1577" r:id="rId24"/>
    <p:sldId id="1293" r:id="rId25"/>
    <p:sldId id="1760" r:id="rId26"/>
    <p:sldId id="1529" r:id="rId27"/>
    <p:sldId id="1458" r:id="rId28"/>
    <p:sldId id="1755" r:id="rId29"/>
    <p:sldId id="1541" r:id="rId30"/>
    <p:sldId id="1540" r:id="rId31"/>
    <p:sldId id="1542" r:id="rId32"/>
    <p:sldId id="1543" r:id="rId33"/>
    <p:sldId id="854" r:id="rId34"/>
    <p:sldId id="1477" r:id="rId35"/>
    <p:sldId id="1549" r:id="rId36"/>
    <p:sldId id="1724" r:id="rId37"/>
    <p:sldId id="665" r:id="rId38"/>
    <p:sldId id="633" r:id="rId39"/>
    <p:sldId id="575" r:id="rId40"/>
    <p:sldId id="348" r:id="rId41"/>
    <p:sldId id="580" r:id="rId42"/>
    <p:sldId id="322" r:id="rId43"/>
    <p:sldId id="345" r:id="rId44"/>
    <p:sldId id="349" r:id="rId45"/>
    <p:sldId id="263" r:id="rId46"/>
    <p:sldId id="1441" r:id="rId47"/>
    <p:sldId id="1575" r:id="rId48"/>
    <p:sldId id="443" r:id="rId49"/>
    <p:sldId id="338" r:id="rId50"/>
    <p:sldId id="1493" r:id="rId51"/>
    <p:sldId id="384" r:id="rId52"/>
    <p:sldId id="316" r:id="rId53"/>
    <p:sldId id="317" r:id="rId54"/>
    <p:sldId id="318" r:id="rId55"/>
    <p:sldId id="311" r:id="rId56"/>
    <p:sldId id="310" r:id="rId57"/>
    <p:sldId id="275" r:id="rId58"/>
    <p:sldId id="367" r:id="rId59"/>
    <p:sldId id="297" r:id="rId60"/>
    <p:sldId id="314" r:id="rId61"/>
    <p:sldId id="1464" r:id="rId62"/>
    <p:sldId id="277" r:id="rId63"/>
    <p:sldId id="278" r:id="rId64"/>
    <p:sldId id="282" r:id="rId65"/>
    <p:sldId id="279" r:id="rId66"/>
    <p:sldId id="280" r:id="rId67"/>
    <p:sldId id="281" r:id="rId6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D4D4D"/>
    <a:srgbClr val="434343"/>
    <a:srgbClr val="4CC8EC"/>
    <a:srgbClr val="585858"/>
    <a:srgbClr val="FF7467"/>
    <a:srgbClr val="57CCC6"/>
    <a:srgbClr val="EABF4C"/>
    <a:srgbClr val="524E67"/>
    <a:srgbClr val="FF9285"/>
    <a:srgbClr val="F4C956"/>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0" d="100"/>
          <a:sy n="80" d="100"/>
        </p:scale>
        <p:origin x="108" y="606"/>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slide" Target="slides/slide67.xml"/><Relationship Id="rId7" Type="http://schemas.openxmlformats.org/officeDocument/2006/relationships/slide" Target="slides/slide6.xml"/><Relationship Id="rId71"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theme" Target="theme/theme1.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5.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8/11/2019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33790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512254747"/>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249985016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627112335"/>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2">
    <p:spTree>
      <p:nvGrpSpPr>
        <p:cNvPr id="1" name=""/>
        <p:cNvGrpSpPr/>
        <p:nvPr/>
      </p:nvGrpSpPr>
      <p:grpSpPr>
        <a:xfrm>
          <a:off x="0" y="0"/>
          <a:ext cx="0" cy="0"/>
          <a:chOff x="0" y="0"/>
          <a:chExt cx="0" cy="0"/>
        </a:xfrm>
      </p:grpSpPr>
      <p:sp>
        <p:nvSpPr>
          <p:cNvPr id="5" name="Рисунок 4"/>
          <p:cNvSpPr>
            <a:spLocks noGrp="1"/>
          </p:cNvSpPr>
          <p:nvPr>
            <p:ph type="pic" sz="quarter" idx="14"/>
          </p:nvPr>
        </p:nvSpPr>
        <p:spPr>
          <a:xfrm>
            <a:off x="3" y="0"/>
            <a:ext cx="12191999" cy="6858000"/>
          </a:xfrm>
        </p:spPr>
        <p:txBody>
          <a:bodyPr/>
          <a:lstStyle/>
          <a:p>
            <a:endParaRPr lang="ru-RU"/>
          </a:p>
        </p:txBody>
      </p:sp>
    </p:spTree>
    <p:extLst>
      <p:ext uri="{BB962C8B-B14F-4D97-AF65-F5344CB8AC3E}">
        <p14:creationId xmlns:p14="http://schemas.microsoft.com/office/powerpoint/2010/main" val="381112304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5687506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833718651"/>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146899401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8/11/2019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8/11/2019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8/11/2019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8/11/2019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8/11/2019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image" Target="../media/image1.png"/><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hyperlink" Target="http://powerpoint.sage-fox.com/" TargetMode="Externa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524E67"/>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8/11/2019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20"/>
          </p:cNvPr>
          <p:cNvPicPr>
            <a:picLocks noChangeAspect="1"/>
          </p:cNvPicPr>
          <p:nvPr userDrawn="1"/>
        </p:nvPicPr>
        <p:blipFill>
          <a:blip r:embed="rId21" cstate="print">
            <a:extLst>
              <a:ext uri="{28A0092B-C50C-407E-A947-70E740481C1C}">
                <a14:useLocalDpi xmlns:a14="http://schemas.microsoft.com/office/drawing/2010/main" val="0"/>
              </a:ext>
            </a:extLst>
          </a:blip>
          <a:stretch>
            <a:fillRect/>
          </a:stretch>
        </p:blipFill>
        <p:spPr>
          <a:xfrm>
            <a:off x="11826240" y="6757593"/>
            <a:ext cx="365760" cy="100407"/>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4" r:id="rId12"/>
    <p:sldLayoutId id="2147483666" r:id="rId13"/>
    <p:sldLayoutId id="2147483668" r:id="rId14"/>
    <p:sldLayoutId id="2147483672" r:id="rId15"/>
    <p:sldLayoutId id="2147483673" r:id="rId16"/>
    <p:sldLayoutId id="2147483674" r:id="rId17"/>
    <p:sldLayoutId id="2147483675" r:id="rId18"/>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1.xml.rels><?xml version="1.0" encoding="UTF-8" standalone="yes"?>
<Relationships xmlns="http://schemas.openxmlformats.org/package/2006/relationships"><Relationship Id="rId8" Type="http://schemas.openxmlformats.org/officeDocument/2006/relationships/image" Target="../media/image60.svg"/><Relationship Id="rId3" Type="http://schemas.openxmlformats.org/officeDocument/2006/relationships/image" Target="../media/image52.png"/><Relationship Id="rId7" Type="http://schemas.openxmlformats.org/officeDocument/2006/relationships/image" Target="../media/image5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1.svg"/><Relationship Id="rId5" Type="http://schemas.openxmlformats.org/officeDocument/2006/relationships/image" Target="../media/image50.png"/><Relationship Id="rId4" Type="http://schemas.openxmlformats.org/officeDocument/2006/relationships/image" Target="../media/image53.svg"/></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3" Type="http://schemas.openxmlformats.org/officeDocument/2006/relationships/image" Target="../media/image2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2.svg"/><Relationship Id="rId5" Type="http://schemas.openxmlformats.org/officeDocument/2006/relationships/image" Target="../media/image61.png"/><Relationship Id="rId4" Type="http://schemas.openxmlformats.org/officeDocument/2006/relationships/image" Target="../media/image28.svg"/></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8" Type="http://schemas.openxmlformats.org/officeDocument/2006/relationships/image" Target="../media/image68.svg"/><Relationship Id="rId3" Type="http://schemas.openxmlformats.org/officeDocument/2006/relationships/image" Target="../media/image63.png"/><Relationship Id="rId7" Type="http://schemas.openxmlformats.org/officeDocument/2006/relationships/image" Target="../media/image67.png"/><Relationship Id="rId12" Type="http://schemas.openxmlformats.org/officeDocument/2006/relationships/image" Target="../media/image7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66.svg"/><Relationship Id="rId11" Type="http://schemas.openxmlformats.org/officeDocument/2006/relationships/image" Target="../media/image71.png"/><Relationship Id="rId5" Type="http://schemas.openxmlformats.org/officeDocument/2006/relationships/image" Target="../media/image65.png"/><Relationship Id="rId10" Type="http://schemas.openxmlformats.org/officeDocument/2006/relationships/image" Target="../media/image70.svg"/><Relationship Id="rId4" Type="http://schemas.openxmlformats.org/officeDocument/2006/relationships/image" Target="../media/image64.svg"/><Relationship Id="rId9" Type="http://schemas.openxmlformats.org/officeDocument/2006/relationships/image" Target="../media/image69.png"/></Relationships>
</file>

<file path=ppt/slides/_rels/slide16.xml.rels><?xml version="1.0" encoding="UTF-8" standalone="yes"?>
<Relationships xmlns="http://schemas.openxmlformats.org/package/2006/relationships"><Relationship Id="rId8" Type="http://schemas.openxmlformats.org/officeDocument/2006/relationships/image" Target="../media/image78.svg"/><Relationship Id="rId3" Type="http://schemas.openxmlformats.org/officeDocument/2006/relationships/image" Target="../media/image73.png"/><Relationship Id="rId7" Type="http://schemas.openxmlformats.org/officeDocument/2006/relationships/image" Target="../media/image77.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76.svg"/><Relationship Id="rId5" Type="http://schemas.openxmlformats.org/officeDocument/2006/relationships/image" Target="../media/image75.png"/><Relationship Id="rId10" Type="http://schemas.openxmlformats.org/officeDocument/2006/relationships/image" Target="../media/image80.svg"/><Relationship Id="rId4" Type="http://schemas.openxmlformats.org/officeDocument/2006/relationships/image" Target="../media/image74.svg"/><Relationship Id="rId9" Type="http://schemas.openxmlformats.org/officeDocument/2006/relationships/image" Target="../media/image79.pn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62.svg"/><Relationship Id="rId4" Type="http://schemas.openxmlformats.org/officeDocument/2006/relationships/image" Target="../media/image28.svg"/><Relationship Id="rId9" Type="http://schemas.openxmlformats.org/officeDocument/2006/relationships/image" Target="../media/image61.png"/></Relationships>
</file>

<file path=ppt/slides/_rels/slide1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xml.rels><?xml version="1.0" encoding="UTF-8" standalone="yes"?>
<Relationships xmlns="http://schemas.openxmlformats.org/package/2006/relationships"><Relationship Id="rId8" Type="http://schemas.openxmlformats.org/officeDocument/2006/relationships/image" Target="../media/image8.svg"/><Relationship Id="rId13" Type="http://schemas.openxmlformats.org/officeDocument/2006/relationships/image" Target="../media/image13.png"/><Relationship Id="rId18" Type="http://schemas.openxmlformats.org/officeDocument/2006/relationships/image" Target="../media/image18.svg"/><Relationship Id="rId3" Type="http://schemas.openxmlformats.org/officeDocument/2006/relationships/image" Target="../media/image3.png"/><Relationship Id="rId7" Type="http://schemas.openxmlformats.org/officeDocument/2006/relationships/image" Target="../media/image7.png"/><Relationship Id="rId12" Type="http://schemas.openxmlformats.org/officeDocument/2006/relationships/image" Target="../media/image12.svg"/><Relationship Id="rId17" Type="http://schemas.openxmlformats.org/officeDocument/2006/relationships/image" Target="../media/image17.png"/><Relationship Id="rId2" Type="http://schemas.openxmlformats.org/officeDocument/2006/relationships/image" Target="../media/image2.jpg"/><Relationship Id="rId16" Type="http://schemas.openxmlformats.org/officeDocument/2006/relationships/image" Target="../media/image16.svg"/><Relationship Id="rId20" Type="http://schemas.openxmlformats.org/officeDocument/2006/relationships/image" Target="../media/image20.svg"/><Relationship Id="rId1" Type="http://schemas.openxmlformats.org/officeDocument/2006/relationships/slideLayout" Target="../slideLayouts/slideLayout13.xml"/><Relationship Id="rId6" Type="http://schemas.openxmlformats.org/officeDocument/2006/relationships/image" Target="../media/image6.svg"/><Relationship Id="rId11" Type="http://schemas.openxmlformats.org/officeDocument/2006/relationships/image" Target="../media/image11.png"/><Relationship Id="rId5" Type="http://schemas.openxmlformats.org/officeDocument/2006/relationships/image" Target="../media/image5.png"/><Relationship Id="rId15" Type="http://schemas.openxmlformats.org/officeDocument/2006/relationships/image" Target="../media/image15.png"/><Relationship Id="rId10" Type="http://schemas.openxmlformats.org/officeDocument/2006/relationships/image" Target="../media/image10.svg"/><Relationship Id="rId19" Type="http://schemas.openxmlformats.org/officeDocument/2006/relationships/image" Target="../media/image19.png"/><Relationship Id="rId4" Type="http://schemas.openxmlformats.org/officeDocument/2006/relationships/image" Target="../media/image4.svg"/><Relationship Id="rId9" Type="http://schemas.openxmlformats.org/officeDocument/2006/relationships/image" Target="../media/image9.png"/><Relationship Id="rId14" Type="http://schemas.openxmlformats.org/officeDocument/2006/relationships/image" Target="../media/image14.svg"/></Relationships>
</file>

<file path=ppt/slides/_rels/slide20.xml.rels><?xml version="1.0" encoding="UTF-8" standalone="yes"?>
<Relationships xmlns="http://schemas.openxmlformats.org/package/2006/relationships"><Relationship Id="rId8" Type="http://schemas.openxmlformats.org/officeDocument/2006/relationships/image" Target="../media/image34.svg"/><Relationship Id="rId3" Type="http://schemas.openxmlformats.org/officeDocument/2006/relationships/image" Target="../media/image27.png"/><Relationship Id="rId7" Type="http://schemas.openxmlformats.org/officeDocument/2006/relationships/image" Target="../media/image33.png"/><Relationship Id="rId12" Type="http://schemas.openxmlformats.org/officeDocument/2006/relationships/image" Target="../media/image62.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svg"/><Relationship Id="rId11" Type="http://schemas.openxmlformats.org/officeDocument/2006/relationships/image" Target="../media/image61.png"/><Relationship Id="rId5" Type="http://schemas.openxmlformats.org/officeDocument/2006/relationships/image" Target="../media/image29.png"/><Relationship Id="rId10" Type="http://schemas.openxmlformats.org/officeDocument/2006/relationships/image" Target="../media/image22.svg"/><Relationship Id="rId4" Type="http://schemas.openxmlformats.org/officeDocument/2006/relationships/image" Target="../media/image28.svg"/><Relationship Id="rId9" Type="http://schemas.openxmlformats.org/officeDocument/2006/relationships/image" Target="../media/image21.png"/></Relationships>
</file>

<file path=ppt/slides/_rels/slide2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81.jpg"/><Relationship Id="rId4" Type="http://schemas.openxmlformats.org/officeDocument/2006/relationships/image" Target="../media/image46.jpg"/></Relationships>
</file>

<file path=ppt/slides/_rels/slide22.xml.rels><?xml version="1.0" encoding="UTF-8" standalone="yes"?>
<Relationships xmlns="http://schemas.openxmlformats.org/package/2006/relationships"><Relationship Id="rId8" Type="http://schemas.openxmlformats.org/officeDocument/2006/relationships/image" Target="../media/image85.svg"/><Relationship Id="rId3" Type="http://schemas.openxmlformats.org/officeDocument/2006/relationships/image" Target="../media/image48.png"/><Relationship Id="rId7" Type="http://schemas.openxmlformats.org/officeDocument/2006/relationships/image" Target="../media/image84.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83.svg"/><Relationship Id="rId5" Type="http://schemas.openxmlformats.org/officeDocument/2006/relationships/image" Target="../media/image82.png"/><Relationship Id="rId10" Type="http://schemas.openxmlformats.org/officeDocument/2006/relationships/image" Target="../media/image53.svg"/><Relationship Id="rId4" Type="http://schemas.openxmlformats.org/officeDocument/2006/relationships/image" Target="../media/image49.svg"/><Relationship Id="rId9" Type="http://schemas.openxmlformats.org/officeDocument/2006/relationships/image" Target="../media/image52.pn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2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5.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7.svg"/></Relationships>
</file>

<file path=ppt/slides/_rels/slide26.xml.rels><?xml version="1.0" encoding="UTF-8" standalone="yes"?>
<Relationships xmlns="http://schemas.openxmlformats.org/package/2006/relationships"><Relationship Id="rId8" Type="http://schemas.openxmlformats.org/officeDocument/2006/relationships/image" Target="../media/image93.svg"/><Relationship Id="rId3" Type="http://schemas.openxmlformats.org/officeDocument/2006/relationships/image" Target="../media/image88.png"/><Relationship Id="rId7" Type="http://schemas.openxmlformats.org/officeDocument/2006/relationships/image" Target="../media/image92.png"/><Relationship Id="rId12" Type="http://schemas.openxmlformats.org/officeDocument/2006/relationships/image" Target="../media/image97.sv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91.svg"/><Relationship Id="rId11" Type="http://schemas.openxmlformats.org/officeDocument/2006/relationships/image" Target="../media/image96.png"/><Relationship Id="rId5" Type="http://schemas.openxmlformats.org/officeDocument/2006/relationships/image" Target="../media/image90.png"/><Relationship Id="rId10" Type="http://schemas.openxmlformats.org/officeDocument/2006/relationships/image" Target="../media/image95.svg"/><Relationship Id="rId4" Type="http://schemas.openxmlformats.org/officeDocument/2006/relationships/image" Target="../media/image89.svg"/><Relationship Id="rId9" Type="http://schemas.openxmlformats.org/officeDocument/2006/relationships/image" Target="../media/image94.png"/></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28.xml.rels><?xml version="1.0" encoding="UTF-8" standalone="yes"?>
<Relationships xmlns="http://schemas.openxmlformats.org/package/2006/relationships"><Relationship Id="rId3" Type="http://schemas.openxmlformats.org/officeDocument/2006/relationships/image" Target="../media/image86.png"/><Relationship Id="rId2" Type="http://schemas.openxmlformats.org/officeDocument/2006/relationships/image" Target="../media/image2.jpg"/><Relationship Id="rId1" Type="http://schemas.openxmlformats.org/officeDocument/2006/relationships/slideLayout" Target="../slideLayouts/slideLayout14.xml"/><Relationship Id="rId4" Type="http://schemas.openxmlformats.org/officeDocument/2006/relationships/image" Target="../media/image87.svg"/></Relationships>
</file>

<file path=ppt/slides/_rels/slide29.xml.rels><?xml version="1.0" encoding="UTF-8" standalone="yes"?>
<Relationships xmlns="http://schemas.openxmlformats.org/package/2006/relationships"><Relationship Id="rId3" Type="http://schemas.openxmlformats.org/officeDocument/2006/relationships/image" Target="../media/image98.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1.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3.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10" Type="http://schemas.openxmlformats.org/officeDocument/2006/relationships/image" Target="../media/image22.svg"/><Relationship Id="rId4" Type="http://schemas.openxmlformats.org/officeDocument/2006/relationships/image" Target="../media/image34.svg"/><Relationship Id="rId9" Type="http://schemas.openxmlformats.org/officeDocument/2006/relationships/image" Target="../media/image21.png"/></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5.xml.rels><?xml version="1.0" encoding="UTF-8" standalone="yes"?>
<Relationships xmlns="http://schemas.openxmlformats.org/package/2006/relationships"><Relationship Id="rId8" Type="http://schemas.openxmlformats.org/officeDocument/2006/relationships/image" Target="../media/image26.svg"/><Relationship Id="rId3" Type="http://schemas.openxmlformats.org/officeDocument/2006/relationships/image" Target="../media/image33.png"/><Relationship Id="rId7" Type="http://schemas.openxmlformats.org/officeDocument/2006/relationships/image" Target="../media/image25.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0.svg"/><Relationship Id="rId5" Type="http://schemas.openxmlformats.org/officeDocument/2006/relationships/image" Target="../media/image29.png"/><Relationship Id="rId4" Type="http://schemas.openxmlformats.org/officeDocument/2006/relationships/image" Target="../media/image34.svg"/></Relationships>
</file>

<file path=ppt/slides/_rels/slide36.xml.rels><?xml version="1.0" encoding="UTF-8" standalone="yes"?>
<Relationships xmlns="http://schemas.openxmlformats.org/package/2006/relationships"><Relationship Id="rId3" Type="http://schemas.openxmlformats.org/officeDocument/2006/relationships/image" Target="../media/image99.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02.svg"/><Relationship Id="rId5" Type="http://schemas.openxmlformats.org/officeDocument/2006/relationships/image" Target="../media/image101.png"/><Relationship Id="rId4" Type="http://schemas.openxmlformats.org/officeDocument/2006/relationships/image" Target="../media/image100.svg"/></Relationships>
</file>

<file path=ppt/slides/_rels/slide3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9.xml.rels><?xml version="1.0" encoding="UTF-8" standalone="yes"?>
<Relationships xmlns="http://schemas.openxmlformats.org/package/2006/relationships"><Relationship Id="rId3"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81.jpg"/><Relationship Id="rId4" Type="http://schemas.openxmlformats.org/officeDocument/2006/relationships/image" Target="../media/image47.jpg"/></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3"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3" Type="http://schemas.openxmlformats.org/officeDocument/2006/relationships/image" Target="../media/image104.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7.xml.rels><?xml version="1.0" encoding="UTF-8" standalone="yes"?>
<Relationships xmlns="http://schemas.openxmlformats.org/package/2006/relationships"><Relationship Id="rId3" Type="http://schemas.openxmlformats.org/officeDocument/2006/relationships/image" Target="../media/image47.jpg"/><Relationship Id="rId7" Type="http://schemas.openxmlformats.org/officeDocument/2006/relationships/image" Target="../media/image4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5.jpg"/><Relationship Id="rId5" Type="http://schemas.openxmlformats.org/officeDocument/2006/relationships/image" Target="../media/image103.jpg"/><Relationship Id="rId4" Type="http://schemas.openxmlformats.org/officeDocument/2006/relationships/image" Target="../media/image105.jpg"/></Relationships>
</file>

<file path=ppt/slides/_rels/slide4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49.xml.rels><?xml version="1.0" encoding="UTF-8" standalone="yes"?>
<Relationships xmlns="http://schemas.openxmlformats.org/package/2006/relationships"><Relationship Id="rId3" Type="http://schemas.openxmlformats.org/officeDocument/2006/relationships/image" Target="../media/image106.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8" Type="http://schemas.openxmlformats.org/officeDocument/2006/relationships/image" Target="../media/image26.svg"/><Relationship Id="rId13" Type="http://schemas.openxmlformats.org/officeDocument/2006/relationships/image" Target="../media/image31.png"/><Relationship Id="rId18" Type="http://schemas.openxmlformats.org/officeDocument/2006/relationships/image" Target="../media/image36.svg"/><Relationship Id="rId3" Type="http://schemas.openxmlformats.org/officeDocument/2006/relationships/image" Target="../media/image21.png"/><Relationship Id="rId7" Type="http://schemas.openxmlformats.org/officeDocument/2006/relationships/image" Target="../media/image25.png"/><Relationship Id="rId12" Type="http://schemas.openxmlformats.org/officeDocument/2006/relationships/image" Target="../media/image30.svg"/><Relationship Id="rId17" Type="http://schemas.openxmlformats.org/officeDocument/2006/relationships/image" Target="../media/image35.png"/><Relationship Id="rId2" Type="http://schemas.openxmlformats.org/officeDocument/2006/relationships/image" Target="../media/image2.jpg"/><Relationship Id="rId16" Type="http://schemas.openxmlformats.org/officeDocument/2006/relationships/image" Target="../media/image34.svg"/><Relationship Id="rId1" Type="http://schemas.openxmlformats.org/officeDocument/2006/relationships/slideLayout" Target="../slideLayouts/slideLayout13.xml"/><Relationship Id="rId6" Type="http://schemas.openxmlformats.org/officeDocument/2006/relationships/image" Target="../media/image24.svg"/><Relationship Id="rId11" Type="http://schemas.openxmlformats.org/officeDocument/2006/relationships/image" Target="../media/image29.png"/><Relationship Id="rId5" Type="http://schemas.openxmlformats.org/officeDocument/2006/relationships/image" Target="../media/image23.png"/><Relationship Id="rId15" Type="http://schemas.openxmlformats.org/officeDocument/2006/relationships/image" Target="../media/image33.png"/><Relationship Id="rId10" Type="http://schemas.openxmlformats.org/officeDocument/2006/relationships/image" Target="../media/image28.svg"/><Relationship Id="rId4" Type="http://schemas.openxmlformats.org/officeDocument/2006/relationships/image" Target="../media/image22.svg"/><Relationship Id="rId9" Type="http://schemas.openxmlformats.org/officeDocument/2006/relationships/image" Target="../media/image27.png"/><Relationship Id="rId14" Type="http://schemas.openxmlformats.org/officeDocument/2006/relationships/image" Target="../media/image32.svg"/></Relationships>
</file>

<file path=ppt/slides/_rels/slide50.xml.rels><?xml version="1.0" encoding="UTF-8" standalone="yes"?>
<Relationships xmlns="http://schemas.openxmlformats.org/package/2006/relationships"><Relationship Id="rId3" Type="http://schemas.openxmlformats.org/officeDocument/2006/relationships/image" Target="../media/image107.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0.jpg"/><Relationship Id="rId5" Type="http://schemas.openxmlformats.org/officeDocument/2006/relationships/image" Target="../media/image109.jpg"/><Relationship Id="rId4" Type="http://schemas.openxmlformats.org/officeDocument/2006/relationships/image" Target="../media/image108.jpg"/></Relationships>
</file>

<file path=ppt/slides/_rels/slide51.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1.jpg"/><Relationship Id="rId4" Type="http://schemas.openxmlformats.org/officeDocument/2006/relationships/image" Target="../media/image46.jpg"/></Relationships>
</file>

<file path=ppt/slides/_rels/slide52.xml.rels><?xml version="1.0" encoding="UTF-8" standalone="yes"?>
<Relationships xmlns="http://schemas.openxmlformats.org/package/2006/relationships"><Relationship Id="rId3" Type="http://schemas.openxmlformats.org/officeDocument/2006/relationships/image" Target="../media/image81.jpg"/><Relationship Id="rId7" Type="http://schemas.openxmlformats.org/officeDocument/2006/relationships/image" Target="../media/image103.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112.jpg"/><Relationship Id="rId5" Type="http://schemas.openxmlformats.org/officeDocument/2006/relationships/image" Target="../media/image47.jpg"/><Relationship Id="rId4" Type="http://schemas.openxmlformats.org/officeDocument/2006/relationships/image" Target="../media/image111.jpg"/></Relationships>
</file>

<file path=ppt/slides/_rels/slide53.xml.rels><?xml version="1.0" encoding="UTF-8" standalone="yes"?>
<Relationships xmlns="http://schemas.openxmlformats.org/package/2006/relationships"><Relationship Id="rId3" Type="http://schemas.openxmlformats.org/officeDocument/2006/relationships/image" Target="../media/image113.jpg"/><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54.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111.jpg"/></Relationships>
</file>

<file path=ppt/slides/_rels/slide5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58.xml.rels><?xml version="1.0" encoding="UTF-8" standalone="yes"?>
<Relationships xmlns="http://schemas.openxmlformats.org/package/2006/relationships"><Relationship Id="rId3" Type="http://schemas.openxmlformats.org/officeDocument/2006/relationships/image" Target="../media/image115.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59.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xml.rels><?xml version="1.0" encoding="UTF-8" standalone="yes"?>
<Relationships xmlns="http://schemas.openxmlformats.org/package/2006/relationships"><Relationship Id="rId8" Type="http://schemas.openxmlformats.org/officeDocument/2006/relationships/image" Target="../media/image42.svg"/><Relationship Id="rId3" Type="http://schemas.openxmlformats.org/officeDocument/2006/relationships/image" Target="../media/image37.png"/><Relationship Id="rId7"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40.svg"/><Relationship Id="rId5" Type="http://schemas.openxmlformats.org/officeDocument/2006/relationships/image" Target="../media/image39.png"/><Relationship Id="rId10" Type="http://schemas.openxmlformats.org/officeDocument/2006/relationships/image" Target="../media/image44.svg"/><Relationship Id="rId4" Type="http://schemas.openxmlformats.org/officeDocument/2006/relationships/image" Target="../media/image38.svg"/><Relationship Id="rId9" Type="http://schemas.openxmlformats.org/officeDocument/2006/relationships/image" Target="../media/image43.png"/></Relationships>
</file>

<file path=ppt/slides/_rels/slide6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1.xml.rels><?xml version="1.0" encoding="UTF-8" standalone="yes"?>
<Relationships xmlns="http://schemas.openxmlformats.org/package/2006/relationships"><Relationship Id="rId3" Type="http://schemas.openxmlformats.org/officeDocument/2006/relationships/image" Target="../media/image116.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18.png"/><Relationship Id="rId4" Type="http://schemas.openxmlformats.org/officeDocument/2006/relationships/image" Target="../media/image117.png"/></Relationships>
</file>

<file path=ppt/slides/_rels/slide62.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3.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114.png"/></Relationships>
</file>

<file path=ppt/slides/_rels/slide64.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6.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67.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 Id="rId4" Type="http://schemas.openxmlformats.org/officeDocument/2006/relationships/image" Target="../media/image114.png"/></Relationships>
</file>

<file path=ppt/slides/_rels/slide7.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47.jpg"/><Relationship Id="rId4" Type="http://schemas.openxmlformats.org/officeDocument/2006/relationships/image" Target="../media/image46.jpg"/></Relationships>
</file>

<file path=ppt/slides/_rels/slide8.xml.rels><?xml version="1.0" encoding="UTF-8" standalone="yes"?>
<Relationships xmlns="http://schemas.openxmlformats.org/package/2006/relationships"><Relationship Id="rId8" Type="http://schemas.openxmlformats.org/officeDocument/2006/relationships/image" Target="../media/image53.svg"/><Relationship Id="rId3" Type="http://schemas.openxmlformats.org/officeDocument/2006/relationships/image" Target="../media/image48.png"/><Relationship Id="rId7" Type="http://schemas.openxmlformats.org/officeDocument/2006/relationships/image" Target="../media/image52.pn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51.svg"/><Relationship Id="rId5" Type="http://schemas.openxmlformats.org/officeDocument/2006/relationships/image" Target="../media/image50.png"/><Relationship Id="rId10" Type="http://schemas.openxmlformats.org/officeDocument/2006/relationships/image" Target="../media/image55.svg"/><Relationship Id="rId4" Type="http://schemas.openxmlformats.org/officeDocument/2006/relationships/image" Target="../media/image49.svg"/><Relationship Id="rId9" Type="http://schemas.openxmlformats.org/officeDocument/2006/relationships/image" Target="../media/image54.png"/></Relationships>
</file>

<file path=ppt/slides/_rels/slide9.xml.rels><?xml version="1.0" encoding="UTF-8" standalone="yes"?>
<Relationships xmlns="http://schemas.openxmlformats.org/package/2006/relationships"><Relationship Id="rId3" Type="http://schemas.openxmlformats.org/officeDocument/2006/relationships/image" Target="../media/image2.jpg"/><Relationship Id="rId7" Type="http://schemas.openxmlformats.org/officeDocument/2006/relationships/image" Target="../media/image58.jpg"/><Relationship Id="rId2" Type="http://schemas.openxmlformats.org/officeDocument/2006/relationships/notesSlide" Target="../notesSlides/notesSlide1.xml"/><Relationship Id="rId1" Type="http://schemas.openxmlformats.org/officeDocument/2006/relationships/slideLayout" Target="../slideLayouts/slideLayout16.xml"/><Relationship Id="rId6" Type="http://schemas.openxmlformats.org/officeDocument/2006/relationships/image" Target="../media/image57.jpg"/><Relationship Id="rId5" Type="http://schemas.openxmlformats.org/officeDocument/2006/relationships/image" Target="../media/image56.jpg"/><Relationship Id="rId4" Type="http://schemas.openxmlformats.org/officeDocument/2006/relationships/image" Target="../media/image45.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 name="Group 4">
            <a:extLst>
              <a:ext uri="{FF2B5EF4-FFF2-40B4-BE49-F238E27FC236}">
                <a16:creationId xmlns:a16="http://schemas.microsoft.com/office/drawing/2014/main" id="{AA0C311F-AF42-4132-80EA-2E8468F89C07}"/>
              </a:ext>
            </a:extLst>
          </p:cNvPr>
          <p:cNvGrpSpPr/>
          <p:nvPr/>
        </p:nvGrpSpPr>
        <p:grpSpPr>
          <a:xfrm>
            <a:off x="5165815" y="299413"/>
            <a:ext cx="6697064" cy="2660202"/>
            <a:chOff x="4839630" y="1839951"/>
            <a:chExt cx="6697064" cy="2660202"/>
          </a:xfrm>
        </p:grpSpPr>
        <p:sp>
          <p:nvSpPr>
            <p:cNvPr id="2" name="Rectangle: Rounded Corners 1">
              <a:extLst>
                <a:ext uri="{FF2B5EF4-FFF2-40B4-BE49-F238E27FC236}">
                  <a16:creationId xmlns:a16="http://schemas.microsoft.com/office/drawing/2014/main" id="{11282D8A-33B7-46F6-9DB5-AC0B78BDA8FA}"/>
                </a:ext>
              </a:extLst>
            </p:cNvPr>
            <p:cNvSpPr/>
            <p:nvPr/>
          </p:nvSpPr>
          <p:spPr>
            <a:xfrm>
              <a:off x="4839630" y="1839951"/>
              <a:ext cx="6697064" cy="2660202"/>
            </a:xfrm>
            <a:prstGeom prst="roundRect">
              <a:avLst/>
            </a:prstGeom>
            <a:solidFill>
              <a:schemeClr val="tx1">
                <a:alpha val="3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26E79BC9-48EF-4356-8F02-E1A063861C01}"/>
                </a:ext>
              </a:extLst>
            </p:cNvPr>
            <p:cNvGrpSpPr>
              <a:grpSpLocks noChangeAspect="1"/>
            </p:cNvGrpSpPr>
            <p:nvPr/>
          </p:nvGrpSpPr>
          <p:grpSpPr>
            <a:xfrm>
              <a:off x="11170933" y="1839951"/>
              <a:ext cx="365760" cy="2660202"/>
              <a:chOff x="3369484" y="137160"/>
              <a:chExt cx="640656" cy="6583680"/>
            </a:xfrm>
            <a:scene3d>
              <a:camera prst="orthographicFront">
                <a:rot lat="0" lon="0" rev="0"/>
              </a:camera>
              <a:lightRig rig="brightRoom" dir="t">
                <a:rot lat="0" lon="0" rev="600000"/>
              </a:lightRig>
            </a:scene3d>
          </p:grpSpPr>
          <p:sp>
            <p:nvSpPr>
              <p:cNvPr id="11" name="Прямоугольник 10"/>
              <p:cNvSpPr/>
              <p:nvPr/>
            </p:nvSpPr>
            <p:spPr>
              <a:xfrm>
                <a:off x="3369484" y="137160"/>
                <a:ext cx="640656" cy="1845876"/>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2" name="Прямоугольник 11"/>
              <p:cNvSpPr/>
              <p:nvPr/>
            </p:nvSpPr>
            <p:spPr>
              <a:xfrm>
                <a:off x="3369484" y="1783079"/>
                <a:ext cx="640656" cy="1845875"/>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3" name="Прямоугольник 12"/>
              <p:cNvSpPr/>
              <p:nvPr/>
            </p:nvSpPr>
            <p:spPr>
              <a:xfrm>
                <a:off x="3369484" y="3428999"/>
                <a:ext cx="640656" cy="1845873"/>
              </a:xfrm>
              <a:prstGeom prst="rect">
                <a:avLst/>
              </a:prstGeom>
              <a:solidFill>
                <a:srgbClr val="EABF4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14" name="Прямоугольник 13"/>
              <p:cNvSpPr/>
              <p:nvPr/>
            </p:nvSpPr>
            <p:spPr>
              <a:xfrm>
                <a:off x="3369484" y="5074920"/>
                <a:ext cx="640656" cy="1645920"/>
              </a:xfrm>
              <a:prstGeom prst="rect">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grpSp>
      </p:grpSp>
      <p:grpSp>
        <p:nvGrpSpPr>
          <p:cNvPr id="6" name="Group 5">
            <a:extLst>
              <a:ext uri="{FF2B5EF4-FFF2-40B4-BE49-F238E27FC236}">
                <a16:creationId xmlns:a16="http://schemas.microsoft.com/office/drawing/2014/main" id="{2B348F03-9E24-40E2-A9F5-11389E97725C}"/>
              </a:ext>
            </a:extLst>
          </p:cNvPr>
          <p:cNvGrpSpPr/>
          <p:nvPr/>
        </p:nvGrpSpPr>
        <p:grpSpPr>
          <a:xfrm>
            <a:off x="5482991" y="392553"/>
            <a:ext cx="6062711" cy="2469141"/>
            <a:chOff x="5108222" y="3389162"/>
            <a:chExt cx="6062711" cy="2469141"/>
          </a:xfrm>
        </p:grpSpPr>
        <p:sp>
          <p:nvSpPr>
            <p:cNvPr id="3" name="Заголовок 1"/>
            <p:cNvSpPr txBox="1">
              <a:spLocks/>
            </p:cNvSpPr>
            <p:nvPr/>
          </p:nvSpPr>
          <p:spPr>
            <a:xfrm>
              <a:off x="5108222" y="3389162"/>
              <a:ext cx="6018653" cy="731520"/>
            </a:xfrm>
            <a:prstGeom prst="rect">
              <a:avLst/>
            </a:prstGeom>
          </p:spPr>
          <p:txBody>
            <a:bodyPr>
              <a:no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6000" dirty="0">
                  <a:solidFill>
                    <a:schemeClr val="bg1"/>
                  </a:solidFill>
                  <a:latin typeface="Bernard MT Condensed" panose="02050806060905020404" pitchFamily="18" charset="0"/>
                </a:rPr>
                <a:t>PRESENTATION TITLE</a:t>
              </a:r>
              <a:endParaRPr lang="ru-RU" sz="6000" dirty="0">
                <a:solidFill>
                  <a:schemeClr val="bg1"/>
                </a:solidFill>
                <a:latin typeface="+mj-lt"/>
              </a:endParaRPr>
            </a:p>
          </p:txBody>
        </p:sp>
        <p:sp>
          <p:nvSpPr>
            <p:cNvPr id="4" name="Заголовок 1"/>
            <p:cNvSpPr txBox="1">
              <a:spLocks/>
            </p:cNvSpPr>
            <p:nvPr/>
          </p:nvSpPr>
          <p:spPr>
            <a:xfrm>
              <a:off x="5210977" y="4125913"/>
              <a:ext cx="5912817" cy="559709"/>
            </a:xfrm>
            <a:prstGeom prst="rect">
              <a:avLst/>
            </a:prstGeom>
          </p:spPr>
          <p:txBody>
            <a:bodyPr>
              <a:normAutofit/>
            </a:bodyPr>
            <a:lstStyle>
              <a:lvl1pPr algn="l" defTabSz="914400" rtl="0" eaLnBrk="1" latinLnBrk="0" hangingPunct="1">
                <a:lnSpc>
                  <a:spcPct val="90000"/>
                </a:lnSpc>
                <a:spcBef>
                  <a:spcPct val="0"/>
                </a:spcBef>
                <a:buNone/>
                <a:defRPr sz="2000" kern="1200">
                  <a:solidFill>
                    <a:schemeClr val="tx1"/>
                  </a:solidFill>
                  <a:latin typeface="Roboto Light" panose="02000000000000000000" pitchFamily="2" charset="0"/>
                  <a:ea typeface="Roboto Light" panose="02000000000000000000" pitchFamily="2" charset="0"/>
                  <a:cs typeface="+mj-cs"/>
                </a:defRPr>
              </a:lvl1pPr>
            </a:lstStyle>
            <a:p>
              <a:pPr algn="r"/>
              <a:r>
                <a:rPr lang="en-US" sz="2400" dirty="0">
                  <a:solidFill>
                    <a:schemeClr val="bg1"/>
                  </a:solidFill>
                  <a:latin typeface="+mj-lt"/>
                </a:rPr>
                <a:t>Presentation Subtitle</a:t>
              </a:r>
              <a:endParaRPr lang="ru-RU" sz="2400" dirty="0">
                <a:solidFill>
                  <a:schemeClr val="bg1"/>
                </a:solidFill>
                <a:latin typeface="+mj-lt"/>
              </a:endParaRPr>
            </a:p>
          </p:txBody>
        </p:sp>
        <p:sp>
          <p:nvSpPr>
            <p:cNvPr id="10" name="TextBox 9"/>
            <p:cNvSpPr txBox="1"/>
            <p:nvPr/>
          </p:nvSpPr>
          <p:spPr>
            <a:xfrm>
              <a:off x="5792756" y="4627197"/>
              <a:ext cx="5331038" cy="822960"/>
            </a:xfrm>
            <a:prstGeom prst="rect">
              <a:avLst/>
            </a:prstGeom>
            <a:noFill/>
          </p:spPr>
          <p:txBody>
            <a:bodyPr wrap="square" rtlCol="0">
              <a:spAutoFit/>
            </a:bodyPr>
            <a:lstStyle/>
            <a:p>
              <a:pPr algn="r"/>
              <a:r>
                <a:rPr lang="en-US" sz="1200" dirty="0">
                  <a:solidFill>
                    <a:schemeClr val="bg1"/>
                  </a:solidFill>
                  <a:latin typeface="+mj-lt"/>
                </a:rPr>
                <a:t>Lorem ipsum dolor sit amet, consectetur adipiscing elit, sed do eiusmod tempor incididunt ut labore et dolore magna aliqua. Lorem ipsum dolor sit amet, consectetur adipiscing elit, sed do eiusmod tempor incididunt ut labore et dolore magna aliqua. </a:t>
              </a:r>
            </a:p>
            <a:p>
              <a:endParaRPr lang="en-US" sz="1600" dirty="0">
                <a:solidFill>
                  <a:schemeClr val="bg1"/>
                </a:solidFill>
                <a:latin typeface="Candara" panose="020E0502030303020204" pitchFamily="34" charset="0"/>
              </a:endParaRPr>
            </a:p>
          </p:txBody>
        </p:sp>
        <p:sp>
          <p:nvSpPr>
            <p:cNvPr id="29" name="TextBox 28">
              <a:hlinkClick r:id="rId3"/>
              <a:extLst>
                <a:ext uri="{FF2B5EF4-FFF2-40B4-BE49-F238E27FC236}">
                  <a16:creationId xmlns:a16="http://schemas.microsoft.com/office/drawing/2014/main" id="{6590C5F4-C025-4140-9F2B-CA333647BD85}"/>
                </a:ext>
              </a:extLst>
            </p:cNvPr>
            <p:cNvSpPr txBox="1">
              <a:spLocks noChangeAspect="1"/>
            </p:cNvSpPr>
            <p:nvPr/>
          </p:nvSpPr>
          <p:spPr>
            <a:xfrm>
              <a:off x="8679298" y="5550526"/>
              <a:ext cx="2491635" cy="307777"/>
            </a:xfrm>
            <a:prstGeom prst="rect">
              <a:avLst/>
            </a:prstGeom>
            <a:noFill/>
            <a:effectLst/>
          </p:spPr>
          <p:txBody>
            <a:bodyPr wrap="square" rtlCol="0" anchor="ctr" anchorCtr="1">
              <a:spAutoFit/>
            </a:bodyPr>
            <a:lstStyle/>
            <a:p>
              <a:pPr algn="ctr"/>
              <a:r>
                <a:rPr lang="en-US" sz="1400" i="1" dirty="0">
                  <a:solidFill>
                    <a:schemeClr val="bg1"/>
                  </a:solidFill>
                  <a:latin typeface="Candara" panose="020E0502030303020204" pitchFamily="34" charset="0"/>
                  <a:cs typeface="Estrangelo Edessa" panose="03080600000000000000" pitchFamily="66" charset="0"/>
                </a:rPr>
                <a:t>By James Sager – Jan 06, 2020</a:t>
              </a:r>
            </a:p>
          </p:txBody>
        </p:sp>
      </p:grpSp>
    </p:spTree>
    <p:extLst>
      <p:ext uri="{BB962C8B-B14F-4D97-AF65-F5344CB8AC3E}">
        <p14:creationId xmlns:p14="http://schemas.microsoft.com/office/powerpoint/2010/main" val="9626811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fade">
                                      <p:cBhvr>
                                        <p:cTn id="7" dur="1000"/>
                                        <p:tgtEl>
                                          <p:spTgt spid="6"/>
                                        </p:tgtEl>
                                      </p:cBhvr>
                                    </p:animEffect>
                                    <p:anim calcmode="lin" valueType="num">
                                      <p:cBhvr>
                                        <p:cTn id="8" dur="1000" fill="hold"/>
                                        <p:tgtEl>
                                          <p:spTgt spid="6"/>
                                        </p:tgtEl>
                                        <p:attrNameLst>
                                          <p:attrName>ppt_x</p:attrName>
                                        </p:attrNameLst>
                                      </p:cBhvr>
                                      <p:tavLst>
                                        <p:tav tm="0">
                                          <p:val>
                                            <p:strVal val="#ppt_x"/>
                                          </p:val>
                                        </p:tav>
                                        <p:tav tm="100000">
                                          <p:val>
                                            <p:strVal val="#ppt_x"/>
                                          </p:val>
                                        </p:tav>
                                      </p:tavLst>
                                    </p:anim>
                                    <p:anim calcmode="lin" valueType="num">
                                      <p:cBhvr>
                                        <p:cTn id="9" dur="1000" fill="hold"/>
                                        <p:tgtEl>
                                          <p:spTgt spid="6"/>
                                        </p:tgtEl>
                                        <p:attrNameLst>
                                          <p:attrName>ppt_y</p:attrName>
                                        </p:attrNameLst>
                                      </p:cBhvr>
                                      <p:tavLst>
                                        <p:tav tm="0">
                                          <p:val>
                                            <p:strVal val="#ppt_y+.1"/>
                                          </p:val>
                                        </p:tav>
                                        <p:tav tm="100000">
                                          <p:val>
                                            <p:strVal val="#ppt_y"/>
                                          </p:val>
                                        </p:tav>
                                      </p:tavLst>
                                    </p:anim>
                                  </p:childTnLst>
                                </p:cTn>
                              </p:par>
                              <p:par>
                                <p:cTn id="10" presetID="2" presetClass="entr" presetSubtype="2" fill="hold" nodeType="withEffect">
                                  <p:stCondLst>
                                    <p:cond delay="0"/>
                                  </p:stCondLst>
                                  <p:childTnLst>
                                    <p:set>
                                      <p:cBhvr>
                                        <p:cTn id="11" dur="1" fill="hold">
                                          <p:stCondLst>
                                            <p:cond delay="0"/>
                                          </p:stCondLst>
                                        </p:cTn>
                                        <p:tgtEl>
                                          <p:spTgt spid="5"/>
                                        </p:tgtEl>
                                        <p:attrNameLst>
                                          <p:attrName>style.visibility</p:attrName>
                                        </p:attrNameLst>
                                      </p:cBhvr>
                                      <p:to>
                                        <p:strVal val="visible"/>
                                      </p:to>
                                    </p:set>
                                    <p:anim calcmode="lin" valueType="num">
                                      <p:cBhvr additive="base">
                                        <p:cTn id="12" dur="1000" fill="hold"/>
                                        <p:tgtEl>
                                          <p:spTgt spid="5"/>
                                        </p:tgtEl>
                                        <p:attrNameLst>
                                          <p:attrName>ppt_x</p:attrName>
                                        </p:attrNameLst>
                                      </p:cBhvr>
                                      <p:tavLst>
                                        <p:tav tm="0">
                                          <p:val>
                                            <p:strVal val="1+#ppt_w/2"/>
                                          </p:val>
                                        </p:tav>
                                        <p:tav tm="100000">
                                          <p:val>
                                            <p:strVal val="#ppt_x"/>
                                          </p:val>
                                        </p:tav>
                                      </p:tavLst>
                                    </p:anim>
                                    <p:anim calcmode="lin" valueType="num">
                                      <p:cBhvr additive="base">
                                        <p:cTn id="13"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TextBox 35">
            <a:extLst>
              <a:ext uri="{FF2B5EF4-FFF2-40B4-BE49-F238E27FC236}">
                <a16:creationId xmlns:a16="http://schemas.microsoft.com/office/drawing/2014/main" id="{2DF21875-FB0E-469A-BB6B-B00D64D57599}"/>
              </a:ext>
            </a:extLst>
          </p:cNvPr>
          <p:cNvSpPr txBox="1"/>
          <p:nvPr/>
        </p:nvSpPr>
        <p:spPr>
          <a:xfrm>
            <a:off x="2329756" y="623147"/>
            <a:ext cx="4648200" cy="975652"/>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402BF1BB-018B-4BA5-B290-59D78A8896B4}"/>
              </a:ext>
            </a:extLst>
          </p:cNvPr>
          <p:cNvSpPr txBox="1"/>
          <p:nvPr/>
        </p:nvSpPr>
        <p:spPr>
          <a:xfrm>
            <a:off x="3608762" y="1720427"/>
            <a:ext cx="4648200" cy="975652"/>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0" name="TextBox 39">
            <a:extLst>
              <a:ext uri="{FF2B5EF4-FFF2-40B4-BE49-F238E27FC236}">
                <a16:creationId xmlns:a16="http://schemas.microsoft.com/office/drawing/2014/main" id="{6E2DE0BC-DC37-4406-8CF5-64D960B3E551}"/>
              </a:ext>
            </a:extLst>
          </p:cNvPr>
          <p:cNvSpPr txBox="1"/>
          <p:nvPr/>
        </p:nvSpPr>
        <p:spPr>
          <a:xfrm>
            <a:off x="4457014" y="2817707"/>
            <a:ext cx="4648200" cy="975652"/>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1" name="TextBox 40">
            <a:extLst>
              <a:ext uri="{FF2B5EF4-FFF2-40B4-BE49-F238E27FC236}">
                <a16:creationId xmlns:a16="http://schemas.microsoft.com/office/drawing/2014/main" id="{B9524931-4DA0-4E97-9F62-C04FE0503AA2}"/>
              </a:ext>
            </a:extLst>
          </p:cNvPr>
          <p:cNvSpPr txBox="1"/>
          <p:nvPr/>
        </p:nvSpPr>
        <p:spPr>
          <a:xfrm>
            <a:off x="5099566" y="3914987"/>
            <a:ext cx="4648200" cy="975652"/>
          </a:xfrm>
          <a:prstGeom prst="rect">
            <a:avLst/>
          </a:prstGeom>
          <a:noFill/>
        </p:spPr>
        <p:txBody>
          <a:bodyPr wrap="square" rtlCol="0">
            <a:spAutoFit/>
          </a:bodyPr>
          <a:lstStyle/>
          <a:p>
            <a:pPr defTabSz="1219170">
              <a:spcBef>
                <a:spcPct val="20000"/>
              </a:spcBef>
              <a:defRPr/>
            </a:pPr>
            <a:r>
              <a:rPr lang="en-US" sz="16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7F9F654E-702A-49DF-8136-E31DF11517DC}"/>
              </a:ext>
            </a:extLst>
          </p:cNvPr>
          <p:cNvSpPr txBox="1"/>
          <p:nvPr/>
        </p:nvSpPr>
        <p:spPr>
          <a:xfrm>
            <a:off x="6237662" y="5012267"/>
            <a:ext cx="4648200" cy="975652"/>
          </a:xfrm>
          <a:prstGeom prst="rect">
            <a:avLst/>
          </a:prstGeom>
          <a:noFill/>
        </p:spPr>
        <p:txBody>
          <a:bodyPr wrap="square" rtlCol="0">
            <a:spAutoFit/>
          </a:bodyPr>
          <a:lstStyle/>
          <a:p>
            <a:pPr defTabSz="1219170">
              <a:spcBef>
                <a:spcPct val="20000"/>
              </a:spcBef>
              <a:defRPr/>
            </a:pPr>
            <a:r>
              <a:rPr lang="en-US" sz="1600" dirty="0">
                <a:solidFill>
                  <a:srgbClr val="FF9285"/>
                </a:solidFill>
                <a:latin typeface="Bernard MT Condensed" panose="02050806060905020404" pitchFamily="18" charset="0"/>
              </a:rPr>
              <a:t>LOREM IPSUM DOLOR</a:t>
            </a:r>
            <a:endParaRPr lang="en-US" sz="400" b="1" dirty="0">
              <a:solidFill>
                <a:srgbClr val="FF9285"/>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11" name="Group 10">
            <a:extLst>
              <a:ext uri="{FF2B5EF4-FFF2-40B4-BE49-F238E27FC236}">
                <a16:creationId xmlns:a16="http://schemas.microsoft.com/office/drawing/2014/main" id="{CA2FDA9F-7CA8-4C9C-83A1-F2D37AF87CB3}"/>
              </a:ext>
            </a:extLst>
          </p:cNvPr>
          <p:cNvGrpSpPr/>
          <p:nvPr/>
        </p:nvGrpSpPr>
        <p:grpSpPr>
          <a:xfrm>
            <a:off x="533400" y="623147"/>
            <a:ext cx="1729317" cy="1684867"/>
            <a:chOff x="533400" y="623147"/>
            <a:chExt cx="1729317" cy="1684867"/>
          </a:xfrm>
        </p:grpSpPr>
        <p:grpSp>
          <p:nvGrpSpPr>
            <p:cNvPr id="4" name="Group 17"/>
            <p:cNvGrpSpPr/>
            <p:nvPr/>
          </p:nvGrpSpPr>
          <p:grpSpPr>
            <a:xfrm>
              <a:off x="533400" y="623147"/>
              <a:ext cx="1729317" cy="1684867"/>
              <a:chOff x="2957513" y="1338263"/>
              <a:chExt cx="1296988" cy="1263650"/>
            </a:xfrm>
            <a:solidFill>
              <a:srgbClr val="00B0F0"/>
            </a:solidFill>
            <a:effectLst>
              <a:outerShdw blurRad="76200" dir="13500000" sy="23000" kx="1200000" algn="br" rotWithShape="0">
                <a:prstClr val="black">
                  <a:alpha val="20000"/>
                </a:prstClr>
              </a:outerShdw>
            </a:effectLst>
          </p:grpSpPr>
          <p:sp>
            <p:nvSpPr>
              <p:cNvPr id="15365" name="Freeform 5"/>
              <p:cNvSpPr>
                <a:spLocks/>
              </p:cNvSpPr>
              <p:nvPr/>
            </p:nvSpPr>
            <p:spPr bwMode="auto">
              <a:xfrm>
                <a:off x="2957513" y="1531938"/>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8" y="8"/>
                      <a:pt x="8" y="8"/>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39"/>
                      <a:pt x="174" y="137"/>
                      <a:pt x="178" y="133"/>
                    </a:cubicBezTo>
                    <a:cubicBezTo>
                      <a:pt x="186" y="124"/>
                      <a:pt x="186" y="124"/>
                      <a:pt x="186" y="124"/>
                    </a:cubicBezTo>
                    <a:cubicBezTo>
                      <a:pt x="182" y="128"/>
                      <a:pt x="177" y="131"/>
                      <a:pt x="171" y="132"/>
                    </a:cubicBezTo>
                    <a:close/>
                  </a:path>
                </a:pathLst>
              </a:custGeom>
              <a:solidFill>
                <a:srgbClr val="E1564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6" name="Freeform 6"/>
              <p:cNvSpPr>
                <a:spLocks/>
              </p:cNvSpPr>
              <p:nvPr/>
            </p:nvSpPr>
            <p:spPr bwMode="auto">
              <a:xfrm>
                <a:off x="2997201" y="133826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8"/>
                      <a:pt x="189" y="144"/>
                      <a:pt x="186" y="129"/>
                    </a:cubicBezTo>
                    <a:close/>
                  </a:path>
                </a:pathLst>
              </a:custGeom>
              <a:solidFill>
                <a:srgbClr val="FF7467"/>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3" name="TextBox 42">
              <a:extLst>
                <a:ext uri="{FF2B5EF4-FFF2-40B4-BE49-F238E27FC236}">
                  <a16:creationId xmlns:a16="http://schemas.microsoft.com/office/drawing/2014/main" id="{BDC9A906-4C21-432A-9078-9372C0A24837}"/>
                </a:ext>
              </a:extLst>
            </p:cNvPr>
            <p:cNvSpPr txBox="1"/>
            <p:nvPr/>
          </p:nvSpPr>
          <p:spPr>
            <a:xfrm>
              <a:off x="985162" y="101254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grpSp>
      <p:grpSp>
        <p:nvGrpSpPr>
          <p:cNvPr id="12" name="Group 11">
            <a:extLst>
              <a:ext uri="{FF2B5EF4-FFF2-40B4-BE49-F238E27FC236}">
                <a16:creationId xmlns:a16="http://schemas.microsoft.com/office/drawing/2014/main" id="{B11526F8-B543-466C-989B-3FC9AC18CEC5}"/>
              </a:ext>
            </a:extLst>
          </p:cNvPr>
          <p:cNvGrpSpPr/>
          <p:nvPr/>
        </p:nvGrpSpPr>
        <p:grpSpPr>
          <a:xfrm>
            <a:off x="1498062" y="1720427"/>
            <a:ext cx="1729316" cy="1693333"/>
            <a:chOff x="1498062" y="1720427"/>
            <a:chExt cx="1729316" cy="1693333"/>
          </a:xfrm>
        </p:grpSpPr>
        <p:grpSp>
          <p:nvGrpSpPr>
            <p:cNvPr id="5" name="Group 18"/>
            <p:cNvGrpSpPr/>
            <p:nvPr/>
          </p:nvGrpSpPr>
          <p:grpSpPr>
            <a:xfrm>
              <a:off x="1498062" y="1720427"/>
              <a:ext cx="1729316" cy="1693333"/>
              <a:chOff x="3482976" y="1890713"/>
              <a:chExt cx="1296987" cy="1270000"/>
            </a:xfrm>
            <a:solidFill>
              <a:srgbClr val="ED7D31"/>
            </a:solidFill>
            <a:effectLst>
              <a:outerShdw blurRad="76200" dir="13500000" sy="23000" kx="1200000" algn="br" rotWithShape="0">
                <a:prstClr val="black">
                  <a:alpha val="20000"/>
                </a:prstClr>
              </a:outerShdw>
            </a:effectLst>
          </p:grpSpPr>
          <p:sp>
            <p:nvSpPr>
              <p:cNvPr id="15367" name="Freeform 7"/>
              <p:cNvSpPr>
                <a:spLocks/>
              </p:cNvSpPr>
              <p:nvPr/>
            </p:nvSpPr>
            <p:spPr bwMode="auto">
              <a:xfrm>
                <a:off x="3482976" y="2084388"/>
                <a:ext cx="1236663" cy="107632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2">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6"/>
                      <a:pt x="8" y="8"/>
                    </a:cubicBezTo>
                    <a:cubicBezTo>
                      <a:pt x="2" y="14"/>
                      <a:pt x="0" y="23"/>
                      <a:pt x="2" y="32"/>
                    </a:cubicBezTo>
                    <a:cubicBezTo>
                      <a:pt x="26" y="136"/>
                      <a:pt x="26" y="136"/>
                      <a:pt x="26" y="136"/>
                    </a:cubicBezTo>
                    <a:cubicBezTo>
                      <a:pt x="30" y="151"/>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2EAAC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68" name="Freeform 8"/>
              <p:cNvSpPr>
                <a:spLocks/>
              </p:cNvSpPr>
              <p:nvPr/>
            </p:nvSpPr>
            <p:spPr bwMode="auto">
              <a:xfrm>
                <a:off x="3522663" y="1890713"/>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4CC8EC"/>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a:extLst>
                <a:ext uri="{FF2B5EF4-FFF2-40B4-BE49-F238E27FC236}">
                  <a16:creationId xmlns:a16="http://schemas.microsoft.com/office/drawing/2014/main" id="{1163AE38-025B-489E-A7B5-08377F0ABC20}"/>
                </a:ext>
              </a:extLst>
            </p:cNvPr>
            <p:cNvSpPr txBox="1"/>
            <p:nvPr/>
          </p:nvSpPr>
          <p:spPr>
            <a:xfrm>
              <a:off x="1958046" y="2140338"/>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grpSp>
      <p:grpSp>
        <p:nvGrpSpPr>
          <p:cNvPr id="13" name="Group 12">
            <a:extLst>
              <a:ext uri="{FF2B5EF4-FFF2-40B4-BE49-F238E27FC236}">
                <a16:creationId xmlns:a16="http://schemas.microsoft.com/office/drawing/2014/main" id="{54402005-F4DB-4E66-9C13-E538C436208C}"/>
              </a:ext>
            </a:extLst>
          </p:cNvPr>
          <p:cNvGrpSpPr/>
          <p:nvPr/>
        </p:nvGrpSpPr>
        <p:grpSpPr>
          <a:xfrm>
            <a:off x="2424630" y="2817707"/>
            <a:ext cx="1737784" cy="1684867"/>
            <a:chOff x="2424630" y="2817707"/>
            <a:chExt cx="1737784" cy="1684867"/>
          </a:xfrm>
        </p:grpSpPr>
        <p:grpSp>
          <p:nvGrpSpPr>
            <p:cNvPr id="6" name="Group 19"/>
            <p:cNvGrpSpPr/>
            <p:nvPr/>
          </p:nvGrpSpPr>
          <p:grpSpPr>
            <a:xfrm>
              <a:off x="2424630" y="2817707"/>
              <a:ext cx="1737784" cy="1684867"/>
              <a:chOff x="4027488" y="2443163"/>
              <a:chExt cx="1303338" cy="1263650"/>
            </a:xfrm>
            <a:solidFill>
              <a:srgbClr val="A5A5A5"/>
            </a:solidFill>
            <a:effectLst>
              <a:outerShdw blurRad="76200" dir="13500000" sy="23000" kx="1200000" algn="br" rotWithShape="0">
                <a:prstClr val="black">
                  <a:alpha val="20000"/>
                </a:prstClr>
              </a:outerShdw>
            </a:effectLst>
          </p:grpSpPr>
          <p:sp>
            <p:nvSpPr>
              <p:cNvPr id="15369" name="Freeform 9"/>
              <p:cNvSpPr>
                <a:spLocks/>
              </p:cNvSpPr>
              <p:nvPr/>
            </p:nvSpPr>
            <p:spPr bwMode="auto">
              <a:xfrm>
                <a:off x="4027488" y="2635250"/>
                <a:ext cx="1238250" cy="1071563"/>
              </a:xfrm>
              <a:custGeom>
                <a:avLst/>
                <a:gdLst/>
                <a:ahLst/>
                <a:cxnLst>
                  <a:cxn ang="0">
                    <a:pos x="176" y="131"/>
                  </a:cxn>
                  <a:cxn ang="0">
                    <a:pos x="172" y="132"/>
                  </a:cxn>
                  <a:cxn ang="0">
                    <a:pos x="69" y="150"/>
                  </a:cxn>
                  <a:cxn ang="0">
                    <a:pos x="35" y="128"/>
                  </a:cxn>
                  <a:cxn ang="0">
                    <a:pos x="10" y="24"/>
                  </a:cxn>
                  <a:cxn ang="0">
                    <a:pos x="16" y="0"/>
                  </a:cxn>
                  <a:cxn ang="0">
                    <a:pos x="9" y="8"/>
                  </a:cxn>
                  <a:cxn ang="0">
                    <a:pos x="3" y="32"/>
                  </a:cxn>
                  <a:cxn ang="0">
                    <a:pos x="27" y="136"/>
                  </a:cxn>
                  <a:cxn ang="0">
                    <a:pos x="61" y="159"/>
                  </a:cxn>
                  <a:cxn ang="0">
                    <a:pos x="164" y="140"/>
                  </a:cxn>
                  <a:cxn ang="0">
                    <a:pos x="179" y="132"/>
                  </a:cxn>
                  <a:cxn ang="0">
                    <a:pos x="186" y="124"/>
                  </a:cxn>
                  <a:cxn ang="0">
                    <a:pos x="176" y="131"/>
                  </a:cxn>
                </a:cxnLst>
                <a:rect l="0" t="0" r="r" b="b"/>
                <a:pathLst>
                  <a:path w="186" h="161">
                    <a:moveTo>
                      <a:pt x="176" y="131"/>
                    </a:moveTo>
                    <a:cubicBezTo>
                      <a:pt x="175" y="131"/>
                      <a:pt x="173" y="132"/>
                      <a:pt x="172" y="132"/>
                    </a:cubicBezTo>
                    <a:cubicBezTo>
                      <a:pt x="69" y="150"/>
                      <a:pt x="69" y="150"/>
                      <a:pt x="69" y="150"/>
                    </a:cubicBezTo>
                    <a:cubicBezTo>
                      <a:pt x="54" y="153"/>
                      <a:pt x="38" y="143"/>
                      <a:pt x="35" y="128"/>
                    </a:cubicBezTo>
                    <a:cubicBezTo>
                      <a:pt x="10" y="24"/>
                      <a:pt x="10" y="24"/>
                      <a:pt x="10" y="24"/>
                    </a:cubicBezTo>
                    <a:cubicBezTo>
                      <a:pt x="8" y="15"/>
                      <a:pt x="11" y="6"/>
                      <a:pt x="16" y="0"/>
                    </a:cubicBezTo>
                    <a:cubicBezTo>
                      <a:pt x="14" y="2"/>
                      <a:pt x="11" y="5"/>
                      <a:pt x="9" y="8"/>
                    </a:cubicBezTo>
                    <a:cubicBezTo>
                      <a:pt x="3" y="14"/>
                      <a:pt x="0" y="23"/>
                      <a:pt x="3" y="32"/>
                    </a:cubicBezTo>
                    <a:cubicBezTo>
                      <a:pt x="27" y="136"/>
                      <a:pt x="27" y="136"/>
                      <a:pt x="27" y="136"/>
                    </a:cubicBezTo>
                    <a:cubicBezTo>
                      <a:pt x="31" y="151"/>
                      <a:pt x="46" y="161"/>
                      <a:pt x="61" y="159"/>
                    </a:cubicBezTo>
                    <a:cubicBezTo>
                      <a:pt x="164" y="140"/>
                      <a:pt x="164" y="140"/>
                      <a:pt x="164" y="140"/>
                    </a:cubicBezTo>
                    <a:cubicBezTo>
                      <a:pt x="170" y="139"/>
                      <a:pt x="175" y="137"/>
                      <a:pt x="179" y="132"/>
                    </a:cubicBezTo>
                    <a:cubicBezTo>
                      <a:pt x="186" y="124"/>
                      <a:pt x="186" y="124"/>
                      <a:pt x="186" y="124"/>
                    </a:cubicBezTo>
                    <a:cubicBezTo>
                      <a:pt x="184" y="127"/>
                      <a:pt x="180" y="129"/>
                      <a:pt x="176" y="131"/>
                    </a:cubicBezTo>
                    <a:close/>
                  </a:path>
                </a:pathLst>
              </a:custGeom>
              <a:solidFill>
                <a:srgbClr val="D6AB3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0" name="Freeform 10"/>
              <p:cNvSpPr>
                <a:spLocks/>
              </p:cNvSpPr>
              <p:nvPr/>
            </p:nvSpPr>
            <p:spPr bwMode="auto">
              <a:xfrm>
                <a:off x="4075113" y="2443163"/>
                <a:ext cx="1255713" cy="1209675"/>
              </a:xfrm>
              <a:custGeom>
                <a:avLst/>
                <a:gdLst/>
                <a:ahLst/>
                <a:cxnLst>
                  <a:cxn ang="0">
                    <a:pos x="185" y="129"/>
                  </a:cxn>
                  <a:cxn ang="0">
                    <a:pos x="161" y="25"/>
                  </a:cxn>
                  <a:cxn ang="0">
                    <a:pos x="127" y="2"/>
                  </a:cxn>
                  <a:cxn ang="0">
                    <a:pos x="24" y="21"/>
                  </a:cxn>
                  <a:cxn ang="0">
                    <a:pos x="3" y="53"/>
                  </a:cxn>
                  <a:cxn ang="0">
                    <a:pos x="28" y="157"/>
                  </a:cxn>
                  <a:cxn ang="0">
                    <a:pos x="62" y="179"/>
                  </a:cxn>
                  <a:cxn ang="0">
                    <a:pos x="165" y="161"/>
                  </a:cxn>
                  <a:cxn ang="0">
                    <a:pos x="185" y="129"/>
                  </a:cxn>
                </a:cxnLst>
                <a:rect l="0" t="0" r="r" b="b"/>
                <a:pathLst>
                  <a:path w="189" h="182">
                    <a:moveTo>
                      <a:pt x="185" y="129"/>
                    </a:moveTo>
                    <a:cubicBezTo>
                      <a:pt x="161" y="25"/>
                      <a:pt x="161" y="25"/>
                      <a:pt x="161" y="25"/>
                    </a:cubicBezTo>
                    <a:cubicBezTo>
                      <a:pt x="157" y="10"/>
                      <a:pt x="142" y="0"/>
                      <a:pt x="127" y="2"/>
                    </a:cubicBezTo>
                    <a:cubicBezTo>
                      <a:pt x="24" y="21"/>
                      <a:pt x="24" y="21"/>
                      <a:pt x="24" y="21"/>
                    </a:cubicBezTo>
                    <a:cubicBezTo>
                      <a:pt x="9" y="23"/>
                      <a:pt x="0" y="38"/>
                      <a:pt x="3" y="53"/>
                    </a:cubicBezTo>
                    <a:cubicBezTo>
                      <a:pt x="28" y="157"/>
                      <a:pt x="28" y="157"/>
                      <a:pt x="28" y="157"/>
                    </a:cubicBezTo>
                    <a:cubicBezTo>
                      <a:pt x="31" y="172"/>
                      <a:pt x="47" y="182"/>
                      <a:pt x="62" y="179"/>
                    </a:cubicBezTo>
                    <a:cubicBezTo>
                      <a:pt x="165" y="161"/>
                      <a:pt x="165" y="161"/>
                      <a:pt x="165" y="161"/>
                    </a:cubicBezTo>
                    <a:cubicBezTo>
                      <a:pt x="180" y="158"/>
                      <a:pt x="189" y="144"/>
                      <a:pt x="185" y="129"/>
                    </a:cubicBezTo>
                    <a:close/>
                  </a:path>
                </a:pathLst>
              </a:custGeom>
              <a:solidFill>
                <a:srgbClr val="F4C95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5" name="TextBox 44">
              <a:extLst>
                <a:ext uri="{FF2B5EF4-FFF2-40B4-BE49-F238E27FC236}">
                  <a16:creationId xmlns:a16="http://schemas.microsoft.com/office/drawing/2014/main" id="{22BC6DDF-C553-4FEF-B709-C6773C9C441D}"/>
                </a:ext>
              </a:extLst>
            </p:cNvPr>
            <p:cNvSpPr txBox="1"/>
            <p:nvPr/>
          </p:nvSpPr>
          <p:spPr>
            <a:xfrm>
              <a:off x="2892354" y="3221442"/>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grpSp>
      <p:grpSp>
        <p:nvGrpSpPr>
          <p:cNvPr id="14" name="Group 13">
            <a:extLst>
              <a:ext uri="{FF2B5EF4-FFF2-40B4-BE49-F238E27FC236}">
                <a16:creationId xmlns:a16="http://schemas.microsoft.com/office/drawing/2014/main" id="{602730AA-C4B2-4021-A13C-D9D3FD4A7934}"/>
              </a:ext>
            </a:extLst>
          </p:cNvPr>
          <p:cNvGrpSpPr/>
          <p:nvPr/>
        </p:nvGrpSpPr>
        <p:grpSpPr>
          <a:xfrm>
            <a:off x="3350672" y="3914987"/>
            <a:ext cx="1729317" cy="1684867"/>
            <a:chOff x="3350672" y="3914987"/>
            <a:chExt cx="1729317" cy="1684867"/>
          </a:xfrm>
        </p:grpSpPr>
        <p:grpSp>
          <p:nvGrpSpPr>
            <p:cNvPr id="7" name="Group 20"/>
            <p:cNvGrpSpPr/>
            <p:nvPr/>
          </p:nvGrpSpPr>
          <p:grpSpPr>
            <a:xfrm>
              <a:off x="3350672" y="3914987"/>
              <a:ext cx="1729317" cy="1684867"/>
              <a:chOff x="4586288" y="2994025"/>
              <a:chExt cx="1296988" cy="1263650"/>
            </a:xfrm>
            <a:solidFill>
              <a:srgbClr val="548235"/>
            </a:solidFill>
            <a:effectLst>
              <a:outerShdw blurRad="76200" dir="13500000" sy="23000" kx="1200000" algn="br" rotWithShape="0">
                <a:prstClr val="black">
                  <a:alpha val="20000"/>
                </a:prstClr>
              </a:outerShdw>
            </a:effectLst>
          </p:grpSpPr>
          <p:sp>
            <p:nvSpPr>
              <p:cNvPr id="15371" name="Freeform 11"/>
              <p:cNvSpPr>
                <a:spLocks/>
              </p:cNvSpPr>
              <p:nvPr/>
            </p:nvSpPr>
            <p:spPr bwMode="auto">
              <a:xfrm>
                <a:off x="4586288" y="3187700"/>
                <a:ext cx="1236663" cy="1069975"/>
              </a:xfrm>
              <a:custGeom>
                <a:avLst/>
                <a:gdLst/>
                <a:ahLst/>
                <a:cxnLst>
                  <a:cxn ang="0">
                    <a:pos x="171" y="132"/>
                  </a:cxn>
                  <a:cxn ang="0">
                    <a:pos x="68" y="150"/>
                  </a:cxn>
                  <a:cxn ang="0">
                    <a:pos x="34" y="128"/>
                  </a:cxn>
                  <a:cxn ang="0">
                    <a:pos x="9" y="24"/>
                  </a:cxn>
                  <a:cxn ang="0">
                    <a:pos x="15" y="0"/>
                  </a:cxn>
                  <a:cxn ang="0">
                    <a:pos x="8" y="8"/>
                  </a:cxn>
                  <a:cxn ang="0">
                    <a:pos x="2" y="32"/>
                  </a:cxn>
                  <a:cxn ang="0">
                    <a:pos x="26" y="136"/>
                  </a:cxn>
                  <a:cxn ang="0">
                    <a:pos x="60" y="159"/>
                  </a:cxn>
                  <a:cxn ang="0">
                    <a:pos x="163" y="141"/>
                  </a:cxn>
                  <a:cxn ang="0">
                    <a:pos x="178" y="133"/>
                  </a:cxn>
                  <a:cxn ang="0">
                    <a:pos x="186" y="124"/>
                  </a:cxn>
                  <a:cxn ang="0">
                    <a:pos x="171" y="132"/>
                  </a:cxn>
                </a:cxnLst>
                <a:rect l="0" t="0" r="r" b="b"/>
                <a:pathLst>
                  <a:path w="186" h="161">
                    <a:moveTo>
                      <a:pt x="171" y="132"/>
                    </a:moveTo>
                    <a:cubicBezTo>
                      <a:pt x="68" y="150"/>
                      <a:pt x="68" y="150"/>
                      <a:pt x="68" y="150"/>
                    </a:cubicBezTo>
                    <a:cubicBezTo>
                      <a:pt x="53" y="153"/>
                      <a:pt x="38" y="143"/>
                      <a:pt x="34" y="128"/>
                    </a:cubicBezTo>
                    <a:cubicBezTo>
                      <a:pt x="9" y="24"/>
                      <a:pt x="9" y="24"/>
                      <a:pt x="9" y="24"/>
                    </a:cubicBezTo>
                    <a:cubicBezTo>
                      <a:pt x="7" y="15"/>
                      <a:pt x="10" y="6"/>
                      <a:pt x="15" y="0"/>
                    </a:cubicBezTo>
                    <a:cubicBezTo>
                      <a:pt x="13" y="3"/>
                      <a:pt x="10" y="5"/>
                      <a:pt x="8" y="8"/>
                    </a:cubicBezTo>
                    <a:cubicBezTo>
                      <a:pt x="2" y="14"/>
                      <a:pt x="0" y="23"/>
                      <a:pt x="2" y="32"/>
                    </a:cubicBezTo>
                    <a:cubicBezTo>
                      <a:pt x="26" y="136"/>
                      <a:pt x="26" y="136"/>
                      <a:pt x="26" y="136"/>
                    </a:cubicBezTo>
                    <a:cubicBezTo>
                      <a:pt x="30" y="151"/>
                      <a:pt x="45" y="161"/>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39AEA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2" name="Freeform 12"/>
              <p:cNvSpPr>
                <a:spLocks/>
              </p:cNvSpPr>
              <p:nvPr/>
            </p:nvSpPr>
            <p:spPr bwMode="auto">
              <a:xfrm>
                <a:off x="4625976" y="2994025"/>
                <a:ext cx="1257300" cy="1211263"/>
              </a:xfrm>
              <a:custGeom>
                <a:avLst/>
                <a:gdLst/>
                <a:ahLst/>
                <a:cxnLst>
                  <a:cxn ang="0">
                    <a:pos x="186" y="129"/>
                  </a:cxn>
                  <a:cxn ang="0">
                    <a:pos x="161" y="25"/>
                  </a:cxn>
                  <a:cxn ang="0">
                    <a:pos x="127" y="3"/>
                  </a:cxn>
                  <a:cxn ang="0">
                    <a:pos x="24" y="21"/>
                  </a:cxn>
                  <a:cxn ang="0">
                    <a:pos x="3" y="53"/>
                  </a:cxn>
                  <a:cxn ang="0">
                    <a:pos x="28" y="157"/>
                  </a:cxn>
                  <a:cxn ang="0">
                    <a:pos x="62" y="179"/>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3"/>
                      <a:pt x="0" y="38"/>
                      <a:pt x="3" y="53"/>
                    </a:cubicBezTo>
                    <a:cubicBezTo>
                      <a:pt x="28" y="157"/>
                      <a:pt x="28" y="157"/>
                      <a:pt x="28" y="157"/>
                    </a:cubicBezTo>
                    <a:cubicBezTo>
                      <a:pt x="32" y="172"/>
                      <a:pt x="47" y="182"/>
                      <a:pt x="62" y="179"/>
                    </a:cubicBezTo>
                    <a:cubicBezTo>
                      <a:pt x="165" y="161"/>
                      <a:pt x="165" y="161"/>
                      <a:pt x="165" y="161"/>
                    </a:cubicBezTo>
                    <a:cubicBezTo>
                      <a:pt x="180" y="159"/>
                      <a:pt x="189" y="144"/>
                      <a:pt x="186" y="129"/>
                    </a:cubicBezTo>
                    <a:close/>
                  </a:path>
                </a:pathLst>
              </a:custGeom>
              <a:solidFill>
                <a:srgbClr val="57CCC6"/>
              </a:solidFill>
              <a:ln w="6350">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46" name="TextBox 45">
              <a:extLst>
                <a:ext uri="{FF2B5EF4-FFF2-40B4-BE49-F238E27FC236}">
                  <a16:creationId xmlns:a16="http://schemas.microsoft.com/office/drawing/2014/main" id="{58CD1865-35E2-4D1A-B5C4-6850804D2632}"/>
                </a:ext>
              </a:extLst>
            </p:cNvPr>
            <p:cNvSpPr txBox="1"/>
            <p:nvPr/>
          </p:nvSpPr>
          <p:spPr>
            <a:xfrm>
              <a:off x="3813989" y="433278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grpSp>
      <p:grpSp>
        <p:nvGrpSpPr>
          <p:cNvPr id="15" name="Group 14">
            <a:extLst>
              <a:ext uri="{FF2B5EF4-FFF2-40B4-BE49-F238E27FC236}">
                <a16:creationId xmlns:a16="http://schemas.microsoft.com/office/drawing/2014/main" id="{E7E08D85-2478-4038-8F6C-3CBE279F95B6}"/>
              </a:ext>
            </a:extLst>
          </p:cNvPr>
          <p:cNvGrpSpPr/>
          <p:nvPr/>
        </p:nvGrpSpPr>
        <p:grpSpPr>
          <a:xfrm>
            <a:off x="4268247" y="5012267"/>
            <a:ext cx="1729317" cy="1693333"/>
            <a:chOff x="4268247" y="5012267"/>
            <a:chExt cx="1729317" cy="1693333"/>
          </a:xfrm>
        </p:grpSpPr>
        <p:grpSp>
          <p:nvGrpSpPr>
            <p:cNvPr id="8" name="Group 21"/>
            <p:cNvGrpSpPr/>
            <p:nvPr/>
          </p:nvGrpSpPr>
          <p:grpSpPr>
            <a:xfrm>
              <a:off x="4268247" y="5012267"/>
              <a:ext cx="1729317" cy="1693333"/>
              <a:chOff x="5138738" y="3546475"/>
              <a:chExt cx="1296988" cy="1270000"/>
            </a:xfrm>
            <a:solidFill>
              <a:srgbClr val="FFC000"/>
            </a:solidFill>
            <a:effectLst>
              <a:outerShdw blurRad="76200" dir="13500000" sy="23000" kx="1200000" algn="br" rotWithShape="0">
                <a:prstClr val="black">
                  <a:alpha val="20000"/>
                </a:prstClr>
              </a:outerShdw>
            </a:effectLst>
          </p:grpSpPr>
          <p:sp>
            <p:nvSpPr>
              <p:cNvPr id="15373" name="Freeform 13"/>
              <p:cNvSpPr>
                <a:spLocks/>
              </p:cNvSpPr>
              <p:nvPr/>
            </p:nvSpPr>
            <p:spPr bwMode="auto">
              <a:xfrm>
                <a:off x="5138738" y="3740150"/>
                <a:ext cx="1236663" cy="1076325"/>
              </a:xfrm>
              <a:custGeom>
                <a:avLst/>
                <a:gdLst/>
                <a:ahLst/>
                <a:cxnLst>
                  <a:cxn ang="0">
                    <a:pos x="171" y="132"/>
                  </a:cxn>
                  <a:cxn ang="0">
                    <a:pos x="68" y="151"/>
                  </a:cxn>
                  <a:cxn ang="0">
                    <a:pos x="34" y="128"/>
                  </a:cxn>
                  <a:cxn ang="0">
                    <a:pos x="10" y="24"/>
                  </a:cxn>
                  <a:cxn ang="0">
                    <a:pos x="16" y="0"/>
                  </a:cxn>
                  <a:cxn ang="0">
                    <a:pos x="8" y="8"/>
                  </a:cxn>
                  <a:cxn ang="0">
                    <a:pos x="2" y="33"/>
                  </a:cxn>
                  <a:cxn ang="0">
                    <a:pos x="27" y="136"/>
                  </a:cxn>
                  <a:cxn ang="0">
                    <a:pos x="60" y="159"/>
                  </a:cxn>
                  <a:cxn ang="0">
                    <a:pos x="163" y="141"/>
                  </a:cxn>
                  <a:cxn ang="0">
                    <a:pos x="178" y="133"/>
                  </a:cxn>
                  <a:cxn ang="0">
                    <a:pos x="186" y="124"/>
                  </a:cxn>
                  <a:cxn ang="0">
                    <a:pos x="171" y="132"/>
                  </a:cxn>
                </a:cxnLst>
                <a:rect l="0" t="0" r="r" b="b"/>
                <a:pathLst>
                  <a:path w="186" h="162">
                    <a:moveTo>
                      <a:pt x="171" y="132"/>
                    </a:moveTo>
                    <a:cubicBezTo>
                      <a:pt x="68" y="151"/>
                      <a:pt x="68" y="151"/>
                      <a:pt x="68" y="151"/>
                    </a:cubicBezTo>
                    <a:cubicBezTo>
                      <a:pt x="53" y="153"/>
                      <a:pt x="38" y="143"/>
                      <a:pt x="34" y="128"/>
                    </a:cubicBezTo>
                    <a:cubicBezTo>
                      <a:pt x="10" y="24"/>
                      <a:pt x="10" y="24"/>
                      <a:pt x="10" y="24"/>
                    </a:cubicBezTo>
                    <a:cubicBezTo>
                      <a:pt x="7" y="15"/>
                      <a:pt x="10" y="6"/>
                      <a:pt x="16" y="0"/>
                    </a:cubicBezTo>
                    <a:cubicBezTo>
                      <a:pt x="8" y="8"/>
                      <a:pt x="8" y="8"/>
                      <a:pt x="8" y="8"/>
                    </a:cubicBezTo>
                    <a:cubicBezTo>
                      <a:pt x="2" y="15"/>
                      <a:pt x="0" y="23"/>
                      <a:pt x="2" y="33"/>
                    </a:cubicBezTo>
                    <a:cubicBezTo>
                      <a:pt x="27" y="136"/>
                      <a:pt x="27" y="136"/>
                      <a:pt x="27" y="136"/>
                    </a:cubicBezTo>
                    <a:cubicBezTo>
                      <a:pt x="30" y="152"/>
                      <a:pt x="45" y="162"/>
                      <a:pt x="60" y="159"/>
                    </a:cubicBezTo>
                    <a:cubicBezTo>
                      <a:pt x="163" y="141"/>
                      <a:pt x="163" y="141"/>
                      <a:pt x="163" y="141"/>
                    </a:cubicBezTo>
                    <a:cubicBezTo>
                      <a:pt x="169" y="140"/>
                      <a:pt x="174" y="137"/>
                      <a:pt x="178" y="133"/>
                    </a:cubicBezTo>
                    <a:cubicBezTo>
                      <a:pt x="186" y="124"/>
                      <a:pt x="186" y="124"/>
                      <a:pt x="186" y="124"/>
                    </a:cubicBezTo>
                    <a:cubicBezTo>
                      <a:pt x="182" y="128"/>
                      <a:pt x="177" y="131"/>
                      <a:pt x="171" y="132"/>
                    </a:cubicBezTo>
                    <a:close/>
                  </a:path>
                </a:pathLst>
              </a:custGeom>
              <a:solidFill>
                <a:srgbClr val="E1746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74" name="Freeform 14"/>
              <p:cNvSpPr>
                <a:spLocks/>
              </p:cNvSpPr>
              <p:nvPr/>
            </p:nvSpPr>
            <p:spPr bwMode="auto">
              <a:xfrm>
                <a:off x="5178426" y="3546475"/>
                <a:ext cx="1257300" cy="1211263"/>
              </a:xfrm>
              <a:custGeom>
                <a:avLst/>
                <a:gdLst/>
                <a:ahLst/>
                <a:cxnLst>
                  <a:cxn ang="0">
                    <a:pos x="186" y="129"/>
                  </a:cxn>
                  <a:cxn ang="0">
                    <a:pos x="161" y="25"/>
                  </a:cxn>
                  <a:cxn ang="0">
                    <a:pos x="127" y="3"/>
                  </a:cxn>
                  <a:cxn ang="0">
                    <a:pos x="24" y="21"/>
                  </a:cxn>
                  <a:cxn ang="0">
                    <a:pos x="4" y="53"/>
                  </a:cxn>
                  <a:cxn ang="0">
                    <a:pos x="28" y="157"/>
                  </a:cxn>
                  <a:cxn ang="0">
                    <a:pos x="62" y="180"/>
                  </a:cxn>
                  <a:cxn ang="0">
                    <a:pos x="165" y="161"/>
                  </a:cxn>
                  <a:cxn ang="0">
                    <a:pos x="186" y="129"/>
                  </a:cxn>
                </a:cxnLst>
                <a:rect l="0" t="0" r="r" b="b"/>
                <a:pathLst>
                  <a:path w="189" h="182">
                    <a:moveTo>
                      <a:pt x="186" y="129"/>
                    </a:moveTo>
                    <a:cubicBezTo>
                      <a:pt x="161" y="25"/>
                      <a:pt x="161" y="25"/>
                      <a:pt x="161" y="25"/>
                    </a:cubicBezTo>
                    <a:cubicBezTo>
                      <a:pt x="157" y="10"/>
                      <a:pt x="142" y="0"/>
                      <a:pt x="127" y="3"/>
                    </a:cubicBezTo>
                    <a:cubicBezTo>
                      <a:pt x="24" y="21"/>
                      <a:pt x="24" y="21"/>
                      <a:pt x="24" y="21"/>
                    </a:cubicBezTo>
                    <a:cubicBezTo>
                      <a:pt x="9" y="24"/>
                      <a:pt x="0" y="38"/>
                      <a:pt x="4" y="53"/>
                    </a:cubicBezTo>
                    <a:cubicBezTo>
                      <a:pt x="28" y="157"/>
                      <a:pt x="28" y="157"/>
                      <a:pt x="28" y="157"/>
                    </a:cubicBezTo>
                    <a:cubicBezTo>
                      <a:pt x="32" y="172"/>
                      <a:pt x="47" y="182"/>
                      <a:pt x="62" y="180"/>
                    </a:cubicBezTo>
                    <a:cubicBezTo>
                      <a:pt x="165" y="161"/>
                      <a:pt x="165" y="161"/>
                      <a:pt x="165" y="161"/>
                    </a:cubicBezTo>
                    <a:cubicBezTo>
                      <a:pt x="180" y="159"/>
                      <a:pt x="189" y="144"/>
                      <a:pt x="186" y="129"/>
                    </a:cubicBezTo>
                    <a:close/>
                  </a:path>
                </a:pathLst>
              </a:custGeom>
              <a:solidFill>
                <a:srgbClr val="FF9285"/>
              </a:solidFill>
              <a:ln w="6350">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7" name="TextBox 46">
              <a:extLst>
                <a:ext uri="{FF2B5EF4-FFF2-40B4-BE49-F238E27FC236}">
                  <a16:creationId xmlns:a16="http://schemas.microsoft.com/office/drawing/2014/main" id="{912AFBCE-DAED-4F75-BA94-DB28709F36A5}"/>
                </a:ext>
              </a:extLst>
            </p:cNvPr>
            <p:cNvSpPr txBox="1"/>
            <p:nvPr/>
          </p:nvSpPr>
          <p:spPr>
            <a:xfrm>
              <a:off x="4728232" y="5401661"/>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05</a:t>
              </a:r>
            </a:p>
            <a:p>
              <a:pPr algn="ctr"/>
              <a:r>
                <a:rPr lang="en-US" sz="1100" dirty="0">
                  <a:solidFill>
                    <a:schemeClr val="bg1"/>
                  </a:solidFill>
                </a:rPr>
                <a:t>OPTION</a:t>
              </a:r>
            </a:p>
          </p:txBody>
        </p:sp>
      </p:grpSp>
      <p:sp>
        <p:nvSpPr>
          <p:cNvPr id="48" name="TextBox 47">
            <a:extLst>
              <a:ext uri="{FF2B5EF4-FFF2-40B4-BE49-F238E27FC236}">
                <a16:creationId xmlns:a16="http://schemas.microsoft.com/office/drawing/2014/main" id="{1007414D-7191-466F-A745-D0B3937ACF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3571116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right)">
                                      <p:cBhvr>
                                        <p:cTn id="7" dur="1000"/>
                                        <p:tgtEl>
                                          <p:spTgt spid="48"/>
                                        </p:tgtEl>
                                      </p:cBhvr>
                                    </p:animEffect>
                                  </p:childTnLst>
                                </p:cTn>
                              </p:par>
                            </p:childTnLst>
                          </p:cTn>
                        </p:par>
                        <p:par>
                          <p:cTn id="8" fill="hold">
                            <p:stCondLst>
                              <p:cond delay="1000"/>
                            </p:stCondLst>
                            <p:childTnLst>
                              <p:par>
                                <p:cTn id="9" presetID="26"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down)">
                                      <p:cBhvr>
                                        <p:cTn id="11" dur="580">
                                          <p:stCondLst>
                                            <p:cond delay="0"/>
                                          </p:stCondLst>
                                        </p:cTn>
                                        <p:tgtEl>
                                          <p:spTgt spid="11"/>
                                        </p:tgtEl>
                                      </p:cBhvr>
                                    </p:animEffect>
                                    <p:anim calcmode="lin" valueType="num">
                                      <p:cBhvr>
                                        <p:cTn id="12"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3"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4"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5"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6"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7" dur="26">
                                          <p:stCondLst>
                                            <p:cond delay="650"/>
                                          </p:stCondLst>
                                        </p:cTn>
                                        <p:tgtEl>
                                          <p:spTgt spid="11"/>
                                        </p:tgtEl>
                                      </p:cBhvr>
                                      <p:to x="100000" y="60000"/>
                                    </p:animScale>
                                    <p:animScale>
                                      <p:cBhvr>
                                        <p:cTn id="18" dur="166" decel="50000">
                                          <p:stCondLst>
                                            <p:cond delay="676"/>
                                          </p:stCondLst>
                                        </p:cTn>
                                        <p:tgtEl>
                                          <p:spTgt spid="11"/>
                                        </p:tgtEl>
                                      </p:cBhvr>
                                      <p:to x="100000" y="100000"/>
                                    </p:animScale>
                                    <p:animScale>
                                      <p:cBhvr>
                                        <p:cTn id="19" dur="26">
                                          <p:stCondLst>
                                            <p:cond delay="1312"/>
                                          </p:stCondLst>
                                        </p:cTn>
                                        <p:tgtEl>
                                          <p:spTgt spid="11"/>
                                        </p:tgtEl>
                                      </p:cBhvr>
                                      <p:to x="100000" y="80000"/>
                                    </p:animScale>
                                    <p:animScale>
                                      <p:cBhvr>
                                        <p:cTn id="20" dur="166" decel="50000">
                                          <p:stCondLst>
                                            <p:cond delay="1338"/>
                                          </p:stCondLst>
                                        </p:cTn>
                                        <p:tgtEl>
                                          <p:spTgt spid="11"/>
                                        </p:tgtEl>
                                      </p:cBhvr>
                                      <p:to x="100000" y="100000"/>
                                    </p:animScale>
                                    <p:animScale>
                                      <p:cBhvr>
                                        <p:cTn id="21" dur="26">
                                          <p:stCondLst>
                                            <p:cond delay="1642"/>
                                          </p:stCondLst>
                                        </p:cTn>
                                        <p:tgtEl>
                                          <p:spTgt spid="11"/>
                                        </p:tgtEl>
                                      </p:cBhvr>
                                      <p:to x="100000" y="90000"/>
                                    </p:animScale>
                                    <p:animScale>
                                      <p:cBhvr>
                                        <p:cTn id="22" dur="166" decel="50000">
                                          <p:stCondLst>
                                            <p:cond delay="1668"/>
                                          </p:stCondLst>
                                        </p:cTn>
                                        <p:tgtEl>
                                          <p:spTgt spid="11"/>
                                        </p:tgtEl>
                                      </p:cBhvr>
                                      <p:to x="100000" y="100000"/>
                                    </p:animScale>
                                    <p:animScale>
                                      <p:cBhvr>
                                        <p:cTn id="23" dur="26">
                                          <p:stCondLst>
                                            <p:cond delay="1808"/>
                                          </p:stCondLst>
                                        </p:cTn>
                                        <p:tgtEl>
                                          <p:spTgt spid="11"/>
                                        </p:tgtEl>
                                      </p:cBhvr>
                                      <p:to x="100000" y="95000"/>
                                    </p:animScale>
                                    <p:animScale>
                                      <p:cBhvr>
                                        <p:cTn id="24" dur="166" decel="50000">
                                          <p:stCondLst>
                                            <p:cond delay="1834"/>
                                          </p:stCondLst>
                                        </p:cTn>
                                        <p:tgtEl>
                                          <p:spTgt spid="11"/>
                                        </p:tgtEl>
                                      </p:cBhvr>
                                      <p:to x="100000" y="100000"/>
                                    </p:animScale>
                                  </p:childTnLst>
                                </p:cTn>
                              </p:par>
                            </p:childTnLst>
                          </p:cTn>
                        </p:par>
                        <p:par>
                          <p:cTn id="25" fill="hold">
                            <p:stCondLst>
                              <p:cond delay="3000"/>
                            </p:stCondLst>
                            <p:childTnLst>
                              <p:par>
                                <p:cTn id="26" presetID="22" presetClass="entr" presetSubtype="8"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Effect transition="in" filter="wipe(left)">
                                      <p:cBhvr>
                                        <p:cTn id="28" dur="500"/>
                                        <p:tgtEl>
                                          <p:spTgt spid="36"/>
                                        </p:tgtEl>
                                      </p:cBhvr>
                                    </p:animEffect>
                                  </p:childTnLst>
                                </p:cTn>
                              </p:par>
                            </p:childTnLst>
                          </p:cTn>
                        </p:par>
                        <p:par>
                          <p:cTn id="29" fill="hold">
                            <p:stCondLst>
                              <p:cond delay="3500"/>
                            </p:stCondLst>
                            <p:childTnLst>
                              <p:par>
                                <p:cTn id="30" presetID="26" presetClass="entr" presetSubtype="0" fill="hold" nodeType="afterEffect">
                                  <p:stCondLst>
                                    <p:cond delay="0"/>
                                  </p:stCondLst>
                                  <p:childTnLst>
                                    <p:set>
                                      <p:cBhvr>
                                        <p:cTn id="31" dur="1" fill="hold">
                                          <p:stCondLst>
                                            <p:cond delay="0"/>
                                          </p:stCondLst>
                                        </p:cTn>
                                        <p:tgtEl>
                                          <p:spTgt spid="12"/>
                                        </p:tgtEl>
                                        <p:attrNameLst>
                                          <p:attrName>style.visibility</p:attrName>
                                        </p:attrNameLst>
                                      </p:cBhvr>
                                      <p:to>
                                        <p:strVal val="visible"/>
                                      </p:to>
                                    </p:set>
                                    <p:animEffect transition="in" filter="wipe(down)">
                                      <p:cBhvr>
                                        <p:cTn id="32" dur="580">
                                          <p:stCondLst>
                                            <p:cond delay="0"/>
                                          </p:stCondLst>
                                        </p:cTn>
                                        <p:tgtEl>
                                          <p:spTgt spid="12"/>
                                        </p:tgtEl>
                                      </p:cBhvr>
                                    </p:animEffect>
                                    <p:anim calcmode="lin" valueType="num">
                                      <p:cBhvr>
                                        <p:cTn id="33"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34"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35"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36"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37"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38" dur="26">
                                          <p:stCondLst>
                                            <p:cond delay="650"/>
                                          </p:stCondLst>
                                        </p:cTn>
                                        <p:tgtEl>
                                          <p:spTgt spid="12"/>
                                        </p:tgtEl>
                                      </p:cBhvr>
                                      <p:to x="100000" y="60000"/>
                                    </p:animScale>
                                    <p:animScale>
                                      <p:cBhvr>
                                        <p:cTn id="39" dur="166" decel="50000">
                                          <p:stCondLst>
                                            <p:cond delay="676"/>
                                          </p:stCondLst>
                                        </p:cTn>
                                        <p:tgtEl>
                                          <p:spTgt spid="12"/>
                                        </p:tgtEl>
                                      </p:cBhvr>
                                      <p:to x="100000" y="100000"/>
                                    </p:animScale>
                                    <p:animScale>
                                      <p:cBhvr>
                                        <p:cTn id="40" dur="26">
                                          <p:stCondLst>
                                            <p:cond delay="1312"/>
                                          </p:stCondLst>
                                        </p:cTn>
                                        <p:tgtEl>
                                          <p:spTgt spid="12"/>
                                        </p:tgtEl>
                                      </p:cBhvr>
                                      <p:to x="100000" y="80000"/>
                                    </p:animScale>
                                    <p:animScale>
                                      <p:cBhvr>
                                        <p:cTn id="41" dur="166" decel="50000">
                                          <p:stCondLst>
                                            <p:cond delay="1338"/>
                                          </p:stCondLst>
                                        </p:cTn>
                                        <p:tgtEl>
                                          <p:spTgt spid="12"/>
                                        </p:tgtEl>
                                      </p:cBhvr>
                                      <p:to x="100000" y="100000"/>
                                    </p:animScale>
                                    <p:animScale>
                                      <p:cBhvr>
                                        <p:cTn id="42" dur="26">
                                          <p:stCondLst>
                                            <p:cond delay="1642"/>
                                          </p:stCondLst>
                                        </p:cTn>
                                        <p:tgtEl>
                                          <p:spTgt spid="12"/>
                                        </p:tgtEl>
                                      </p:cBhvr>
                                      <p:to x="100000" y="90000"/>
                                    </p:animScale>
                                    <p:animScale>
                                      <p:cBhvr>
                                        <p:cTn id="43" dur="166" decel="50000">
                                          <p:stCondLst>
                                            <p:cond delay="1668"/>
                                          </p:stCondLst>
                                        </p:cTn>
                                        <p:tgtEl>
                                          <p:spTgt spid="12"/>
                                        </p:tgtEl>
                                      </p:cBhvr>
                                      <p:to x="100000" y="100000"/>
                                    </p:animScale>
                                    <p:animScale>
                                      <p:cBhvr>
                                        <p:cTn id="44" dur="26">
                                          <p:stCondLst>
                                            <p:cond delay="1808"/>
                                          </p:stCondLst>
                                        </p:cTn>
                                        <p:tgtEl>
                                          <p:spTgt spid="12"/>
                                        </p:tgtEl>
                                      </p:cBhvr>
                                      <p:to x="100000" y="95000"/>
                                    </p:animScale>
                                    <p:animScale>
                                      <p:cBhvr>
                                        <p:cTn id="45" dur="166" decel="50000">
                                          <p:stCondLst>
                                            <p:cond delay="1834"/>
                                          </p:stCondLst>
                                        </p:cTn>
                                        <p:tgtEl>
                                          <p:spTgt spid="12"/>
                                        </p:tgtEl>
                                      </p:cBhvr>
                                      <p:to x="100000" y="100000"/>
                                    </p:animScale>
                                  </p:childTnLst>
                                </p:cTn>
                              </p:par>
                            </p:childTnLst>
                          </p:cTn>
                        </p:par>
                        <p:par>
                          <p:cTn id="46" fill="hold">
                            <p:stCondLst>
                              <p:cond delay="5500"/>
                            </p:stCondLst>
                            <p:childTnLst>
                              <p:par>
                                <p:cTn id="47" presetID="22" presetClass="entr" presetSubtype="8"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wipe(left)">
                                      <p:cBhvr>
                                        <p:cTn id="49" dur="500"/>
                                        <p:tgtEl>
                                          <p:spTgt spid="37"/>
                                        </p:tgtEl>
                                      </p:cBhvr>
                                    </p:animEffect>
                                  </p:childTnLst>
                                </p:cTn>
                              </p:par>
                            </p:childTnLst>
                          </p:cTn>
                        </p:par>
                        <p:par>
                          <p:cTn id="50" fill="hold">
                            <p:stCondLst>
                              <p:cond delay="6000"/>
                            </p:stCondLst>
                            <p:childTnLst>
                              <p:par>
                                <p:cTn id="51" presetID="26" presetClass="entr" presetSubtype="0" fill="hold" nodeType="afterEffect">
                                  <p:stCondLst>
                                    <p:cond delay="0"/>
                                  </p:stCondLst>
                                  <p:childTnLst>
                                    <p:set>
                                      <p:cBhvr>
                                        <p:cTn id="52" dur="1" fill="hold">
                                          <p:stCondLst>
                                            <p:cond delay="0"/>
                                          </p:stCondLst>
                                        </p:cTn>
                                        <p:tgtEl>
                                          <p:spTgt spid="13"/>
                                        </p:tgtEl>
                                        <p:attrNameLst>
                                          <p:attrName>style.visibility</p:attrName>
                                        </p:attrNameLst>
                                      </p:cBhvr>
                                      <p:to>
                                        <p:strVal val="visible"/>
                                      </p:to>
                                    </p:set>
                                    <p:animEffect transition="in" filter="wipe(down)">
                                      <p:cBhvr>
                                        <p:cTn id="53" dur="580">
                                          <p:stCondLst>
                                            <p:cond delay="0"/>
                                          </p:stCondLst>
                                        </p:cTn>
                                        <p:tgtEl>
                                          <p:spTgt spid="13"/>
                                        </p:tgtEl>
                                      </p:cBhvr>
                                    </p:animEffect>
                                    <p:anim calcmode="lin" valueType="num">
                                      <p:cBhvr>
                                        <p:cTn id="54" dur="1822" tmFilter="0,0; 0.14,0.36; 0.43,0.73; 0.71,0.91; 1.0,1.0">
                                          <p:stCondLst>
                                            <p:cond delay="0"/>
                                          </p:stCondLst>
                                        </p:cTn>
                                        <p:tgtEl>
                                          <p:spTgt spid="13"/>
                                        </p:tgtEl>
                                        <p:attrNameLst>
                                          <p:attrName>ppt_x</p:attrName>
                                        </p:attrNameLst>
                                      </p:cBhvr>
                                      <p:tavLst>
                                        <p:tav tm="0">
                                          <p:val>
                                            <p:strVal val="#ppt_x-0.25"/>
                                          </p:val>
                                        </p:tav>
                                        <p:tav tm="100000">
                                          <p:val>
                                            <p:strVal val="#ppt_x"/>
                                          </p:val>
                                        </p:tav>
                                      </p:tavLst>
                                    </p:anim>
                                    <p:anim calcmode="lin" valueType="num">
                                      <p:cBhvr>
                                        <p:cTn id="55" dur="664" tmFilter="0.0,0.0; 0.25,0.07; 0.50,0.2; 0.75,0.467; 1.0,1.0">
                                          <p:stCondLst>
                                            <p:cond delay="0"/>
                                          </p:stCondLst>
                                        </p:cTn>
                                        <p:tgtEl>
                                          <p:spTgt spid="13"/>
                                        </p:tgtEl>
                                        <p:attrNameLst>
                                          <p:attrName>ppt_y</p:attrName>
                                        </p:attrNameLst>
                                      </p:cBhvr>
                                      <p:tavLst>
                                        <p:tav tm="0" fmla="#ppt_y-sin(pi*$)/3">
                                          <p:val>
                                            <p:fltVal val="0.5"/>
                                          </p:val>
                                        </p:tav>
                                        <p:tav tm="100000">
                                          <p:val>
                                            <p:fltVal val="1"/>
                                          </p:val>
                                        </p:tav>
                                      </p:tavLst>
                                    </p:anim>
                                    <p:anim calcmode="lin" valueType="num">
                                      <p:cBhvr>
                                        <p:cTn id="56" dur="664" tmFilter="0, 0; 0.125,0.2665; 0.25,0.4; 0.375,0.465; 0.5,0.5;  0.625,0.535; 0.75,0.6; 0.875,0.7335; 1,1">
                                          <p:stCondLst>
                                            <p:cond delay="664"/>
                                          </p:stCondLst>
                                        </p:cTn>
                                        <p:tgtEl>
                                          <p:spTgt spid="13"/>
                                        </p:tgtEl>
                                        <p:attrNameLst>
                                          <p:attrName>ppt_y</p:attrName>
                                        </p:attrNameLst>
                                      </p:cBhvr>
                                      <p:tavLst>
                                        <p:tav tm="0" fmla="#ppt_y-sin(pi*$)/9">
                                          <p:val>
                                            <p:fltVal val="0"/>
                                          </p:val>
                                        </p:tav>
                                        <p:tav tm="100000">
                                          <p:val>
                                            <p:fltVal val="1"/>
                                          </p:val>
                                        </p:tav>
                                      </p:tavLst>
                                    </p:anim>
                                    <p:anim calcmode="lin" valueType="num">
                                      <p:cBhvr>
                                        <p:cTn id="57" dur="332" tmFilter="0, 0; 0.125,0.2665; 0.25,0.4; 0.375,0.465; 0.5,0.5;  0.625,0.535; 0.75,0.6; 0.875,0.7335; 1,1">
                                          <p:stCondLst>
                                            <p:cond delay="1324"/>
                                          </p:stCondLst>
                                        </p:cTn>
                                        <p:tgtEl>
                                          <p:spTgt spid="13"/>
                                        </p:tgtEl>
                                        <p:attrNameLst>
                                          <p:attrName>ppt_y</p:attrName>
                                        </p:attrNameLst>
                                      </p:cBhvr>
                                      <p:tavLst>
                                        <p:tav tm="0" fmla="#ppt_y-sin(pi*$)/27">
                                          <p:val>
                                            <p:fltVal val="0"/>
                                          </p:val>
                                        </p:tav>
                                        <p:tav tm="100000">
                                          <p:val>
                                            <p:fltVal val="1"/>
                                          </p:val>
                                        </p:tav>
                                      </p:tavLst>
                                    </p:anim>
                                    <p:anim calcmode="lin" valueType="num">
                                      <p:cBhvr>
                                        <p:cTn id="58" dur="164" tmFilter="0, 0; 0.125,0.2665; 0.25,0.4; 0.375,0.465; 0.5,0.5;  0.625,0.535; 0.75,0.6; 0.875,0.7335; 1,1">
                                          <p:stCondLst>
                                            <p:cond delay="1656"/>
                                          </p:stCondLst>
                                        </p:cTn>
                                        <p:tgtEl>
                                          <p:spTgt spid="13"/>
                                        </p:tgtEl>
                                        <p:attrNameLst>
                                          <p:attrName>ppt_y</p:attrName>
                                        </p:attrNameLst>
                                      </p:cBhvr>
                                      <p:tavLst>
                                        <p:tav tm="0" fmla="#ppt_y-sin(pi*$)/81">
                                          <p:val>
                                            <p:fltVal val="0"/>
                                          </p:val>
                                        </p:tav>
                                        <p:tav tm="100000">
                                          <p:val>
                                            <p:fltVal val="1"/>
                                          </p:val>
                                        </p:tav>
                                      </p:tavLst>
                                    </p:anim>
                                    <p:animScale>
                                      <p:cBhvr>
                                        <p:cTn id="59" dur="26">
                                          <p:stCondLst>
                                            <p:cond delay="650"/>
                                          </p:stCondLst>
                                        </p:cTn>
                                        <p:tgtEl>
                                          <p:spTgt spid="13"/>
                                        </p:tgtEl>
                                      </p:cBhvr>
                                      <p:to x="100000" y="60000"/>
                                    </p:animScale>
                                    <p:animScale>
                                      <p:cBhvr>
                                        <p:cTn id="60" dur="166" decel="50000">
                                          <p:stCondLst>
                                            <p:cond delay="676"/>
                                          </p:stCondLst>
                                        </p:cTn>
                                        <p:tgtEl>
                                          <p:spTgt spid="13"/>
                                        </p:tgtEl>
                                      </p:cBhvr>
                                      <p:to x="100000" y="100000"/>
                                    </p:animScale>
                                    <p:animScale>
                                      <p:cBhvr>
                                        <p:cTn id="61" dur="26">
                                          <p:stCondLst>
                                            <p:cond delay="1312"/>
                                          </p:stCondLst>
                                        </p:cTn>
                                        <p:tgtEl>
                                          <p:spTgt spid="13"/>
                                        </p:tgtEl>
                                      </p:cBhvr>
                                      <p:to x="100000" y="80000"/>
                                    </p:animScale>
                                    <p:animScale>
                                      <p:cBhvr>
                                        <p:cTn id="62" dur="166" decel="50000">
                                          <p:stCondLst>
                                            <p:cond delay="1338"/>
                                          </p:stCondLst>
                                        </p:cTn>
                                        <p:tgtEl>
                                          <p:spTgt spid="13"/>
                                        </p:tgtEl>
                                      </p:cBhvr>
                                      <p:to x="100000" y="100000"/>
                                    </p:animScale>
                                    <p:animScale>
                                      <p:cBhvr>
                                        <p:cTn id="63" dur="26">
                                          <p:stCondLst>
                                            <p:cond delay="1642"/>
                                          </p:stCondLst>
                                        </p:cTn>
                                        <p:tgtEl>
                                          <p:spTgt spid="13"/>
                                        </p:tgtEl>
                                      </p:cBhvr>
                                      <p:to x="100000" y="90000"/>
                                    </p:animScale>
                                    <p:animScale>
                                      <p:cBhvr>
                                        <p:cTn id="64" dur="166" decel="50000">
                                          <p:stCondLst>
                                            <p:cond delay="1668"/>
                                          </p:stCondLst>
                                        </p:cTn>
                                        <p:tgtEl>
                                          <p:spTgt spid="13"/>
                                        </p:tgtEl>
                                      </p:cBhvr>
                                      <p:to x="100000" y="100000"/>
                                    </p:animScale>
                                    <p:animScale>
                                      <p:cBhvr>
                                        <p:cTn id="65" dur="26">
                                          <p:stCondLst>
                                            <p:cond delay="1808"/>
                                          </p:stCondLst>
                                        </p:cTn>
                                        <p:tgtEl>
                                          <p:spTgt spid="13"/>
                                        </p:tgtEl>
                                      </p:cBhvr>
                                      <p:to x="100000" y="95000"/>
                                    </p:animScale>
                                    <p:animScale>
                                      <p:cBhvr>
                                        <p:cTn id="66" dur="166" decel="50000">
                                          <p:stCondLst>
                                            <p:cond delay="1834"/>
                                          </p:stCondLst>
                                        </p:cTn>
                                        <p:tgtEl>
                                          <p:spTgt spid="13"/>
                                        </p:tgtEl>
                                      </p:cBhvr>
                                      <p:to x="100000" y="100000"/>
                                    </p:animScale>
                                  </p:childTnLst>
                                </p:cTn>
                              </p:par>
                            </p:childTnLst>
                          </p:cTn>
                        </p:par>
                        <p:par>
                          <p:cTn id="67" fill="hold">
                            <p:stCondLst>
                              <p:cond delay="8000"/>
                            </p:stCondLst>
                            <p:childTnLst>
                              <p:par>
                                <p:cTn id="68" presetID="22" presetClass="entr" presetSubtype="8" fill="hold" grpId="0" nodeType="after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wipe(left)">
                                      <p:cBhvr>
                                        <p:cTn id="70" dur="500"/>
                                        <p:tgtEl>
                                          <p:spTgt spid="40"/>
                                        </p:tgtEl>
                                      </p:cBhvr>
                                    </p:animEffect>
                                  </p:childTnLst>
                                </p:cTn>
                              </p:par>
                            </p:childTnLst>
                          </p:cTn>
                        </p:par>
                        <p:par>
                          <p:cTn id="71" fill="hold">
                            <p:stCondLst>
                              <p:cond delay="8500"/>
                            </p:stCondLst>
                            <p:childTnLst>
                              <p:par>
                                <p:cTn id="72" presetID="26" presetClass="entr" presetSubtype="0" fill="hold" nodeType="afterEffect">
                                  <p:stCondLst>
                                    <p:cond delay="0"/>
                                  </p:stCondLst>
                                  <p:childTnLst>
                                    <p:set>
                                      <p:cBhvr>
                                        <p:cTn id="73" dur="1" fill="hold">
                                          <p:stCondLst>
                                            <p:cond delay="0"/>
                                          </p:stCondLst>
                                        </p:cTn>
                                        <p:tgtEl>
                                          <p:spTgt spid="14"/>
                                        </p:tgtEl>
                                        <p:attrNameLst>
                                          <p:attrName>style.visibility</p:attrName>
                                        </p:attrNameLst>
                                      </p:cBhvr>
                                      <p:to>
                                        <p:strVal val="visible"/>
                                      </p:to>
                                    </p:set>
                                    <p:animEffect transition="in" filter="wipe(down)">
                                      <p:cBhvr>
                                        <p:cTn id="74" dur="580">
                                          <p:stCondLst>
                                            <p:cond delay="0"/>
                                          </p:stCondLst>
                                        </p:cTn>
                                        <p:tgtEl>
                                          <p:spTgt spid="14"/>
                                        </p:tgtEl>
                                      </p:cBhvr>
                                    </p:animEffect>
                                    <p:anim calcmode="lin" valueType="num">
                                      <p:cBhvr>
                                        <p:cTn id="75" dur="1822" tmFilter="0,0; 0.14,0.36; 0.43,0.73; 0.71,0.91; 1.0,1.0">
                                          <p:stCondLst>
                                            <p:cond delay="0"/>
                                          </p:stCondLst>
                                        </p:cTn>
                                        <p:tgtEl>
                                          <p:spTgt spid="14"/>
                                        </p:tgtEl>
                                        <p:attrNameLst>
                                          <p:attrName>ppt_x</p:attrName>
                                        </p:attrNameLst>
                                      </p:cBhvr>
                                      <p:tavLst>
                                        <p:tav tm="0">
                                          <p:val>
                                            <p:strVal val="#ppt_x-0.25"/>
                                          </p:val>
                                        </p:tav>
                                        <p:tav tm="100000">
                                          <p:val>
                                            <p:strVal val="#ppt_x"/>
                                          </p:val>
                                        </p:tav>
                                      </p:tavLst>
                                    </p:anim>
                                    <p:anim calcmode="lin" valueType="num">
                                      <p:cBhvr>
                                        <p:cTn id="76" dur="664" tmFilter="0.0,0.0; 0.25,0.07; 0.50,0.2; 0.75,0.467; 1.0,1.0">
                                          <p:stCondLst>
                                            <p:cond delay="0"/>
                                          </p:stCondLst>
                                        </p:cTn>
                                        <p:tgtEl>
                                          <p:spTgt spid="14"/>
                                        </p:tgtEl>
                                        <p:attrNameLst>
                                          <p:attrName>ppt_y</p:attrName>
                                        </p:attrNameLst>
                                      </p:cBhvr>
                                      <p:tavLst>
                                        <p:tav tm="0" fmla="#ppt_y-sin(pi*$)/3">
                                          <p:val>
                                            <p:fltVal val="0.5"/>
                                          </p:val>
                                        </p:tav>
                                        <p:tav tm="100000">
                                          <p:val>
                                            <p:fltVal val="1"/>
                                          </p:val>
                                        </p:tav>
                                      </p:tavLst>
                                    </p:anim>
                                    <p:anim calcmode="lin" valueType="num">
                                      <p:cBhvr>
                                        <p:cTn id="77" dur="664" tmFilter="0, 0; 0.125,0.2665; 0.25,0.4; 0.375,0.465; 0.5,0.5;  0.625,0.535; 0.75,0.6; 0.875,0.7335; 1,1">
                                          <p:stCondLst>
                                            <p:cond delay="664"/>
                                          </p:stCondLst>
                                        </p:cTn>
                                        <p:tgtEl>
                                          <p:spTgt spid="14"/>
                                        </p:tgtEl>
                                        <p:attrNameLst>
                                          <p:attrName>ppt_y</p:attrName>
                                        </p:attrNameLst>
                                      </p:cBhvr>
                                      <p:tavLst>
                                        <p:tav tm="0" fmla="#ppt_y-sin(pi*$)/9">
                                          <p:val>
                                            <p:fltVal val="0"/>
                                          </p:val>
                                        </p:tav>
                                        <p:tav tm="100000">
                                          <p:val>
                                            <p:fltVal val="1"/>
                                          </p:val>
                                        </p:tav>
                                      </p:tavLst>
                                    </p:anim>
                                    <p:anim calcmode="lin" valueType="num">
                                      <p:cBhvr>
                                        <p:cTn id="78" dur="332" tmFilter="0, 0; 0.125,0.2665; 0.25,0.4; 0.375,0.465; 0.5,0.5;  0.625,0.535; 0.75,0.6; 0.875,0.7335; 1,1">
                                          <p:stCondLst>
                                            <p:cond delay="1324"/>
                                          </p:stCondLst>
                                        </p:cTn>
                                        <p:tgtEl>
                                          <p:spTgt spid="14"/>
                                        </p:tgtEl>
                                        <p:attrNameLst>
                                          <p:attrName>ppt_y</p:attrName>
                                        </p:attrNameLst>
                                      </p:cBhvr>
                                      <p:tavLst>
                                        <p:tav tm="0" fmla="#ppt_y-sin(pi*$)/27">
                                          <p:val>
                                            <p:fltVal val="0"/>
                                          </p:val>
                                        </p:tav>
                                        <p:tav tm="100000">
                                          <p:val>
                                            <p:fltVal val="1"/>
                                          </p:val>
                                        </p:tav>
                                      </p:tavLst>
                                    </p:anim>
                                    <p:anim calcmode="lin" valueType="num">
                                      <p:cBhvr>
                                        <p:cTn id="79" dur="164" tmFilter="0, 0; 0.125,0.2665; 0.25,0.4; 0.375,0.465; 0.5,0.5;  0.625,0.535; 0.75,0.6; 0.875,0.7335; 1,1">
                                          <p:stCondLst>
                                            <p:cond delay="1656"/>
                                          </p:stCondLst>
                                        </p:cTn>
                                        <p:tgtEl>
                                          <p:spTgt spid="14"/>
                                        </p:tgtEl>
                                        <p:attrNameLst>
                                          <p:attrName>ppt_y</p:attrName>
                                        </p:attrNameLst>
                                      </p:cBhvr>
                                      <p:tavLst>
                                        <p:tav tm="0" fmla="#ppt_y-sin(pi*$)/81">
                                          <p:val>
                                            <p:fltVal val="0"/>
                                          </p:val>
                                        </p:tav>
                                        <p:tav tm="100000">
                                          <p:val>
                                            <p:fltVal val="1"/>
                                          </p:val>
                                        </p:tav>
                                      </p:tavLst>
                                    </p:anim>
                                    <p:animScale>
                                      <p:cBhvr>
                                        <p:cTn id="80" dur="26">
                                          <p:stCondLst>
                                            <p:cond delay="650"/>
                                          </p:stCondLst>
                                        </p:cTn>
                                        <p:tgtEl>
                                          <p:spTgt spid="14"/>
                                        </p:tgtEl>
                                      </p:cBhvr>
                                      <p:to x="100000" y="60000"/>
                                    </p:animScale>
                                    <p:animScale>
                                      <p:cBhvr>
                                        <p:cTn id="81" dur="166" decel="50000">
                                          <p:stCondLst>
                                            <p:cond delay="676"/>
                                          </p:stCondLst>
                                        </p:cTn>
                                        <p:tgtEl>
                                          <p:spTgt spid="14"/>
                                        </p:tgtEl>
                                      </p:cBhvr>
                                      <p:to x="100000" y="100000"/>
                                    </p:animScale>
                                    <p:animScale>
                                      <p:cBhvr>
                                        <p:cTn id="82" dur="26">
                                          <p:stCondLst>
                                            <p:cond delay="1312"/>
                                          </p:stCondLst>
                                        </p:cTn>
                                        <p:tgtEl>
                                          <p:spTgt spid="14"/>
                                        </p:tgtEl>
                                      </p:cBhvr>
                                      <p:to x="100000" y="80000"/>
                                    </p:animScale>
                                    <p:animScale>
                                      <p:cBhvr>
                                        <p:cTn id="83" dur="166" decel="50000">
                                          <p:stCondLst>
                                            <p:cond delay="1338"/>
                                          </p:stCondLst>
                                        </p:cTn>
                                        <p:tgtEl>
                                          <p:spTgt spid="14"/>
                                        </p:tgtEl>
                                      </p:cBhvr>
                                      <p:to x="100000" y="100000"/>
                                    </p:animScale>
                                    <p:animScale>
                                      <p:cBhvr>
                                        <p:cTn id="84" dur="26">
                                          <p:stCondLst>
                                            <p:cond delay="1642"/>
                                          </p:stCondLst>
                                        </p:cTn>
                                        <p:tgtEl>
                                          <p:spTgt spid="14"/>
                                        </p:tgtEl>
                                      </p:cBhvr>
                                      <p:to x="100000" y="90000"/>
                                    </p:animScale>
                                    <p:animScale>
                                      <p:cBhvr>
                                        <p:cTn id="85" dur="166" decel="50000">
                                          <p:stCondLst>
                                            <p:cond delay="1668"/>
                                          </p:stCondLst>
                                        </p:cTn>
                                        <p:tgtEl>
                                          <p:spTgt spid="14"/>
                                        </p:tgtEl>
                                      </p:cBhvr>
                                      <p:to x="100000" y="100000"/>
                                    </p:animScale>
                                    <p:animScale>
                                      <p:cBhvr>
                                        <p:cTn id="86" dur="26">
                                          <p:stCondLst>
                                            <p:cond delay="1808"/>
                                          </p:stCondLst>
                                        </p:cTn>
                                        <p:tgtEl>
                                          <p:spTgt spid="14"/>
                                        </p:tgtEl>
                                      </p:cBhvr>
                                      <p:to x="100000" y="95000"/>
                                    </p:animScale>
                                    <p:animScale>
                                      <p:cBhvr>
                                        <p:cTn id="87" dur="166" decel="50000">
                                          <p:stCondLst>
                                            <p:cond delay="1834"/>
                                          </p:stCondLst>
                                        </p:cTn>
                                        <p:tgtEl>
                                          <p:spTgt spid="14"/>
                                        </p:tgtEl>
                                      </p:cBhvr>
                                      <p:to x="100000" y="100000"/>
                                    </p:animScale>
                                  </p:childTnLst>
                                </p:cTn>
                              </p:par>
                            </p:childTnLst>
                          </p:cTn>
                        </p:par>
                        <p:par>
                          <p:cTn id="88" fill="hold">
                            <p:stCondLst>
                              <p:cond delay="10500"/>
                            </p:stCondLst>
                            <p:childTnLst>
                              <p:par>
                                <p:cTn id="89" presetID="22" presetClass="entr" presetSubtype="8" fill="hold" grpId="0" nodeType="afterEffect">
                                  <p:stCondLst>
                                    <p:cond delay="0"/>
                                  </p:stCondLst>
                                  <p:childTnLst>
                                    <p:set>
                                      <p:cBhvr>
                                        <p:cTn id="90" dur="1" fill="hold">
                                          <p:stCondLst>
                                            <p:cond delay="0"/>
                                          </p:stCondLst>
                                        </p:cTn>
                                        <p:tgtEl>
                                          <p:spTgt spid="41"/>
                                        </p:tgtEl>
                                        <p:attrNameLst>
                                          <p:attrName>style.visibility</p:attrName>
                                        </p:attrNameLst>
                                      </p:cBhvr>
                                      <p:to>
                                        <p:strVal val="visible"/>
                                      </p:to>
                                    </p:set>
                                    <p:animEffect transition="in" filter="wipe(left)">
                                      <p:cBhvr>
                                        <p:cTn id="91" dur="500"/>
                                        <p:tgtEl>
                                          <p:spTgt spid="41"/>
                                        </p:tgtEl>
                                      </p:cBhvr>
                                    </p:animEffect>
                                  </p:childTnLst>
                                </p:cTn>
                              </p:par>
                            </p:childTnLst>
                          </p:cTn>
                        </p:par>
                        <p:par>
                          <p:cTn id="92" fill="hold">
                            <p:stCondLst>
                              <p:cond delay="11000"/>
                            </p:stCondLst>
                            <p:childTnLst>
                              <p:par>
                                <p:cTn id="93" presetID="26"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Effect transition="in" filter="wipe(down)">
                                      <p:cBhvr>
                                        <p:cTn id="95" dur="580">
                                          <p:stCondLst>
                                            <p:cond delay="0"/>
                                          </p:stCondLst>
                                        </p:cTn>
                                        <p:tgtEl>
                                          <p:spTgt spid="15"/>
                                        </p:tgtEl>
                                      </p:cBhvr>
                                    </p:animEffect>
                                    <p:anim calcmode="lin" valueType="num">
                                      <p:cBhvr>
                                        <p:cTn id="96" dur="1822" tmFilter="0,0; 0.14,0.36; 0.43,0.73; 0.71,0.91; 1.0,1.0">
                                          <p:stCondLst>
                                            <p:cond delay="0"/>
                                          </p:stCondLst>
                                        </p:cTn>
                                        <p:tgtEl>
                                          <p:spTgt spid="15"/>
                                        </p:tgtEl>
                                        <p:attrNameLst>
                                          <p:attrName>ppt_x</p:attrName>
                                        </p:attrNameLst>
                                      </p:cBhvr>
                                      <p:tavLst>
                                        <p:tav tm="0">
                                          <p:val>
                                            <p:strVal val="#ppt_x-0.25"/>
                                          </p:val>
                                        </p:tav>
                                        <p:tav tm="100000">
                                          <p:val>
                                            <p:strVal val="#ppt_x"/>
                                          </p:val>
                                        </p:tav>
                                      </p:tavLst>
                                    </p:anim>
                                    <p:anim calcmode="lin" valueType="num">
                                      <p:cBhvr>
                                        <p:cTn id="97" dur="664" tmFilter="0.0,0.0; 0.25,0.07; 0.50,0.2; 0.75,0.467; 1.0,1.0">
                                          <p:stCondLst>
                                            <p:cond delay="0"/>
                                          </p:stCondLst>
                                        </p:cTn>
                                        <p:tgtEl>
                                          <p:spTgt spid="15"/>
                                        </p:tgtEl>
                                        <p:attrNameLst>
                                          <p:attrName>ppt_y</p:attrName>
                                        </p:attrNameLst>
                                      </p:cBhvr>
                                      <p:tavLst>
                                        <p:tav tm="0" fmla="#ppt_y-sin(pi*$)/3">
                                          <p:val>
                                            <p:fltVal val="0.5"/>
                                          </p:val>
                                        </p:tav>
                                        <p:tav tm="100000">
                                          <p:val>
                                            <p:fltVal val="1"/>
                                          </p:val>
                                        </p:tav>
                                      </p:tavLst>
                                    </p:anim>
                                    <p:anim calcmode="lin" valueType="num">
                                      <p:cBhvr>
                                        <p:cTn id="98" dur="664" tmFilter="0, 0; 0.125,0.2665; 0.25,0.4; 0.375,0.465; 0.5,0.5;  0.625,0.535; 0.75,0.6; 0.875,0.7335; 1,1">
                                          <p:stCondLst>
                                            <p:cond delay="664"/>
                                          </p:stCondLst>
                                        </p:cTn>
                                        <p:tgtEl>
                                          <p:spTgt spid="15"/>
                                        </p:tgtEl>
                                        <p:attrNameLst>
                                          <p:attrName>ppt_y</p:attrName>
                                        </p:attrNameLst>
                                      </p:cBhvr>
                                      <p:tavLst>
                                        <p:tav tm="0" fmla="#ppt_y-sin(pi*$)/9">
                                          <p:val>
                                            <p:fltVal val="0"/>
                                          </p:val>
                                        </p:tav>
                                        <p:tav tm="100000">
                                          <p:val>
                                            <p:fltVal val="1"/>
                                          </p:val>
                                        </p:tav>
                                      </p:tavLst>
                                    </p:anim>
                                    <p:anim calcmode="lin" valueType="num">
                                      <p:cBhvr>
                                        <p:cTn id="99" dur="332" tmFilter="0, 0; 0.125,0.2665; 0.25,0.4; 0.375,0.465; 0.5,0.5;  0.625,0.535; 0.75,0.6; 0.875,0.7335; 1,1">
                                          <p:stCondLst>
                                            <p:cond delay="1324"/>
                                          </p:stCondLst>
                                        </p:cTn>
                                        <p:tgtEl>
                                          <p:spTgt spid="15"/>
                                        </p:tgtEl>
                                        <p:attrNameLst>
                                          <p:attrName>ppt_y</p:attrName>
                                        </p:attrNameLst>
                                      </p:cBhvr>
                                      <p:tavLst>
                                        <p:tav tm="0" fmla="#ppt_y-sin(pi*$)/27">
                                          <p:val>
                                            <p:fltVal val="0"/>
                                          </p:val>
                                        </p:tav>
                                        <p:tav tm="100000">
                                          <p:val>
                                            <p:fltVal val="1"/>
                                          </p:val>
                                        </p:tav>
                                      </p:tavLst>
                                    </p:anim>
                                    <p:anim calcmode="lin" valueType="num">
                                      <p:cBhvr>
                                        <p:cTn id="100" dur="164" tmFilter="0, 0; 0.125,0.2665; 0.25,0.4; 0.375,0.465; 0.5,0.5;  0.625,0.535; 0.75,0.6; 0.875,0.7335; 1,1">
                                          <p:stCondLst>
                                            <p:cond delay="1656"/>
                                          </p:stCondLst>
                                        </p:cTn>
                                        <p:tgtEl>
                                          <p:spTgt spid="15"/>
                                        </p:tgtEl>
                                        <p:attrNameLst>
                                          <p:attrName>ppt_y</p:attrName>
                                        </p:attrNameLst>
                                      </p:cBhvr>
                                      <p:tavLst>
                                        <p:tav tm="0" fmla="#ppt_y-sin(pi*$)/81">
                                          <p:val>
                                            <p:fltVal val="0"/>
                                          </p:val>
                                        </p:tav>
                                        <p:tav tm="100000">
                                          <p:val>
                                            <p:fltVal val="1"/>
                                          </p:val>
                                        </p:tav>
                                      </p:tavLst>
                                    </p:anim>
                                    <p:animScale>
                                      <p:cBhvr>
                                        <p:cTn id="101" dur="26">
                                          <p:stCondLst>
                                            <p:cond delay="650"/>
                                          </p:stCondLst>
                                        </p:cTn>
                                        <p:tgtEl>
                                          <p:spTgt spid="15"/>
                                        </p:tgtEl>
                                      </p:cBhvr>
                                      <p:to x="100000" y="60000"/>
                                    </p:animScale>
                                    <p:animScale>
                                      <p:cBhvr>
                                        <p:cTn id="102" dur="166" decel="50000">
                                          <p:stCondLst>
                                            <p:cond delay="676"/>
                                          </p:stCondLst>
                                        </p:cTn>
                                        <p:tgtEl>
                                          <p:spTgt spid="15"/>
                                        </p:tgtEl>
                                      </p:cBhvr>
                                      <p:to x="100000" y="100000"/>
                                    </p:animScale>
                                    <p:animScale>
                                      <p:cBhvr>
                                        <p:cTn id="103" dur="26">
                                          <p:stCondLst>
                                            <p:cond delay="1312"/>
                                          </p:stCondLst>
                                        </p:cTn>
                                        <p:tgtEl>
                                          <p:spTgt spid="15"/>
                                        </p:tgtEl>
                                      </p:cBhvr>
                                      <p:to x="100000" y="80000"/>
                                    </p:animScale>
                                    <p:animScale>
                                      <p:cBhvr>
                                        <p:cTn id="104" dur="166" decel="50000">
                                          <p:stCondLst>
                                            <p:cond delay="1338"/>
                                          </p:stCondLst>
                                        </p:cTn>
                                        <p:tgtEl>
                                          <p:spTgt spid="15"/>
                                        </p:tgtEl>
                                      </p:cBhvr>
                                      <p:to x="100000" y="100000"/>
                                    </p:animScale>
                                    <p:animScale>
                                      <p:cBhvr>
                                        <p:cTn id="105" dur="26">
                                          <p:stCondLst>
                                            <p:cond delay="1642"/>
                                          </p:stCondLst>
                                        </p:cTn>
                                        <p:tgtEl>
                                          <p:spTgt spid="15"/>
                                        </p:tgtEl>
                                      </p:cBhvr>
                                      <p:to x="100000" y="90000"/>
                                    </p:animScale>
                                    <p:animScale>
                                      <p:cBhvr>
                                        <p:cTn id="106" dur="166" decel="50000">
                                          <p:stCondLst>
                                            <p:cond delay="1668"/>
                                          </p:stCondLst>
                                        </p:cTn>
                                        <p:tgtEl>
                                          <p:spTgt spid="15"/>
                                        </p:tgtEl>
                                      </p:cBhvr>
                                      <p:to x="100000" y="100000"/>
                                    </p:animScale>
                                    <p:animScale>
                                      <p:cBhvr>
                                        <p:cTn id="107" dur="26">
                                          <p:stCondLst>
                                            <p:cond delay="1808"/>
                                          </p:stCondLst>
                                        </p:cTn>
                                        <p:tgtEl>
                                          <p:spTgt spid="15"/>
                                        </p:tgtEl>
                                      </p:cBhvr>
                                      <p:to x="100000" y="95000"/>
                                    </p:animScale>
                                    <p:animScale>
                                      <p:cBhvr>
                                        <p:cTn id="108" dur="166" decel="50000">
                                          <p:stCondLst>
                                            <p:cond delay="1834"/>
                                          </p:stCondLst>
                                        </p:cTn>
                                        <p:tgtEl>
                                          <p:spTgt spid="15"/>
                                        </p:tgtEl>
                                      </p:cBhvr>
                                      <p:to x="100000" y="100000"/>
                                    </p:animScale>
                                  </p:childTnLst>
                                </p:cTn>
                              </p:par>
                            </p:childTnLst>
                          </p:cTn>
                        </p:par>
                        <p:par>
                          <p:cTn id="109" fill="hold">
                            <p:stCondLst>
                              <p:cond delay="13000"/>
                            </p:stCondLst>
                            <p:childTnLst>
                              <p:par>
                                <p:cTn id="110" presetID="22" presetClass="entr" presetSubtype="8" fill="hold" grpId="0" nodeType="afterEffect">
                                  <p:stCondLst>
                                    <p:cond delay="0"/>
                                  </p:stCondLst>
                                  <p:childTnLst>
                                    <p:set>
                                      <p:cBhvr>
                                        <p:cTn id="111" dur="1" fill="hold">
                                          <p:stCondLst>
                                            <p:cond delay="0"/>
                                          </p:stCondLst>
                                        </p:cTn>
                                        <p:tgtEl>
                                          <p:spTgt spid="42"/>
                                        </p:tgtEl>
                                        <p:attrNameLst>
                                          <p:attrName>style.visibility</p:attrName>
                                        </p:attrNameLst>
                                      </p:cBhvr>
                                      <p:to>
                                        <p:strVal val="visible"/>
                                      </p:to>
                                    </p:set>
                                    <p:animEffect transition="in" filter="wipe(left)">
                                      <p:cBhvr>
                                        <p:cTn id="112" dur="500"/>
                                        <p:tgtEl>
                                          <p:spTgt spid="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p:bldP spid="37" grpId="0"/>
      <p:bldP spid="40" grpId="0"/>
      <p:bldP spid="41" grpId="0"/>
      <p:bldP spid="42" grpId="0"/>
      <p:bldP spid="48"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5" name="Oval 24">
            <a:extLst>
              <a:ext uri="{FF2B5EF4-FFF2-40B4-BE49-F238E27FC236}">
                <a16:creationId xmlns:a16="http://schemas.microsoft.com/office/drawing/2014/main" id="{EC70FC99-9DA8-49BA-BF63-F83D07E543B1}"/>
              </a:ext>
            </a:extLst>
          </p:cNvPr>
          <p:cNvSpPr>
            <a:spLocks noChangeAspect="1"/>
          </p:cNvSpPr>
          <p:nvPr/>
        </p:nvSpPr>
        <p:spPr>
          <a:xfrm>
            <a:off x="9209680"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CE5F6BF-2663-4CDB-84FD-DB612455C581}"/>
              </a:ext>
            </a:extLst>
          </p:cNvPr>
          <p:cNvSpPr>
            <a:spLocks noChangeAspect="1"/>
          </p:cNvSpPr>
          <p:nvPr/>
        </p:nvSpPr>
        <p:spPr>
          <a:xfrm>
            <a:off x="7569977" y="1347046"/>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219E9D20-E505-43C7-9196-65ED934D2CE9}"/>
              </a:ext>
            </a:extLst>
          </p:cNvPr>
          <p:cNvSpPr>
            <a:spLocks noChangeAspect="1"/>
          </p:cNvSpPr>
          <p:nvPr/>
        </p:nvSpPr>
        <p:spPr>
          <a:xfrm>
            <a:off x="5904561" y="3903555"/>
            <a:ext cx="1554480" cy="1554480"/>
          </a:xfrm>
          <a:prstGeom prst="ellipse">
            <a:avLst/>
          </a:prstGeom>
          <a:solidFill>
            <a:schemeClr val="bg1">
              <a:lumMod val="75000"/>
            </a:schemeClr>
          </a:solidFill>
          <a:ln>
            <a:noFill/>
          </a:ln>
          <a:effectLst>
            <a:innerShdw blurRad="762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a:extLst>
              <a:ext uri="{FF2B5EF4-FFF2-40B4-BE49-F238E27FC236}">
                <a16:creationId xmlns:a16="http://schemas.microsoft.com/office/drawing/2014/main" id="{80056BEA-828F-4CF1-9BDA-12E68552DE3B}"/>
              </a:ext>
            </a:extLst>
          </p:cNvPr>
          <p:cNvSpPr>
            <a:spLocks noChangeAspect="1"/>
          </p:cNvSpPr>
          <p:nvPr/>
        </p:nvSpPr>
        <p:spPr>
          <a:xfrm>
            <a:off x="6244096" y="1552134"/>
            <a:ext cx="4206240" cy="3509890"/>
          </a:xfrm>
          <a:prstGeom prst="triangl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Oval 1">
            <a:extLst>
              <a:ext uri="{FF2B5EF4-FFF2-40B4-BE49-F238E27FC236}">
                <a16:creationId xmlns:a16="http://schemas.microsoft.com/office/drawing/2014/main" id="{0443242E-31C7-495E-80A5-EBD80C73BA29}"/>
              </a:ext>
            </a:extLst>
          </p:cNvPr>
          <p:cNvSpPr>
            <a:spLocks noChangeAspect="1"/>
          </p:cNvSpPr>
          <p:nvPr/>
        </p:nvSpPr>
        <p:spPr>
          <a:xfrm>
            <a:off x="7707178" y="3276133"/>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6C18F833-C4AE-4D0E-BE1E-DBAD41C09379}"/>
              </a:ext>
            </a:extLst>
          </p:cNvPr>
          <p:cNvSpPr/>
          <p:nvPr/>
        </p:nvSpPr>
        <p:spPr>
          <a:xfrm rot="7259863">
            <a:off x="5851490" y="3147767"/>
            <a:ext cx="3685663" cy="785361"/>
          </a:xfrm>
          <a:custGeom>
            <a:avLst/>
            <a:gdLst>
              <a:gd name="connsiteX0" fmla="*/ 2451794 w 3685663"/>
              <a:gd name="connsiteY0" fmla="*/ 31097 h 785361"/>
              <a:gd name="connsiteX1" fmla="*/ 2470118 w 3685663"/>
              <a:gd name="connsiteY1" fmla="*/ 0 h 785361"/>
              <a:gd name="connsiteX2" fmla="*/ 2924676 w 3685663"/>
              <a:gd name="connsiteY2" fmla="*/ 288256 h 785361"/>
              <a:gd name="connsiteX3" fmla="*/ 0 w 3685663"/>
              <a:gd name="connsiteY3" fmla="*/ 785361 h 785361"/>
              <a:gd name="connsiteX4" fmla="*/ 1232397 w 3685663"/>
              <a:gd name="connsiteY4" fmla="*/ 44929 h 785361"/>
              <a:gd name="connsiteX5" fmla="*/ 1299227 w 3685663"/>
              <a:gd name="connsiteY5" fmla="*/ 134410 h 785361"/>
              <a:gd name="connsiteX6" fmla="*/ 2214347 w 3685663"/>
              <a:gd name="connsiteY6" fmla="*/ 266006 h 785361"/>
              <a:gd name="connsiteX7" fmla="*/ 2333066 w 3685663"/>
              <a:gd name="connsiteY7" fmla="*/ 177341 h 785361"/>
              <a:gd name="connsiteX8" fmla="*/ 2409716 w 3685663"/>
              <a:gd name="connsiteY8" fmla="*/ 91483 h 785361"/>
              <a:gd name="connsiteX9" fmla="*/ 3685663 w 3685663"/>
              <a:gd name="connsiteY9" fmla="*/ 785361 h 7853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685663" h="785361">
                <a:moveTo>
                  <a:pt x="2451794" y="31097"/>
                </a:moveTo>
                <a:lnTo>
                  <a:pt x="2470118" y="0"/>
                </a:lnTo>
                <a:lnTo>
                  <a:pt x="2924676" y="288256"/>
                </a:lnTo>
                <a:close/>
                <a:moveTo>
                  <a:pt x="0" y="785361"/>
                </a:moveTo>
                <a:lnTo>
                  <a:pt x="1232397" y="44929"/>
                </a:lnTo>
                <a:lnTo>
                  <a:pt x="1299227" y="134410"/>
                </a:lnTo>
                <a:cubicBezTo>
                  <a:pt x="1529369" y="385017"/>
                  <a:pt x="1911326" y="448063"/>
                  <a:pt x="2214347" y="266006"/>
                </a:cubicBezTo>
                <a:cubicBezTo>
                  <a:pt x="2257636" y="239998"/>
                  <a:pt x="2297265" y="210219"/>
                  <a:pt x="2333066" y="177341"/>
                </a:cubicBezTo>
                <a:lnTo>
                  <a:pt x="2409716" y="91483"/>
                </a:lnTo>
                <a:lnTo>
                  <a:pt x="3685663" y="78536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D8E6BCDD-C33B-4E09-A06E-DE4B1968D657}"/>
              </a:ext>
            </a:extLst>
          </p:cNvPr>
          <p:cNvSpPr/>
          <p:nvPr/>
        </p:nvSpPr>
        <p:spPr>
          <a:xfrm rot="14330411">
            <a:off x="7137652" y="3156482"/>
            <a:ext cx="3731735" cy="799015"/>
          </a:xfrm>
          <a:custGeom>
            <a:avLst/>
            <a:gdLst>
              <a:gd name="connsiteX0" fmla="*/ 1267470 w 3731735"/>
              <a:gd name="connsiteY0" fmla="*/ 17549 h 799015"/>
              <a:gd name="connsiteX1" fmla="*/ 979195 w 3731735"/>
              <a:gd name="connsiteY1" fmla="*/ 176293 h 799015"/>
              <a:gd name="connsiteX2" fmla="*/ 1257196 w 3731735"/>
              <a:gd name="connsiteY2" fmla="*/ 0 h 799015"/>
              <a:gd name="connsiteX3" fmla="*/ 3731735 w 3731735"/>
              <a:gd name="connsiteY3" fmla="*/ 799015 h 799015"/>
              <a:gd name="connsiteX4" fmla="*/ 0 w 3731735"/>
              <a:gd name="connsiteY4" fmla="*/ 799015 h 799015"/>
              <a:gd name="connsiteX5" fmla="*/ 1305940 w 3731735"/>
              <a:gd name="connsiteY5" fmla="*/ 79875 h 799015"/>
              <a:gd name="connsiteX6" fmla="*/ 1395574 w 3731735"/>
              <a:gd name="connsiteY6" fmla="*/ 180851 h 799015"/>
              <a:gd name="connsiteX7" fmla="*/ 1514041 w 3731735"/>
              <a:gd name="connsiteY7" fmla="*/ 269851 h 799015"/>
              <a:gd name="connsiteX8" fmla="*/ 2429531 w 3731735"/>
              <a:gd name="connsiteY8" fmla="*/ 140845 h 799015"/>
              <a:gd name="connsiteX9" fmla="*/ 2496288 w 3731735"/>
              <a:gd name="connsiteY9" fmla="*/ 51985 h 7990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3731735" h="799015">
                <a:moveTo>
                  <a:pt x="1267470" y="17549"/>
                </a:moveTo>
                <a:lnTo>
                  <a:pt x="979195" y="176293"/>
                </a:lnTo>
                <a:lnTo>
                  <a:pt x="1257196" y="0"/>
                </a:lnTo>
                <a:close/>
                <a:moveTo>
                  <a:pt x="3731735" y="799015"/>
                </a:moveTo>
                <a:lnTo>
                  <a:pt x="0" y="799015"/>
                </a:lnTo>
                <a:lnTo>
                  <a:pt x="1305940" y="79875"/>
                </a:lnTo>
                <a:lnTo>
                  <a:pt x="1395574" y="180851"/>
                </a:lnTo>
                <a:cubicBezTo>
                  <a:pt x="1431282" y="213830"/>
                  <a:pt x="1470826" y="243721"/>
                  <a:pt x="1514041" y="269851"/>
                </a:cubicBezTo>
                <a:cubicBezTo>
                  <a:pt x="1816546" y="452765"/>
                  <a:pt x="2198681" y="390800"/>
                  <a:pt x="2429531" y="140845"/>
                </a:cubicBezTo>
                <a:lnTo>
                  <a:pt x="2496288" y="51985"/>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7BFFDB7D-EB21-4628-BEAC-68656DAC90EA}"/>
              </a:ext>
            </a:extLst>
          </p:cNvPr>
          <p:cNvSpPr/>
          <p:nvPr/>
        </p:nvSpPr>
        <p:spPr>
          <a:xfrm>
            <a:off x="6448354" y="4248660"/>
            <a:ext cx="3748193" cy="730726"/>
          </a:xfrm>
          <a:custGeom>
            <a:avLst/>
            <a:gdLst>
              <a:gd name="connsiteX0" fmla="*/ 1242295 w 3748193"/>
              <a:gd name="connsiteY0" fmla="*/ 0 h 730726"/>
              <a:gd name="connsiteX1" fmla="*/ 1288152 w 3748193"/>
              <a:gd name="connsiteY1" fmla="*/ 84484 h 730726"/>
              <a:gd name="connsiteX2" fmla="*/ 1894739 w 3748193"/>
              <a:gd name="connsiteY2" fmla="*/ 407004 h 730726"/>
              <a:gd name="connsiteX3" fmla="*/ 2501327 w 3748193"/>
              <a:gd name="connsiteY3" fmla="*/ 84484 h 730726"/>
              <a:gd name="connsiteX4" fmla="*/ 2537940 w 3748193"/>
              <a:gd name="connsiteY4" fmla="*/ 17030 h 730726"/>
              <a:gd name="connsiteX5" fmla="*/ 3484858 w 3748193"/>
              <a:gd name="connsiteY5" fmla="*/ 563733 h 730726"/>
              <a:gd name="connsiteX6" fmla="*/ 3748193 w 3748193"/>
              <a:gd name="connsiteY6" fmla="*/ 730726 h 730726"/>
              <a:gd name="connsiteX7" fmla="*/ 0 w 3748193"/>
              <a:gd name="connsiteY7" fmla="*/ 730726 h 730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748193" h="730726">
                <a:moveTo>
                  <a:pt x="1242295" y="0"/>
                </a:moveTo>
                <a:lnTo>
                  <a:pt x="1288152" y="84484"/>
                </a:lnTo>
                <a:cubicBezTo>
                  <a:pt x="1419611" y="279069"/>
                  <a:pt x="1642235" y="407004"/>
                  <a:pt x="1894739" y="407004"/>
                </a:cubicBezTo>
                <a:cubicBezTo>
                  <a:pt x="2147243" y="407004"/>
                  <a:pt x="2369867" y="279069"/>
                  <a:pt x="2501327" y="84484"/>
                </a:cubicBezTo>
                <a:lnTo>
                  <a:pt x="2537940" y="17030"/>
                </a:lnTo>
                <a:lnTo>
                  <a:pt x="3484858" y="563733"/>
                </a:lnTo>
                <a:lnTo>
                  <a:pt x="3748193" y="730726"/>
                </a:lnTo>
                <a:lnTo>
                  <a:pt x="0" y="730726"/>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38100" sx="102000" sy="102000" algn="ctr" rotWithShape="0">
              <a:prstClr val="black">
                <a:alpha val="3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78B14D6C-DCC5-4CD9-9064-FB6D2C9D6A63}"/>
              </a:ext>
            </a:extLst>
          </p:cNvPr>
          <p:cNvSpPr>
            <a:spLocks noChangeAspect="1"/>
          </p:cNvSpPr>
          <p:nvPr/>
        </p:nvSpPr>
        <p:spPr>
          <a:xfrm>
            <a:off x="9346881" y="4042173"/>
            <a:ext cx="1280160" cy="1280160"/>
          </a:xfrm>
          <a:prstGeom prst="ellipse">
            <a:avLst/>
          </a:prstGeom>
          <a:solidFill>
            <a:srgbClr val="4CC8EC"/>
          </a:solidFill>
          <a:ln>
            <a:noFill/>
          </a:ln>
          <a:effectLst>
            <a:outerShdw blurRad="50800" dist="38100" dir="13500000" algn="br"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2730D4F6-07CE-4DBB-892E-28245ACE0489}"/>
              </a:ext>
            </a:extLst>
          </p:cNvPr>
          <p:cNvSpPr>
            <a:spLocks noChangeAspect="1"/>
          </p:cNvSpPr>
          <p:nvPr/>
        </p:nvSpPr>
        <p:spPr>
          <a:xfrm>
            <a:off x="7707178" y="1485664"/>
            <a:ext cx="1280160" cy="1280160"/>
          </a:xfrm>
          <a:prstGeom prst="ellipse">
            <a:avLst/>
          </a:prstGeom>
          <a:solidFill>
            <a:srgbClr val="FF7467"/>
          </a:solidFill>
          <a:ln>
            <a:noFill/>
          </a:ln>
          <a:effectLst>
            <a:outerShdw blurRad="50800" dist="38100" dir="5400000" algn="t"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77C1DA13-0E5B-439E-9288-9A50B032902B}"/>
              </a:ext>
            </a:extLst>
          </p:cNvPr>
          <p:cNvSpPr>
            <a:spLocks noChangeAspect="1"/>
          </p:cNvSpPr>
          <p:nvPr/>
        </p:nvSpPr>
        <p:spPr>
          <a:xfrm>
            <a:off x="6041762" y="4042173"/>
            <a:ext cx="1280160" cy="1280160"/>
          </a:xfrm>
          <a:prstGeom prst="ellipse">
            <a:avLst/>
          </a:pr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176F3B66-AEC6-413F-A24A-BD7CA9AAA08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D27AA78B-9146-4262-AF76-DCA54F1B01E8}"/>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16" name="TextBox 15">
            <a:extLst>
              <a:ext uri="{FF2B5EF4-FFF2-40B4-BE49-F238E27FC236}">
                <a16:creationId xmlns:a16="http://schemas.microsoft.com/office/drawing/2014/main" id="{38E1226E-8881-498E-B94B-7465538949C2}"/>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7" name="TextBox 16">
            <a:extLst>
              <a:ext uri="{FF2B5EF4-FFF2-40B4-BE49-F238E27FC236}">
                <a16:creationId xmlns:a16="http://schemas.microsoft.com/office/drawing/2014/main" id="{1353A6C3-14AB-4F64-91A5-050413D7C403}"/>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8" name="TextBox 17">
            <a:extLst>
              <a:ext uri="{FF2B5EF4-FFF2-40B4-BE49-F238E27FC236}">
                <a16:creationId xmlns:a16="http://schemas.microsoft.com/office/drawing/2014/main" id="{AF31BC0B-0806-466E-87C4-DAA69206CBA0}"/>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pic>
        <p:nvPicPr>
          <p:cNvPr id="4" name="Graphic 3" descr="Lightbulb">
            <a:extLst>
              <a:ext uri="{FF2B5EF4-FFF2-40B4-BE49-F238E27FC236}">
                <a16:creationId xmlns:a16="http://schemas.microsoft.com/office/drawing/2014/main" id="{EADC83C4-98F1-4523-B105-411307F00C43}"/>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8002410" y="1774371"/>
            <a:ext cx="640080" cy="640080"/>
          </a:xfrm>
          <a:prstGeom prst="rect">
            <a:avLst/>
          </a:prstGeom>
        </p:spPr>
      </p:pic>
      <p:pic>
        <p:nvPicPr>
          <p:cNvPr id="8" name="Graphic 7" descr="Gears">
            <a:extLst>
              <a:ext uri="{FF2B5EF4-FFF2-40B4-BE49-F238E27FC236}">
                <a16:creationId xmlns:a16="http://schemas.microsoft.com/office/drawing/2014/main" id="{0754E8FD-1C44-4247-B6E6-C1ECCEA9FE0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605113" y="4318469"/>
            <a:ext cx="685800" cy="685800"/>
          </a:xfrm>
          <a:prstGeom prst="rect">
            <a:avLst/>
          </a:prstGeom>
        </p:spPr>
      </p:pic>
      <p:pic>
        <p:nvPicPr>
          <p:cNvPr id="10" name="Graphic 9" descr="Bar chart">
            <a:extLst>
              <a:ext uri="{FF2B5EF4-FFF2-40B4-BE49-F238E27FC236}">
                <a16:creationId xmlns:a16="http://schemas.microsoft.com/office/drawing/2014/main" id="{E908E744-695E-462B-928B-EE7CBBCE248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6372697" y="4339306"/>
            <a:ext cx="640080" cy="640080"/>
          </a:xfrm>
          <a:prstGeom prst="rect">
            <a:avLst/>
          </a:prstGeom>
        </p:spPr>
      </p:pic>
      <p:sp>
        <p:nvSpPr>
          <p:cNvPr id="28" name="TextBox 27">
            <a:extLst>
              <a:ext uri="{FF2B5EF4-FFF2-40B4-BE49-F238E27FC236}">
                <a16:creationId xmlns:a16="http://schemas.microsoft.com/office/drawing/2014/main" id="{443F17B0-DB4C-4D57-9AE9-A19788741D51}"/>
              </a:ext>
            </a:extLst>
          </p:cNvPr>
          <p:cNvSpPr txBox="1"/>
          <p:nvPr/>
        </p:nvSpPr>
        <p:spPr>
          <a:xfrm>
            <a:off x="7774176" y="3622118"/>
            <a:ext cx="1146081" cy="553998"/>
          </a:xfrm>
          <a:prstGeom prst="rect">
            <a:avLst/>
          </a:prstGeom>
          <a:noFill/>
        </p:spPr>
        <p:txBody>
          <a:bodyPr wrap="square" rtlCol="0">
            <a:spAutoFit/>
          </a:bodyPr>
          <a:lstStyle/>
          <a:p>
            <a:pPr algn="ctr"/>
            <a:r>
              <a:rPr lang="en-US" sz="1500" dirty="0">
                <a:solidFill>
                  <a:srgbClr val="4D4D4D"/>
                </a:solidFill>
                <a:latin typeface="Bernard MT Condensed" panose="02050806060905020404" pitchFamily="18" charset="0"/>
              </a:rPr>
              <a:t>LOREM IPSUM DOLOR</a:t>
            </a:r>
          </a:p>
        </p:txBody>
      </p:sp>
    </p:spTree>
    <p:extLst>
      <p:ext uri="{BB962C8B-B14F-4D97-AF65-F5344CB8AC3E}">
        <p14:creationId xmlns:p14="http://schemas.microsoft.com/office/powerpoint/2010/main" val="9840294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750"/>
                                        <p:tgtEl>
                                          <p:spTgt spid="14"/>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fade">
                                      <p:cBhvr>
                                        <p:cTn id="11" dur="750"/>
                                        <p:tgtEl>
                                          <p:spTgt spid="15"/>
                                        </p:tgtEl>
                                      </p:cBhvr>
                                    </p:animEffect>
                                    <p:anim calcmode="lin" valueType="num">
                                      <p:cBhvr>
                                        <p:cTn id="12" dur="750" fill="hold"/>
                                        <p:tgtEl>
                                          <p:spTgt spid="15"/>
                                        </p:tgtEl>
                                        <p:attrNameLst>
                                          <p:attrName>ppt_x</p:attrName>
                                        </p:attrNameLst>
                                      </p:cBhvr>
                                      <p:tavLst>
                                        <p:tav tm="0">
                                          <p:val>
                                            <p:strVal val="#ppt_x"/>
                                          </p:val>
                                        </p:tav>
                                        <p:tav tm="100000">
                                          <p:val>
                                            <p:strVal val="#ppt_x"/>
                                          </p:val>
                                        </p:tav>
                                      </p:tavLst>
                                    </p:anim>
                                    <p:anim calcmode="lin" valueType="num">
                                      <p:cBhvr>
                                        <p:cTn id="13" dur="750" fill="hold"/>
                                        <p:tgtEl>
                                          <p:spTgt spid="15"/>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p:cTn id="17" dur="500" fill="hold"/>
                                        <p:tgtEl>
                                          <p:spTgt spid="11"/>
                                        </p:tgtEl>
                                        <p:attrNameLst>
                                          <p:attrName>ppt_w</p:attrName>
                                        </p:attrNameLst>
                                      </p:cBhvr>
                                      <p:tavLst>
                                        <p:tav tm="0">
                                          <p:val>
                                            <p:fltVal val="0"/>
                                          </p:val>
                                        </p:tav>
                                        <p:tav tm="100000">
                                          <p:val>
                                            <p:strVal val="#ppt_w"/>
                                          </p:val>
                                        </p:tav>
                                      </p:tavLst>
                                    </p:anim>
                                    <p:anim calcmode="lin" valueType="num">
                                      <p:cBhvr>
                                        <p:cTn id="18" dur="500" fill="hold"/>
                                        <p:tgtEl>
                                          <p:spTgt spid="11"/>
                                        </p:tgtEl>
                                        <p:attrNameLst>
                                          <p:attrName>ppt_h</p:attrName>
                                        </p:attrNameLst>
                                      </p:cBhvr>
                                      <p:tavLst>
                                        <p:tav tm="0">
                                          <p:val>
                                            <p:fltVal val="0"/>
                                          </p:val>
                                        </p:tav>
                                        <p:tav tm="100000">
                                          <p:val>
                                            <p:strVal val="#ppt_h"/>
                                          </p:val>
                                        </p:tav>
                                      </p:tavLst>
                                    </p:anim>
                                    <p:animEffect transition="in" filter="fade">
                                      <p:cBhvr>
                                        <p:cTn id="19" dur="500"/>
                                        <p:tgtEl>
                                          <p:spTgt spid="11"/>
                                        </p:tgtEl>
                                      </p:cBhvr>
                                    </p:animEffect>
                                  </p:childTnLst>
                                </p:cTn>
                              </p:par>
                            </p:childTnLst>
                          </p:cTn>
                        </p:par>
                        <p:par>
                          <p:cTn id="20" fill="hold">
                            <p:stCondLst>
                              <p:cond delay="2000"/>
                            </p:stCondLst>
                            <p:childTnLst>
                              <p:par>
                                <p:cTn id="21" presetID="16" presetClass="entr" presetSubtype="42" fill="hold" grpId="0" nodeType="afterEffect">
                                  <p:stCondLst>
                                    <p:cond delay="0"/>
                                  </p:stCondLst>
                                  <p:childTnLst>
                                    <p:set>
                                      <p:cBhvr>
                                        <p:cTn id="22" dur="1" fill="hold">
                                          <p:stCondLst>
                                            <p:cond delay="0"/>
                                          </p:stCondLst>
                                        </p:cTn>
                                        <p:tgtEl>
                                          <p:spTgt spid="23"/>
                                        </p:tgtEl>
                                        <p:attrNameLst>
                                          <p:attrName>style.visibility</p:attrName>
                                        </p:attrNameLst>
                                      </p:cBhvr>
                                      <p:to>
                                        <p:strVal val="visible"/>
                                      </p:to>
                                    </p:set>
                                    <p:animEffect transition="in" filter="barn(outHorizontal)">
                                      <p:cBhvr>
                                        <p:cTn id="23" dur="500"/>
                                        <p:tgtEl>
                                          <p:spTgt spid="23"/>
                                        </p:tgtEl>
                                      </p:cBhvr>
                                    </p:animEffect>
                                  </p:childTnLst>
                                </p:cTn>
                              </p:par>
                              <p:par>
                                <p:cTn id="24" presetID="16" presetClass="entr" presetSubtype="42" fill="hold" grpId="0" nodeType="with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barn(outHorizontal)">
                                      <p:cBhvr>
                                        <p:cTn id="26" dur="500"/>
                                        <p:tgtEl>
                                          <p:spTgt spid="19"/>
                                        </p:tgtEl>
                                      </p:cBhvr>
                                    </p:animEffect>
                                  </p:childTnLst>
                                </p:cTn>
                              </p:par>
                              <p:par>
                                <p:cTn id="27" presetID="16" presetClass="entr" presetSubtype="37" fill="hold" grpId="0" nodeType="withEffect">
                                  <p:stCondLst>
                                    <p:cond delay="0"/>
                                  </p:stCondLst>
                                  <p:childTnLst>
                                    <p:set>
                                      <p:cBhvr>
                                        <p:cTn id="28" dur="1" fill="hold">
                                          <p:stCondLst>
                                            <p:cond delay="0"/>
                                          </p:stCondLst>
                                        </p:cTn>
                                        <p:tgtEl>
                                          <p:spTgt spid="21"/>
                                        </p:tgtEl>
                                        <p:attrNameLst>
                                          <p:attrName>style.visibility</p:attrName>
                                        </p:attrNameLst>
                                      </p:cBhvr>
                                      <p:to>
                                        <p:strVal val="visible"/>
                                      </p:to>
                                    </p:set>
                                    <p:animEffect transition="in" filter="barn(outVertical)">
                                      <p:cBhvr>
                                        <p:cTn id="29" dur="500"/>
                                        <p:tgtEl>
                                          <p:spTgt spid="21"/>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
                                        </p:tgtEl>
                                        <p:attrNameLst>
                                          <p:attrName>style.visibility</p:attrName>
                                        </p:attrNameLst>
                                      </p:cBhvr>
                                      <p:to>
                                        <p:strVal val="visible"/>
                                      </p:to>
                                    </p:set>
                                    <p:anim calcmode="lin" valueType="num">
                                      <p:cBhvr>
                                        <p:cTn id="32" dur="500" fill="hold"/>
                                        <p:tgtEl>
                                          <p:spTgt spid="2"/>
                                        </p:tgtEl>
                                        <p:attrNameLst>
                                          <p:attrName>ppt_w</p:attrName>
                                        </p:attrNameLst>
                                      </p:cBhvr>
                                      <p:tavLst>
                                        <p:tav tm="0">
                                          <p:val>
                                            <p:fltVal val="0"/>
                                          </p:val>
                                        </p:tav>
                                        <p:tav tm="100000">
                                          <p:val>
                                            <p:strVal val="#ppt_w"/>
                                          </p:val>
                                        </p:tav>
                                      </p:tavLst>
                                    </p:anim>
                                    <p:anim calcmode="lin" valueType="num">
                                      <p:cBhvr>
                                        <p:cTn id="33" dur="500" fill="hold"/>
                                        <p:tgtEl>
                                          <p:spTgt spid="2"/>
                                        </p:tgtEl>
                                        <p:attrNameLst>
                                          <p:attrName>ppt_h</p:attrName>
                                        </p:attrNameLst>
                                      </p:cBhvr>
                                      <p:tavLst>
                                        <p:tav tm="0">
                                          <p:val>
                                            <p:fltVal val="0"/>
                                          </p:val>
                                        </p:tav>
                                        <p:tav tm="100000">
                                          <p:val>
                                            <p:strVal val="#ppt_h"/>
                                          </p:val>
                                        </p:tav>
                                      </p:tavLst>
                                    </p:anim>
                                    <p:animEffect transition="in" filter="fade">
                                      <p:cBhvr>
                                        <p:cTn id="34" dur="500"/>
                                        <p:tgtEl>
                                          <p:spTgt spid="2"/>
                                        </p:tgtEl>
                                      </p:cBhvr>
                                    </p:animEffect>
                                  </p:childTnLst>
                                </p:cTn>
                              </p:par>
                              <p:par>
                                <p:cTn id="35" presetID="53" presetClass="entr" presetSubtype="16" fill="hold" grpId="0" nodeType="withEffect">
                                  <p:stCondLst>
                                    <p:cond delay="0"/>
                                  </p:stCondLst>
                                  <p:childTnLst>
                                    <p:set>
                                      <p:cBhvr>
                                        <p:cTn id="36" dur="1" fill="hold">
                                          <p:stCondLst>
                                            <p:cond delay="0"/>
                                          </p:stCondLst>
                                        </p:cTn>
                                        <p:tgtEl>
                                          <p:spTgt spid="28"/>
                                        </p:tgtEl>
                                        <p:attrNameLst>
                                          <p:attrName>style.visibility</p:attrName>
                                        </p:attrNameLst>
                                      </p:cBhvr>
                                      <p:to>
                                        <p:strVal val="visible"/>
                                      </p:to>
                                    </p:set>
                                    <p:anim calcmode="lin" valueType="num">
                                      <p:cBhvr>
                                        <p:cTn id="37" dur="500" fill="hold"/>
                                        <p:tgtEl>
                                          <p:spTgt spid="28"/>
                                        </p:tgtEl>
                                        <p:attrNameLst>
                                          <p:attrName>ppt_w</p:attrName>
                                        </p:attrNameLst>
                                      </p:cBhvr>
                                      <p:tavLst>
                                        <p:tav tm="0">
                                          <p:val>
                                            <p:fltVal val="0"/>
                                          </p:val>
                                        </p:tav>
                                        <p:tav tm="100000">
                                          <p:val>
                                            <p:strVal val="#ppt_w"/>
                                          </p:val>
                                        </p:tav>
                                      </p:tavLst>
                                    </p:anim>
                                    <p:anim calcmode="lin" valueType="num">
                                      <p:cBhvr>
                                        <p:cTn id="38" dur="500" fill="hold"/>
                                        <p:tgtEl>
                                          <p:spTgt spid="28"/>
                                        </p:tgtEl>
                                        <p:attrNameLst>
                                          <p:attrName>ppt_h</p:attrName>
                                        </p:attrNameLst>
                                      </p:cBhvr>
                                      <p:tavLst>
                                        <p:tav tm="0">
                                          <p:val>
                                            <p:fltVal val="0"/>
                                          </p:val>
                                        </p:tav>
                                        <p:tav tm="100000">
                                          <p:val>
                                            <p:strVal val="#ppt_h"/>
                                          </p:val>
                                        </p:tav>
                                      </p:tavLst>
                                    </p:anim>
                                    <p:animEffect transition="in" filter="fade">
                                      <p:cBhvr>
                                        <p:cTn id="39" dur="500"/>
                                        <p:tgtEl>
                                          <p:spTgt spid="28"/>
                                        </p:tgtEl>
                                      </p:cBhvr>
                                    </p:animEffect>
                                  </p:childTnLst>
                                </p:cTn>
                              </p:par>
                            </p:childTnLst>
                          </p:cTn>
                        </p:par>
                        <p:par>
                          <p:cTn id="40" fill="hold">
                            <p:stCondLst>
                              <p:cond delay="2500"/>
                            </p:stCondLst>
                            <p:childTnLst>
                              <p:par>
                                <p:cTn id="41" presetID="42" presetClass="entr" presetSubtype="0"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Effect transition="in" filter="fade">
                                      <p:cBhvr>
                                        <p:cTn id="43" dur="1000"/>
                                        <p:tgtEl>
                                          <p:spTgt spid="16"/>
                                        </p:tgtEl>
                                      </p:cBhvr>
                                    </p:animEffect>
                                    <p:anim calcmode="lin" valueType="num">
                                      <p:cBhvr>
                                        <p:cTn id="44" dur="1000" fill="hold"/>
                                        <p:tgtEl>
                                          <p:spTgt spid="16"/>
                                        </p:tgtEl>
                                        <p:attrNameLst>
                                          <p:attrName>ppt_x</p:attrName>
                                        </p:attrNameLst>
                                      </p:cBhvr>
                                      <p:tavLst>
                                        <p:tav tm="0">
                                          <p:val>
                                            <p:strVal val="#ppt_x"/>
                                          </p:val>
                                        </p:tav>
                                        <p:tav tm="100000">
                                          <p:val>
                                            <p:strVal val="#ppt_x"/>
                                          </p:val>
                                        </p:tav>
                                      </p:tavLst>
                                    </p:anim>
                                    <p:anim calcmode="lin" valueType="num">
                                      <p:cBhvr>
                                        <p:cTn id="45" dur="1000" fill="hold"/>
                                        <p:tgtEl>
                                          <p:spTgt spid="16"/>
                                        </p:tgtEl>
                                        <p:attrNameLst>
                                          <p:attrName>ppt_y</p:attrName>
                                        </p:attrNameLst>
                                      </p:cBhvr>
                                      <p:tavLst>
                                        <p:tav tm="0">
                                          <p:val>
                                            <p:strVal val="#ppt_y+.1"/>
                                          </p:val>
                                        </p:tav>
                                        <p:tav tm="100000">
                                          <p:val>
                                            <p:strVal val="#ppt_y"/>
                                          </p:val>
                                        </p:tav>
                                      </p:tavLst>
                                    </p:anim>
                                  </p:childTnLst>
                                </p:cTn>
                              </p:par>
                            </p:childTnLst>
                          </p:cTn>
                        </p:par>
                        <p:par>
                          <p:cTn id="46" fill="hold">
                            <p:stCondLst>
                              <p:cond delay="3500"/>
                            </p:stCondLst>
                            <p:childTnLst>
                              <p:par>
                                <p:cTn id="47" presetID="47" presetClass="entr" presetSubtype="0"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Effect transition="in" filter="fade">
                                      <p:cBhvr>
                                        <p:cTn id="49" dur="1000"/>
                                        <p:tgtEl>
                                          <p:spTgt spid="27"/>
                                        </p:tgtEl>
                                      </p:cBhvr>
                                    </p:animEffect>
                                    <p:anim calcmode="lin" valueType="num">
                                      <p:cBhvr>
                                        <p:cTn id="50" dur="1000" fill="hold"/>
                                        <p:tgtEl>
                                          <p:spTgt spid="27"/>
                                        </p:tgtEl>
                                        <p:attrNameLst>
                                          <p:attrName>ppt_x</p:attrName>
                                        </p:attrNameLst>
                                      </p:cBhvr>
                                      <p:tavLst>
                                        <p:tav tm="0">
                                          <p:val>
                                            <p:strVal val="#ppt_x"/>
                                          </p:val>
                                        </p:tav>
                                        <p:tav tm="100000">
                                          <p:val>
                                            <p:strVal val="#ppt_x"/>
                                          </p:val>
                                        </p:tav>
                                      </p:tavLst>
                                    </p:anim>
                                    <p:anim calcmode="lin" valueType="num">
                                      <p:cBhvr>
                                        <p:cTn id="51" dur="1000" fill="hold"/>
                                        <p:tgtEl>
                                          <p:spTgt spid="27"/>
                                        </p:tgtEl>
                                        <p:attrNameLst>
                                          <p:attrName>ppt_y</p:attrName>
                                        </p:attrNameLst>
                                      </p:cBhvr>
                                      <p:tavLst>
                                        <p:tav tm="0">
                                          <p:val>
                                            <p:strVal val="#ppt_y-.1"/>
                                          </p:val>
                                        </p:tav>
                                        <p:tav tm="100000">
                                          <p:val>
                                            <p:strVal val="#ppt_y"/>
                                          </p:val>
                                        </p:tav>
                                      </p:tavLst>
                                    </p:anim>
                                  </p:childTnLst>
                                </p:cTn>
                              </p:par>
                              <p:par>
                                <p:cTn id="52" presetID="47" presetClass="entr" presetSubtype="0" fill="hold" grpId="0" nodeType="withEffect">
                                  <p:stCondLst>
                                    <p:cond delay="0"/>
                                  </p:stCondLst>
                                  <p:childTnLst>
                                    <p:set>
                                      <p:cBhvr>
                                        <p:cTn id="53" dur="1" fill="hold">
                                          <p:stCondLst>
                                            <p:cond delay="0"/>
                                          </p:stCondLst>
                                        </p:cTn>
                                        <p:tgtEl>
                                          <p:spTgt spid="29"/>
                                        </p:tgtEl>
                                        <p:attrNameLst>
                                          <p:attrName>style.visibility</p:attrName>
                                        </p:attrNameLst>
                                      </p:cBhvr>
                                      <p:to>
                                        <p:strVal val="visible"/>
                                      </p:to>
                                    </p:set>
                                    <p:animEffect transition="in" filter="fade">
                                      <p:cBhvr>
                                        <p:cTn id="54" dur="1000"/>
                                        <p:tgtEl>
                                          <p:spTgt spid="29"/>
                                        </p:tgtEl>
                                      </p:cBhvr>
                                    </p:animEffect>
                                    <p:anim calcmode="lin" valueType="num">
                                      <p:cBhvr>
                                        <p:cTn id="55" dur="1000" fill="hold"/>
                                        <p:tgtEl>
                                          <p:spTgt spid="29"/>
                                        </p:tgtEl>
                                        <p:attrNameLst>
                                          <p:attrName>ppt_x</p:attrName>
                                        </p:attrNameLst>
                                      </p:cBhvr>
                                      <p:tavLst>
                                        <p:tav tm="0">
                                          <p:val>
                                            <p:strVal val="#ppt_x"/>
                                          </p:val>
                                        </p:tav>
                                        <p:tav tm="100000">
                                          <p:val>
                                            <p:strVal val="#ppt_x"/>
                                          </p:val>
                                        </p:tav>
                                      </p:tavLst>
                                    </p:anim>
                                    <p:anim calcmode="lin" valueType="num">
                                      <p:cBhvr>
                                        <p:cTn id="56" dur="1000" fill="hold"/>
                                        <p:tgtEl>
                                          <p:spTgt spid="29"/>
                                        </p:tgtEl>
                                        <p:attrNameLst>
                                          <p:attrName>ppt_y</p:attrName>
                                        </p:attrNameLst>
                                      </p:cBhvr>
                                      <p:tavLst>
                                        <p:tav tm="0">
                                          <p:val>
                                            <p:strVal val="#ppt_y-.1"/>
                                          </p:val>
                                        </p:tav>
                                        <p:tav tm="100000">
                                          <p:val>
                                            <p:strVal val="#ppt_y"/>
                                          </p:val>
                                        </p:tav>
                                      </p:tavLst>
                                    </p:anim>
                                  </p:childTnLst>
                                </p:cTn>
                              </p:par>
                              <p:par>
                                <p:cTn id="57" presetID="47" presetClass="entr" presetSubtype="0" fill="hold" nodeType="withEffect">
                                  <p:stCondLst>
                                    <p:cond delay="0"/>
                                  </p:stCondLst>
                                  <p:childTnLst>
                                    <p:set>
                                      <p:cBhvr>
                                        <p:cTn id="58" dur="1" fill="hold">
                                          <p:stCondLst>
                                            <p:cond delay="0"/>
                                          </p:stCondLst>
                                        </p:cTn>
                                        <p:tgtEl>
                                          <p:spTgt spid="4"/>
                                        </p:tgtEl>
                                        <p:attrNameLst>
                                          <p:attrName>style.visibility</p:attrName>
                                        </p:attrNameLst>
                                      </p:cBhvr>
                                      <p:to>
                                        <p:strVal val="visible"/>
                                      </p:to>
                                    </p:set>
                                    <p:animEffect transition="in" filter="fade">
                                      <p:cBhvr>
                                        <p:cTn id="59" dur="1000"/>
                                        <p:tgtEl>
                                          <p:spTgt spid="4"/>
                                        </p:tgtEl>
                                      </p:cBhvr>
                                    </p:animEffect>
                                    <p:anim calcmode="lin" valueType="num">
                                      <p:cBhvr>
                                        <p:cTn id="60" dur="1000" fill="hold"/>
                                        <p:tgtEl>
                                          <p:spTgt spid="4"/>
                                        </p:tgtEl>
                                        <p:attrNameLst>
                                          <p:attrName>ppt_x</p:attrName>
                                        </p:attrNameLst>
                                      </p:cBhvr>
                                      <p:tavLst>
                                        <p:tav tm="0">
                                          <p:val>
                                            <p:strVal val="#ppt_x"/>
                                          </p:val>
                                        </p:tav>
                                        <p:tav tm="100000">
                                          <p:val>
                                            <p:strVal val="#ppt_x"/>
                                          </p:val>
                                        </p:tav>
                                      </p:tavLst>
                                    </p:anim>
                                    <p:anim calcmode="lin" valueType="num">
                                      <p:cBhvr>
                                        <p:cTn id="61" dur="1000" fill="hold"/>
                                        <p:tgtEl>
                                          <p:spTgt spid="4"/>
                                        </p:tgtEl>
                                        <p:attrNameLst>
                                          <p:attrName>ppt_y</p:attrName>
                                        </p:attrNameLst>
                                      </p:cBhvr>
                                      <p:tavLst>
                                        <p:tav tm="0">
                                          <p:val>
                                            <p:strVal val="#ppt_y-.1"/>
                                          </p:val>
                                        </p:tav>
                                        <p:tav tm="100000">
                                          <p:val>
                                            <p:strVal val="#ppt_y"/>
                                          </p:val>
                                        </p:tav>
                                      </p:tavLst>
                                    </p:anim>
                                  </p:childTnLst>
                                </p:cTn>
                              </p:par>
                            </p:childTnLst>
                          </p:cTn>
                        </p:par>
                        <p:par>
                          <p:cTn id="62" fill="hold">
                            <p:stCondLst>
                              <p:cond delay="4500"/>
                            </p:stCondLst>
                            <p:childTnLst>
                              <p:par>
                                <p:cTn id="63" presetID="42" presetClass="entr" presetSubtype="0" fill="hold" grpId="0" nodeType="afterEffect">
                                  <p:stCondLst>
                                    <p:cond delay="0"/>
                                  </p:stCondLst>
                                  <p:childTnLst>
                                    <p:set>
                                      <p:cBhvr>
                                        <p:cTn id="64" dur="1" fill="hold">
                                          <p:stCondLst>
                                            <p:cond delay="0"/>
                                          </p:stCondLst>
                                        </p:cTn>
                                        <p:tgtEl>
                                          <p:spTgt spid="17"/>
                                        </p:tgtEl>
                                        <p:attrNameLst>
                                          <p:attrName>style.visibility</p:attrName>
                                        </p:attrNameLst>
                                      </p:cBhvr>
                                      <p:to>
                                        <p:strVal val="visible"/>
                                      </p:to>
                                    </p:set>
                                    <p:animEffect transition="in" filter="fade">
                                      <p:cBhvr>
                                        <p:cTn id="65" dur="1000"/>
                                        <p:tgtEl>
                                          <p:spTgt spid="17"/>
                                        </p:tgtEl>
                                      </p:cBhvr>
                                    </p:animEffect>
                                    <p:anim calcmode="lin" valueType="num">
                                      <p:cBhvr>
                                        <p:cTn id="66" dur="1000" fill="hold"/>
                                        <p:tgtEl>
                                          <p:spTgt spid="17"/>
                                        </p:tgtEl>
                                        <p:attrNameLst>
                                          <p:attrName>ppt_x</p:attrName>
                                        </p:attrNameLst>
                                      </p:cBhvr>
                                      <p:tavLst>
                                        <p:tav tm="0">
                                          <p:val>
                                            <p:strVal val="#ppt_x"/>
                                          </p:val>
                                        </p:tav>
                                        <p:tav tm="100000">
                                          <p:val>
                                            <p:strVal val="#ppt_x"/>
                                          </p:val>
                                        </p:tav>
                                      </p:tavLst>
                                    </p:anim>
                                    <p:anim calcmode="lin" valueType="num">
                                      <p:cBhvr>
                                        <p:cTn id="67" dur="1000" fill="hold"/>
                                        <p:tgtEl>
                                          <p:spTgt spid="17"/>
                                        </p:tgtEl>
                                        <p:attrNameLst>
                                          <p:attrName>ppt_y</p:attrName>
                                        </p:attrNameLst>
                                      </p:cBhvr>
                                      <p:tavLst>
                                        <p:tav tm="0">
                                          <p:val>
                                            <p:strVal val="#ppt_y+.1"/>
                                          </p:val>
                                        </p:tav>
                                        <p:tav tm="100000">
                                          <p:val>
                                            <p:strVal val="#ppt_y"/>
                                          </p:val>
                                        </p:tav>
                                      </p:tavLst>
                                    </p:anim>
                                  </p:childTnLst>
                                </p:cTn>
                              </p:par>
                            </p:childTnLst>
                          </p:cTn>
                        </p:par>
                        <p:par>
                          <p:cTn id="68" fill="hold">
                            <p:stCondLst>
                              <p:cond delay="5500"/>
                            </p:stCondLst>
                            <p:childTnLst>
                              <p:par>
                                <p:cTn id="69" presetID="42" presetClass="entr" presetSubtype="0" fill="hold" grpId="0" nodeType="afterEffect">
                                  <p:stCondLst>
                                    <p:cond delay="0"/>
                                  </p:stCondLst>
                                  <p:childTnLst>
                                    <p:set>
                                      <p:cBhvr>
                                        <p:cTn id="70" dur="1" fill="hold">
                                          <p:stCondLst>
                                            <p:cond delay="0"/>
                                          </p:stCondLst>
                                        </p:cTn>
                                        <p:tgtEl>
                                          <p:spTgt spid="25"/>
                                        </p:tgtEl>
                                        <p:attrNameLst>
                                          <p:attrName>style.visibility</p:attrName>
                                        </p:attrNameLst>
                                      </p:cBhvr>
                                      <p:to>
                                        <p:strVal val="visible"/>
                                      </p:to>
                                    </p:set>
                                    <p:animEffect transition="in" filter="fade">
                                      <p:cBhvr>
                                        <p:cTn id="71" dur="1000"/>
                                        <p:tgtEl>
                                          <p:spTgt spid="25"/>
                                        </p:tgtEl>
                                      </p:cBhvr>
                                    </p:animEffect>
                                    <p:anim calcmode="lin" valueType="num">
                                      <p:cBhvr>
                                        <p:cTn id="72" dur="1000" fill="hold"/>
                                        <p:tgtEl>
                                          <p:spTgt spid="25"/>
                                        </p:tgtEl>
                                        <p:attrNameLst>
                                          <p:attrName>ppt_x</p:attrName>
                                        </p:attrNameLst>
                                      </p:cBhvr>
                                      <p:tavLst>
                                        <p:tav tm="0">
                                          <p:val>
                                            <p:strVal val="#ppt_x"/>
                                          </p:val>
                                        </p:tav>
                                        <p:tav tm="100000">
                                          <p:val>
                                            <p:strVal val="#ppt_x"/>
                                          </p:val>
                                        </p:tav>
                                      </p:tavLst>
                                    </p:anim>
                                    <p:anim calcmode="lin" valueType="num">
                                      <p:cBhvr>
                                        <p:cTn id="73" dur="1000" fill="hold"/>
                                        <p:tgtEl>
                                          <p:spTgt spid="25"/>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26"/>
                                        </p:tgtEl>
                                        <p:attrNameLst>
                                          <p:attrName>style.visibility</p:attrName>
                                        </p:attrNameLst>
                                      </p:cBhvr>
                                      <p:to>
                                        <p:strVal val="visible"/>
                                      </p:to>
                                    </p:set>
                                    <p:animEffect transition="in" filter="fade">
                                      <p:cBhvr>
                                        <p:cTn id="76" dur="1000"/>
                                        <p:tgtEl>
                                          <p:spTgt spid="26"/>
                                        </p:tgtEl>
                                      </p:cBhvr>
                                    </p:animEffect>
                                    <p:anim calcmode="lin" valueType="num">
                                      <p:cBhvr>
                                        <p:cTn id="77" dur="1000" fill="hold"/>
                                        <p:tgtEl>
                                          <p:spTgt spid="26"/>
                                        </p:tgtEl>
                                        <p:attrNameLst>
                                          <p:attrName>ppt_x</p:attrName>
                                        </p:attrNameLst>
                                      </p:cBhvr>
                                      <p:tavLst>
                                        <p:tav tm="0">
                                          <p:val>
                                            <p:strVal val="#ppt_x"/>
                                          </p:val>
                                        </p:tav>
                                        <p:tav tm="100000">
                                          <p:val>
                                            <p:strVal val="#ppt_x"/>
                                          </p:val>
                                        </p:tav>
                                      </p:tavLst>
                                    </p:anim>
                                    <p:anim calcmode="lin" valueType="num">
                                      <p:cBhvr>
                                        <p:cTn id="78" dur="1000" fill="hold"/>
                                        <p:tgtEl>
                                          <p:spTgt spid="26"/>
                                        </p:tgtEl>
                                        <p:attrNameLst>
                                          <p:attrName>ppt_y</p:attrName>
                                        </p:attrNameLst>
                                      </p:cBhvr>
                                      <p:tavLst>
                                        <p:tav tm="0">
                                          <p:val>
                                            <p:strVal val="#ppt_y+.1"/>
                                          </p:val>
                                        </p:tav>
                                        <p:tav tm="100000">
                                          <p:val>
                                            <p:strVal val="#ppt_y"/>
                                          </p:val>
                                        </p:tav>
                                      </p:tavLst>
                                    </p:anim>
                                  </p:childTnLst>
                                </p:cTn>
                              </p:par>
                              <p:par>
                                <p:cTn id="79" presetID="42" presetClass="entr" presetSubtype="0" fill="hold" nodeType="withEffect">
                                  <p:stCondLst>
                                    <p:cond delay="0"/>
                                  </p:stCondLst>
                                  <p:childTnLst>
                                    <p:set>
                                      <p:cBhvr>
                                        <p:cTn id="80" dur="1" fill="hold">
                                          <p:stCondLst>
                                            <p:cond delay="0"/>
                                          </p:stCondLst>
                                        </p:cTn>
                                        <p:tgtEl>
                                          <p:spTgt spid="8"/>
                                        </p:tgtEl>
                                        <p:attrNameLst>
                                          <p:attrName>style.visibility</p:attrName>
                                        </p:attrNameLst>
                                      </p:cBhvr>
                                      <p:to>
                                        <p:strVal val="visible"/>
                                      </p:to>
                                    </p:set>
                                    <p:animEffect transition="in" filter="fade">
                                      <p:cBhvr>
                                        <p:cTn id="81" dur="1000"/>
                                        <p:tgtEl>
                                          <p:spTgt spid="8"/>
                                        </p:tgtEl>
                                      </p:cBhvr>
                                    </p:animEffect>
                                    <p:anim calcmode="lin" valueType="num">
                                      <p:cBhvr>
                                        <p:cTn id="82" dur="1000" fill="hold"/>
                                        <p:tgtEl>
                                          <p:spTgt spid="8"/>
                                        </p:tgtEl>
                                        <p:attrNameLst>
                                          <p:attrName>ppt_x</p:attrName>
                                        </p:attrNameLst>
                                      </p:cBhvr>
                                      <p:tavLst>
                                        <p:tav tm="0">
                                          <p:val>
                                            <p:strVal val="#ppt_x"/>
                                          </p:val>
                                        </p:tav>
                                        <p:tav tm="100000">
                                          <p:val>
                                            <p:strVal val="#ppt_x"/>
                                          </p:val>
                                        </p:tav>
                                      </p:tavLst>
                                    </p:anim>
                                    <p:anim calcmode="lin" valueType="num">
                                      <p:cBhvr>
                                        <p:cTn id="83" dur="1000" fill="hold"/>
                                        <p:tgtEl>
                                          <p:spTgt spid="8"/>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8"/>
                                        </p:tgtEl>
                                        <p:attrNameLst>
                                          <p:attrName>style.visibility</p:attrName>
                                        </p:attrNameLst>
                                      </p:cBhvr>
                                      <p:to>
                                        <p:strVal val="visible"/>
                                      </p:to>
                                    </p:set>
                                    <p:animEffect transition="in" filter="fade">
                                      <p:cBhvr>
                                        <p:cTn id="87" dur="1000"/>
                                        <p:tgtEl>
                                          <p:spTgt spid="18"/>
                                        </p:tgtEl>
                                      </p:cBhvr>
                                    </p:animEffect>
                                    <p:anim calcmode="lin" valueType="num">
                                      <p:cBhvr>
                                        <p:cTn id="88" dur="1000" fill="hold"/>
                                        <p:tgtEl>
                                          <p:spTgt spid="18"/>
                                        </p:tgtEl>
                                        <p:attrNameLst>
                                          <p:attrName>ppt_x</p:attrName>
                                        </p:attrNameLst>
                                      </p:cBhvr>
                                      <p:tavLst>
                                        <p:tav tm="0">
                                          <p:val>
                                            <p:strVal val="#ppt_x"/>
                                          </p:val>
                                        </p:tav>
                                        <p:tav tm="100000">
                                          <p:val>
                                            <p:strVal val="#ppt_x"/>
                                          </p:val>
                                        </p:tav>
                                      </p:tavLst>
                                    </p:anim>
                                    <p:anim calcmode="lin" valueType="num">
                                      <p:cBhvr>
                                        <p:cTn id="89" dur="1000" fill="hold"/>
                                        <p:tgtEl>
                                          <p:spTgt spid="18"/>
                                        </p:tgtEl>
                                        <p:attrNameLst>
                                          <p:attrName>ppt_y</p:attrName>
                                        </p:attrNameLst>
                                      </p:cBhvr>
                                      <p:tavLst>
                                        <p:tav tm="0">
                                          <p:val>
                                            <p:strVal val="#ppt_y+.1"/>
                                          </p:val>
                                        </p:tav>
                                        <p:tav tm="100000">
                                          <p:val>
                                            <p:strVal val="#ppt_y"/>
                                          </p:val>
                                        </p:tav>
                                      </p:tavLst>
                                    </p:anim>
                                  </p:childTnLst>
                                </p:cTn>
                              </p:par>
                            </p:childTnLst>
                          </p:cTn>
                        </p:par>
                        <p:par>
                          <p:cTn id="90" fill="hold">
                            <p:stCondLst>
                              <p:cond delay="7500"/>
                            </p:stCondLst>
                            <p:childTnLst>
                              <p:par>
                                <p:cTn id="91" presetID="42" presetClass="entr" presetSubtype="0" fill="hold" grpId="0" nodeType="afterEffect">
                                  <p:stCondLst>
                                    <p:cond delay="0"/>
                                  </p:stCondLst>
                                  <p:childTnLst>
                                    <p:set>
                                      <p:cBhvr>
                                        <p:cTn id="92" dur="1" fill="hold">
                                          <p:stCondLst>
                                            <p:cond delay="0"/>
                                          </p:stCondLst>
                                        </p:cTn>
                                        <p:tgtEl>
                                          <p:spTgt spid="30"/>
                                        </p:tgtEl>
                                        <p:attrNameLst>
                                          <p:attrName>style.visibility</p:attrName>
                                        </p:attrNameLst>
                                      </p:cBhvr>
                                      <p:to>
                                        <p:strVal val="visible"/>
                                      </p:to>
                                    </p:set>
                                    <p:animEffect transition="in" filter="fade">
                                      <p:cBhvr>
                                        <p:cTn id="93" dur="1000"/>
                                        <p:tgtEl>
                                          <p:spTgt spid="30"/>
                                        </p:tgtEl>
                                      </p:cBhvr>
                                    </p:animEffect>
                                    <p:anim calcmode="lin" valueType="num">
                                      <p:cBhvr>
                                        <p:cTn id="94" dur="1000" fill="hold"/>
                                        <p:tgtEl>
                                          <p:spTgt spid="30"/>
                                        </p:tgtEl>
                                        <p:attrNameLst>
                                          <p:attrName>ppt_x</p:attrName>
                                        </p:attrNameLst>
                                      </p:cBhvr>
                                      <p:tavLst>
                                        <p:tav tm="0">
                                          <p:val>
                                            <p:strVal val="#ppt_x"/>
                                          </p:val>
                                        </p:tav>
                                        <p:tav tm="100000">
                                          <p:val>
                                            <p:strVal val="#ppt_x"/>
                                          </p:val>
                                        </p:tav>
                                      </p:tavLst>
                                    </p:anim>
                                    <p:anim calcmode="lin" valueType="num">
                                      <p:cBhvr>
                                        <p:cTn id="95" dur="1000" fill="hold"/>
                                        <p:tgtEl>
                                          <p:spTgt spid="30"/>
                                        </p:tgtEl>
                                        <p:attrNameLst>
                                          <p:attrName>ppt_y</p:attrName>
                                        </p:attrNameLst>
                                      </p:cBhvr>
                                      <p:tavLst>
                                        <p:tav tm="0">
                                          <p:val>
                                            <p:strVal val="#ppt_y+.1"/>
                                          </p:val>
                                        </p:tav>
                                        <p:tav tm="100000">
                                          <p:val>
                                            <p:strVal val="#ppt_y"/>
                                          </p:val>
                                        </p:tav>
                                      </p:tavLst>
                                    </p:anim>
                                  </p:childTnLst>
                                </p:cTn>
                              </p:par>
                              <p:par>
                                <p:cTn id="96" presetID="42" presetClass="entr" presetSubtype="0" fill="hold" grpId="0" nodeType="withEffect">
                                  <p:stCondLst>
                                    <p:cond delay="0"/>
                                  </p:stCondLst>
                                  <p:childTnLst>
                                    <p:set>
                                      <p:cBhvr>
                                        <p:cTn id="97" dur="1" fill="hold">
                                          <p:stCondLst>
                                            <p:cond delay="0"/>
                                          </p:stCondLst>
                                        </p:cTn>
                                        <p:tgtEl>
                                          <p:spTgt spid="38"/>
                                        </p:tgtEl>
                                        <p:attrNameLst>
                                          <p:attrName>style.visibility</p:attrName>
                                        </p:attrNameLst>
                                      </p:cBhvr>
                                      <p:to>
                                        <p:strVal val="visible"/>
                                      </p:to>
                                    </p:set>
                                    <p:animEffect transition="in" filter="fade">
                                      <p:cBhvr>
                                        <p:cTn id="98" dur="1000"/>
                                        <p:tgtEl>
                                          <p:spTgt spid="38"/>
                                        </p:tgtEl>
                                      </p:cBhvr>
                                    </p:animEffect>
                                    <p:anim calcmode="lin" valueType="num">
                                      <p:cBhvr>
                                        <p:cTn id="99" dur="1000" fill="hold"/>
                                        <p:tgtEl>
                                          <p:spTgt spid="38"/>
                                        </p:tgtEl>
                                        <p:attrNameLst>
                                          <p:attrName>ppt_x</p:attrName>
                                        </p:attrNameLst>
                                      </p:cBhvr>
                                      <p:tavLst>
                                        <p:tav tm="0">
                                          <p:val>
                                            <p:strVal val="#ppt_x"/>
                                          </p:val>
                                        </p:tav>
                                        <p:tav tm="100000">
                                          <p:val>
                                            <p:strVal val="#ppt_x"/>
                                          </p:val>
                                        </p:tav>
                                      </p:tavLst>
                                    </p:anim>
                                    <p:anim calcmode="lin" valueType="num">
                                      <p:cBhvr>
                                        <p:cTn id="100" dur="1000" fill="hold"/>
                                        <p:tgtEl>
                                          <p:spTgt spid="38"/>
                                        </p:tgtEl>
                                        <p:attrNameLst>
                                          <p:attrName>ppt_y</p:attrName>
                                        </p:attrNameLst>
                                      </p:cBhvr>
                                      <p:tavLst>
                                        <p:tav tm="0">
                                          <p:val>
                                            <p:strVal val="#ppt_y+.1"/>
                                          </p:val>
                                        </p:tav>
                                        <p:tav tm="100000">
                                          <p:val>
                                            <p:strVal val="#ppt_y"/>
                                          </p:val>
                                        </p:tav>
                                      </p:tavLst>
                                    </p:anim>
                                  </p:childTnLst>
                                </p:cTn>
                              </p:par>
                              <p:par>
                                <p:cTn id="101" presetID="42" presetClass="entr" presetSubtype="0" fill="hold" nodeType="withEffect">
                                  <p:stCondLst>
                                    <p:cond delay="0"/>
                                  </p:stCondLst>
                                  <p:childTnLst>
                                    <p:set>
                                      <p:cBhvr>
                                        <p:cTn id="102" dur="1" fill="hold">
                                          <p:stCondLst>
                                            <p:cond delay="0"/>
                                          </p:stCondLst>
                                        </p:cTn>
                                        <p:tgtEl>
                                          <p:spTgt spid="10"/>
                                        </p:tgtEl>
                                        <p:attrNameLst>
                                          <p:attrName>style.visibility</p:attrName>
                                        </p:attrNameLst>
                                      </p:cBhvr>
                                      <p:to>
                                        <p:strVal val="visible"/>
                                      </p:to>
                                    </p:set>
                                    <p:animEffect transition="in" filter="fade">
                                      <p:cBhvr>
                                        <p:cTn id="103" dur="1000"/>
                                        <p:tgtEl>
                                          <p:spTgt spid="10"/>
                                        </p:tgtEl>
                                      </p:cBhvr>
                                    </p:animEffect>
                                    <p:anim calcmode="lin" valueType="num">
                                      <p:cBhvr>
                                        <p:cTn id="104" dur="1000" fill="hold"/>
                                        <p:tgtEl>
                                          <p:spTgt spid="10"/>
                                        </p:tgtEl>
                                        <p:attrNameLst>
                                          <p:attrName>ppt_x</p:attrName>
                                        </p:attrNameLst>
                                      </p:cBhvr>
                                      <p:tavLst>
                                        <p:tav tm="0">
                                          <p:val>
                                            <p:strVal val="#ppt_x"/>
                                          </p:val>
                                        </p:tav>
                                        <p:tav tm="100000">
                                          <p:val>
                                            <p:strVal val="#ppt_x"/>
                                          </p:val>
                                        </p:tav>
                                      </p:tavLst>
                                    </p:anim>
                                    <p:anim calcmode="lin" valueType="num">
                                      <p:cBhvr>
                                        <p:cTn id="105" dur="1000" fill="hold"/>
                                        <p:tgtEl>
                                          <p:spTgt spid="1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7" grpId="0" animBg="1"/>
      <p:bldP spid="30" grpId="0" animBg="1"/>
      <p:bldP spid="11" grpId="0" animBg="1"/>
      <p:bldP spid="2" grpId="0" animBg="1"/>
      <p:bldP spid="19" grpId="0" animBg="1"/>
      <p:bldP spid="23" grpId="0" animBg="1"/>
      <p:bldP spid="21" grpId="0" animBg="1"/>
      <p:bldP spid="26" grpId="0" animBg="1"/>
      <p:bldP spid="29" grpId="0" animBg="1"/>
      <p:bldP spid="38" grpId="0" animBg="1"/>
      <p:bldP spid="14" grpId="0"/>
      <p:bldP spid="15" grpId="0"/>
      <p:bldP spid="16" grpId="0"/>
      <p:bldP spid="17" grpId="0"/>
      <p:bldP spid="18" grpId="0"/>
      <p:bldP spid="28" grpId="0"/>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Freeform: Shape 19">
            <a:extLst>
              <a:ext uri="{FF2B5EF4-FFF2-40B4-BE49-F238E27FC236}">
                <a16:creationId xmlns:a16="http://schemas.microsoft.com/office/drawing/2014/main" id="{0EC3B1C2-E360-408E-9690-C2826CBA330B}"/>
              </a:ext>
            </a:extLst>
          </p:cNvPr>
          <p:cNvSpPr>
            <a:spLocks noChangeAspect="1"/>
          </p:cNvSpPr>
          <p:nvPr/>
        </p:nvSpPr>
        <p:spPr>
          <a:xfrm rot="5400000">
            <a:off x="2375353" y="28062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224DCFEB-F465-4B61-9BBA-03E059529672}"/>
              </a:ext>
            </a:extLst>
          </p:cNvPr>
          <p:cNvSpPr>
            <a:spLocks/>
          </p:cNvSpPr>
          <p:nvPr/>
        </p:nvSpPr>
        <p:spPr>
          <a:xfrm rot="5400000">
            <a:off x="2489669" y="29114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Rectangle 21">
            <a:extLst>
              <a:ext uri="{FF2B5EF4-FFF2-40B4-BE49-F238E27FC236}">
                <a16:creationId xmlns:a16="http://schemas.microsoft.com/office/drawing/2014/main" id="{11980B8B-A0CA-4410-AC86-77222B73A594}"/>
              </a:ext>
            </a:extLst>
          </p:cNvPr>
          <p:cNvSpPr/>
          <p:nvPr/>
        </p:nvSpPr>
        <p:spPr>
          <a:xfrm>
            <a:off x="3458933" y="29718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0AF6101B-D0EC-4963-B220-39B70E6FC235}"/>
              </a:ext>
            </a:extLst>
          </p:cNvPr>
          <p:cNvSpPr txBox="1"/>
          <p:nvPr/>
        </p:nvSpPr>
        <p:spPr>
          <a:xfrm>
            <a:off x="4178968" y="20687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24" name="TextBox 23">
            <a:extLst>
              <a:ext uri="{FF2B5EF4-FFF2-40B4-BE49-F238E27FC236}">
                <a16:creationId xmlns:a16="http://schemas.microsoft.com/office/drawing/2014/main" id="{D21D5377-3ABE-46DF-A56F-59AA4610C1A9}"/>
              </a:ext>
            </a:extLst>
          </p:cNvPr>
          <p:cNvSpPr txBox="1"/>
          <p:nvPr/>
        </p:nvSpPr>
        <p:spPr>
          <a:xfrm>
            <a:off x="3458933" y="31146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25" name="TextBox 24">
            <a:extLst>
              <a:ext uri="{FF2B5EF4-FFF2-40B4-BE49-F238E27FC236}">
                <a16:creationId xmlns:a16="http://schemas.microsoft.com/office/drawing/2014/main" id="{10380224-7AB6-4583-B6F8-22B0C9D738B6}"/>
              </a:ext>
            </a:extLst>
          </p:cNvPr>
          <p:cNvSpPr txBox="1"/>
          <p:nvPr/>
        </p:nvSpPr>
        <p:spPr>
          <a:xfrm>
            <a:off x="3511023" y="37206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8" name="Freeform: Shape 27">
            <a:extLst>
              <a:ext uri="{FF2B5EF4-FFF2-40B4-BE49-F238E27FC236}">
                <a16:creationId xmlns:a16="http://schemas.microsoft.com/office/drawing/2014/main" id="{209D415D-9754-43CC-A583-8CE3CFA61EB1}"/>
              </a:ext>
            </a:extLst>
          </p:cNvPr>
          <p:cNvSpPr>
            <a:spLocks noChangeAspect="1"/>
          </p:cNvSpPr>
          <p:nvPr/>
        </p:nvSpPr>
        <p:spPr>
          <a:xfrm rot="5400000">
            <a:off x="-499265" y="32634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Freeform: Shape 28">
            <a:extLst>
              <a:ext uri="{FF2B5EF4-FFF2-40B4-BE49-F238E27FC236}">
                <a16:creationId xmlns:a16="http://schemas.microsoft.com/office/drawing/2014/main" id="{5605CC1E-237B-49CE-991A-EB1C38B8FCFB}"/>
              </a:ext>
            </a:extLst>
          </p:cNvPr>
          <p:cNvSpPr>
            <a:spLocks/>
          </p:cNvSpPr>
          <p:nvPr/>
        </p:nvSpPr>
        <p:spPr>
          <a:xfrm rot="5400000">
            <a:off x="-384949" y="33686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a:extLst>
              <a:ext uri="{FF2B5EF4-FFF2-40B4-BE49-F238E27FC236}">
                <a16:creationId xmlns:a16="http://schemas.microsoft.com/office/drawing/2014/main" id="{010E7090-70C0-4702-BA9A-F40B280C1249}"/>
              </a:ext>
            </a:extLst>
          </p:cNvPr>
          <p:cNvSpPr/>
          <p:nvPr/>
        </p:nvSpPr>
        <p:spPr>
          <a:xfrm>
            <a:off x="584315" y="34290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Box 30">
            <a:extLst>
              <a:ext uri="{FF2B5EF4-FFF2-40B4-BE49-F238E27FC236}">
                <a16:creationId xmlns:a16="http://schemas.microsoft.com/office/drawing/2014/main" id="{BD89763A-ED9D-4A95-883A-54C76DF57E28}"/>
              </a:ext>
            </a:extLst>
          </p:cNvPr>
          <p:cNvSpPr txBox="1"/>
          <p:nvPr/>
        </p:nvSpPr>
        <p:spPr>
          <a:xfrm>
            <a:off x="1304350" y="25259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32" name="TextBox 31">
            <a:extLst>
              <a:ext uri="{FF2B5EF4-FFF2-40B4-BE49-F238E27FC236}">
                <a16:creationId xmlns:a16="http://schemas.microsoft.com/office/drawing/2014/main" id="{98E9A9C2-7944-4062-B135-BC4B4F9292FA}"/>
              </a:ext>
            </a:extLst>
          </p:cNvPr>
          <p:cNvSpPr txBox="1"/>
          <p:nvPr/>
        </p:nvSpPr>
        <p:spPr>
          <a:xfrm>
            <a:off x="584315" y="35718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33" name="TextBox 32">
            <a:extLst>
              <a:ext uri="{FF2B5EF4-FFF2-40B4-BE49-F238E27FC236}">
                <a16:creationId xmlns:a16="http://schemas.microsoft.com/office/drawing/2014/main" id="{BD941CF0-4E82-4C42-8767-F96BF5129746}"/>
              </a:ext>
            </a:extLst>
          </p:cNvPr>
          <p:cNvSpPr txBox="1"/>
          <p:nvPr/>
        </p:nvSpPr>
        <p:spPr>
          <a:xfrm>
            <a:off x="636405" y="41778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Freeform: Shape 34">
            <a:extLst>
              <a:ext uri="{FF2B5EF4-FFF2-40B4-BE49-F238E27FC236}">
                <a16:creationId xmlns:a16="http://schemas.microsoft.com/office/drawing/2014/main" id="{C768AD03-C1D4-40A8-BFDD-472B701E8D9C}"/>
              </a:ext>
            </a:extLst>
          </p:cNvPr>
          <p:cNvSpPr>
            <a:spLocks noChangeAspect="1"/>
          </p:cNvSpPr>
          <p:nvPr/>
        </p:nvSpPr>
        <p:spPr>
          <a:xfrm rot="5400000">
            <a:off x="5246384" y="23490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3196B56-D95E-46AA-9875-2131775E6E05}"/>
              </a:ext>
            </a:extLst>
          </p:cNvPr>
          <p:cNvSpPr>
            <a:spLocks/>
          </p:cNvSpPr>
          <p:nvPr/>
        </p:nvSpPr>
        <p:spPr>
          <a:xfrm rot="5400000">
            <a:off x="5360700" y="24542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Rectangle 36">
            <a:extLst>
              <a:ext uri="{FF2B5EF4-FFF2-40B4-BE49-F238E27FC236}">
                <a16:creationId xmlns:a16="http://schemas.microsoft.com/office/drawing/2014/main" id="{460FD94A-3589-4035-AA53-01830C75C922}"/>
              </a:ext>
            </a:extLst>
          </p:cNvPr>
          <p:cNvSpPr/>
          <p:nvPr/>
        </p:nvSpPr>
        <p:spPr>
          <a:xfrm>
            <a:off x="6329964" y="25146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408CA0D4-6C7C-4436-B8E1-D6F2A25143DF}"/>
              </a:ext>
            </a:extLst>
          </p:cNvPr>
          <p:cNvSpPr txBox="1"/>
          <p:nvPr/>
        </p:nvSpPr>
        <p:spPr>
          <a:xfrm>
            <a:off x="7049999" y="16115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39" name="TextBox 38">
            <a:extLst>
              <a:ext uri="{FF2B5EF4-FFF2-40B4-BE49-F238E27FC236}">
                <a16:creationId xmlns:a16="http://schemas.microsoft.com/office/drawing/2014/main" id="{5FC90E86-557C-4CF5-A7F6-BE154D87CF54}"/>
              </a:ext>
            </a:extLst>
          </p:cNvPr>
          <p:cNvSpPr txBox="1"/>
          <p:nvPr/>
        </p:nvSpPr>
        <p:spPr>
          <a:xfrm>
            <a:off x="6329964" y="26574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0" name="TextBox 39">
            <a:extLst>
              <a:ext uri="{FF2B5EF4-FFF2-40B4-BE49-F238E27FC236}">
                <a16:creationId xmlns:a16="http://schemas.microsoft.com/office/drawing/2014/main" id="{2FA36ED6-EB1C-46BC-B869-BDCF62C27C40}"/>
              </a:ext>
            </a:extLst>
          </p:cNvPr>
          <p:cNvSpPr txBox="1"/>
          <p:nvPr/>
        </p:nvSpPr>
        <p:spPr>
          <a:xfrm>
            <a:off x="6382054" y="32634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Freeform: Shape 41">
            <a:extLst>
              <a:ext uri="{FF2B5EF4-FFF2-40B4-BE49-F238E27FC236}">
                <a16:creationId xmlns:a16="http://schemas.microsoft.com/office/drawing/2014/main" id="{A17A5FAB-48D6-424B-A96F-6661377E98AF}"/>
              </a:ext>
            </a:extLst>
          </p:cNvPr>
          <p:cNvSpPr>
            <a:spLocks noChangeAspect="1"/>
          </p:cNvSpPr>
          <p:nvPr/>
        </p:nvSpPr>
        <p:spPr>
          <a:xfrm rot="5400000">
            <a:off x="8115637" y="1891848"/>
            <a:ext cx="4469495" cy="2514600"/>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27000" dist="127000" dir="19800000" algn="bl" rotWithShape="0">
              <a:prstClr val="black">
                <a:alpha val="40000"/>
              </a:prstClr>
            </a:outerShdw>
          </a:effectLst>
          <a:scene3d>
            <a:camera prst="orthographicFront"/>
            <a:lightRig rig="threePt" dir="t"/>
          </a:scene3d>
          <a:sp3d>
            <a:bevelT w="88900" h="8890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1F8A4225-A2DE-4B75-9657-60A493B612AE}"/>
              </a:ext>
            </a:extLst>
          </p:cNvPr>
          <p:cNvSpPr>
            <a:spLocks/>
          </p:cNvSpPr>
          <p:nvPr/>
        </p:nvSpPr>
        <p:spPr>
          <a:xfrm rot="5400000">
            <a:off x="8229953" y="1997004"/>
            <a:ext cx="4242816" cy="2304288"/>
          </a:xfrm>
          <a:custGeom>
            <a:avLst/>
            <a:gdLst>
              <a:gd name="connsiteX0" fmla="*/ 0 w 4469495"/>
              <a:gd name="connsiteY0" fmla="*/ 1257300 h 2514600"/>
              <a:gd name="connsiteX1" fmla="*/ 32935 w 4469495"/>
              <a:gd name="connsiteY1" fmla="*/ 1108998 h 2514600"/>
              <a:gd name="connsiteX2" fmla="*/ 44530 w 4469495"/>
              <a:gd name="connsiteY2" fmla="*/ 1089577 h 2514600"/>
              <a:gd name="connsiteX3" fmla="*/ 43636 w 4469495"/>
              <a:gd name="connsiteY3" fmla="*/ 1086844 h 2514600"/>
              <a:gd name="connsiteX4" fmla="*/ 701190 w 4469495"/>
              <a:gd name="connsiteY4" fmla="*/ 151530 h 2514600"/>
              <a:gd name="connsiteX5" fmla="*/ 737437 w 4469495"/>
              <a:gd name="connsiteY5" fmla="*/ 111592 h 2514600"/>
              <a:gd name="connsiteX6" fmla="*/ 949322 w 4469495"/>
              <a:gd name="connsiteY6" fmla="*/ 7740 h 2514600"/>
              <a:gd name="connsiteX7" fmla="*/ 999352 w 4469495"/>
              <a:gd name="connsiteY7" fmla="*/ 3155 h 2514600"/>
              <a:gd name="connsiteX8" fmla="*/ 1001236 w 4469495"/>
              <a:gd name="connsiteY8" fmla="*/ 0 h 2514600"/>
              <a:gd name="connsiteX9" fmla="*/ 1802495 w 4469495"/>
              <a:gd name="connsiteY9" fmla="*/ 0 h 2514600"/>
              <a:gd name="connsiteX10" fmla="*/ 2667000 w 4469495"/>
              <a:gd name="connsiteY10" fmla="*/ 0 h 2514600"/>
              <a:gd name="connsiteX11" fmla="*/ 3453897 w 4469495"/>
              <a:gd name="connsiteY11" fmla="*/ 0 h 2514600"/>
              <a:gd name="connsiteX12" fmla="*/ 3454655 w 4469495"/>
              <a:gd name="connsiteY12" fmla="*/ 1270 h 2514600"/>
              <a:gd name="connsiteX13" fmla="*/ 3525258 w 4469495"/>
              <a:gd name="connsiteY13" fmla="*/ 7741 h 2514600"/>
              <a:gd name="connsiteX14" fmla="*/ 3737143 w 4469495"/>
              <a:gd name="connsiteY14" fmla="*/ 111593 h 2514600"/>
              <a:gd name="connsiteX15" fmla="*/ 3750830 w 4469495"/>
              <a:gd name="connsiteY15" fmla="*/ 126674 h 2514600"/>
              <a:gd name="connsiteX16" fmla="*/ 4436279 w 4469495"/>
              <a:gd name="connsiteY16" fmla="*/ 1101665 h 2514600"/>
              <a:gd name="connsiteX17" fmla="*/ 4434274 w 4469495"/>
              <a:gd name="connsiteY17" fmla="*/ 1105170 h 2514600"/>
              <a:gd name="connsiteX18" fmla="*/ 4436560 w 4469495"/>
              <a:gd name="connsiteY18" fmla="*/ 1108998 h 2514600"/>
              <a:gd name="connsiteX19" fmla="*/ 4469495 w 4469495"/>
              <a:gd name="connsiteY19" fmla="*/ 1257300 h 2514600"/>
              <a:gd name="connsiteX20" fmla="*/ 4436560 w 4469495"/>
              <a:gd name="connsiteY20" fmla="*/ 1405602 h 2514600"/>
              <a:gd name="connsiteX21" fmla="*/ 4424965 w 4469495"/>
              <a:gd name="connsiteY21" fmla="*/ 1425023 h 2514600"/>
              <a:gd name="connsiteX22" fmla="*/ 4425859 w 4469495"/>
              <a:gd name="connsiteY22" fmla="*/ 1427756 h 2514600"/>
              <a:gd name="connsiteX23" fmla="*/ 3768305 w 4469495"/>
              <a:gd name="connsiteY23" fmla="*/ 2363070 h 2514600"/>
              <a:gd name="connsiteX24" fmla="*/ 3732058 w 4469495"/>
              <a:gd name="connsiteY24" fmla="*/ 2403008 h 2514600"/>
              <a:gd name="connsiteX25" fmla="*/ 3520173 w 4469495"/>
              <a:gd name="connsiteY25" fmla="*/ 2506860 h 2514600"/>
              <a:gd name="connsiteX26" fmla="*/ 3470143 w 4469495"/>
              <a:gd name="connsiteY26" fmla="*/ 2511445 h 2514600"/>
              <a:gd name="connsiteX27" fmla="*/ 3468259 w 4469495"/>
              <a:gd name="connsiteY27" fmla="*/ 2514600 h 2514600"/>
              <a:gd name="connsiteX28" fmla="*/ 2667000 w 4469495"/>
              <a:gd name="connsiteY28" fmla="*/ 2514600 h 2514600"/>
              <a:gd name="connsiteX29" fmla="*/ 1802495 w 4469495"/>
              <a:gd name="connsiteY29" fmla="*/ 2514600 h 2514600"/>
              <a:gd name="connsiteX30" fmla="*/ 1015598 w 4469495"/>
              <a:gd name="connsiteY30" fmla="*/ 2514600 h 2514600"/>
              <a:gd name="connsiteX31" fmla="*/ 1014840 w 4469495"/>
              <a:gd name="connsiteY31" fmla="*/ 2513330 h 2514600"/>
              <a:gd name="connsiteX32" fmla="*/ 944237 w 4469495"/>
              <a:gd name="connsiteY32" fmla="*/ 2506859 h 2514600"/>
              <a:gd name="connsiteX33" fmla="*/ 732352 w 4469495"/>
              <a:gd name="connsiteY33" fmla="*/ 2403007 h 2514600"/>
              <a:gd name="connsiteX34" fmla="*/ 718665 w 4469495"/>
              <a:gd name="connsiteY34" fmla="*/ 2387926 h 2514600"/>
              <a:gd name="connsiteX35" fmla="*/ 33216 w 4469495"/>
              <a:gd name="connsiteY35" fmla="*/ 1412935 h 2514600"/>
              <a:gd name="connsiteX36" fmla="*/ 35221 w 4469495"/>
              <a:gd name="connsiteY36" fmla="*/ 1409430 h 2514600"/>
              <a:gd name="connsiteX37" fmla="*/ 32935 w 4469495"/>
              <a:gd name="connsiteY37" fmla="*/ 1405602 h 2514600"/>
              <a:gd name="connsiteX38" fmla="*/ 0 w 4469495"/>
              <a:gd name="connsiteY38" fmla="*/ 1257300 h 2514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4469495" h="2514600">
                <a:moveTo>
                  <a:pt x="0" y="1257300"/>
                </a:moveTo>
                <a:cubicBezTo>
                  <a:pt x="0" y="1204695"/>
                  <a:pt x="11727" y="1154580"/>
                  <a:pt x="32935" y="1108998"/>
                </a:cubicBezTo>
                <a:lnTo>
                  <a:pt x="44530" y="1089577"/>
                </a:lnTo>
                <a:lnTo>
                  <a:pt x="43636" y="1086844"/>
                </a:lnTo>
                <a:lnTo>
                  <a:pt x="701190" y="151530"/>
                </a:lnTo>
                <a:lnTo>
                  <a:pt x="737437" y="111592"/>
                </a:lnTo>
                <a:cubicBezTo>
                  <a:pt x="794318" y="59882"/>
                  <a:pt x="867475" y="22966"/>
                  <a:pt x="949322" y="7740"/>
                </a:cubicBezTo>
                <a:lnTo>
                  <a:pt x="999352" y="3155"/>
                </a:lnTo>
                <a:lnTo>
                  <a:pt x="1001236" y="0"/>
                </a:lnTo>
                <a:lnTo>
                  <a:pt x="1802495" y="0"/>
                </a:lnTo>
                <a:lnTo>
                  <a:pt x="2667000" y="0"/>
                </a:lnTo>
                <a:lnTo>
                  <a:pt x="3453897" y="0"/>
                </a:lnTo>
                <a:lnTo>
                  <a:pt x="3454655" y="1270"/>
                </a:lnTo>
                <a:lnTo>
                  <a:pt x="3525258" y="7741"/>
                </a:lnTo>
                <a:cubicBezTo>
                  <a:pt x="3607106" y="22967"/>
                  <a:pt x="3680262" y="59882"/>
                  <a:pt x="3737143" y="111593"/>
                </a:cubicBezTo>
                <a:lnTo>
                  <a:pt x="3750830" y="126674"/>
                </a:lnTo>
                <a:lnTo>
                  <a:pt x="4436279" y="1101665"/>
                </a:lnTo>
                <a:lnTo>
                  <a:pt x="4434274" y="1105170"/>
                </a:lnTo>
                <a:lnTo>
                  <a:pt x="4436560" y="1108998"/>
                </a:lnTo>
                <a:cubicBezTo>
                  <a:pt x="4457768" y="1154580"/>
                  <a:pt x="4469495" y="1204695"/>
                  <a:pt x="4469495" y="1257300"/>
                </a:cubicBezTo>
                <a:cubicBezTo>
                  <a:pt x="4469495" y="1309905"/>
                  <a:pt x="4457768" y="1360020"/>
                  <a:pt x="4436560" y="1405602"/>
                </a:cubicBezTo>
                <a:lnTo>
                  <a:pt x="4424965" y="1425023"/>
                </a:lnTo>
                <a:lnTo>
                  <a:pt x="4425859" y="1427756"/>
                </a:lnTo>
                <a:lnTo>
                  <a:pt x="3768305" y="2363070"/>
                </a:lnTo>
                <a:lnTo>
                  <a:pt x="3732058" y="2403008"/>
                </a:lnTo>
                <a:cubicBezTo>
                  <a:pt x="3675177" y="2454718"/>
                  <a:pt x="3602020" y="2491634"/>
                  <a:pt x="3520173" y="2506860"/>
                </a:cubicBezTo>
                <a:lnTo>
                  <a:pt x="3470143" y="2511445"/>
                </a:lnTo>
                <a:lnTo>
                  <a:pt x="3468259" y="2514600"/>
                </a:lnTo>
                <a:lnTo>
                  <a:pt x="2667000" y="2514600"/>
                </a:lnTo>
                <a:lnTo>
                  <a:pt x="1802495" y="2514600"/>
                </a:lnTo>
                <a:lnTo>
                  <a:pt x="1015598" y="2514600"/>
                </a:lnTo>
                <a:lnTo>
                  <a:pt x="1014840" y="2513330"/>
                </a:lnTo>
                <a:lnTo>
                  <a:pt x="944237" y="2506859"/>
                </a:lnTo>
                <a:cubicBezTo>
                  <a:pt x="862389" y="2491633"/>
                  <a:pt x="789233" y="2454718"/>
                  <a:pt x="732352" y="2403007"/>
                </a:cubicBezTo>
                <a:lnTo>
                  <a:pt x="718665" y="2387926"/>
                </a:lnTo>
                <a:lnTo>
                  <a:pt x="33216" y="1412935"/>
                </a:lnTo>
                <a:lnTo>
                  <a:pt x="35221" y="1409430"/>
                </a:lnTo>
                <a:lnTo>
                  <a:pt x="32935" y="1405602"/>
                </a:lnTo>
                <a:cubicBezTo>
                  <a:pt x="11727" y="1360020"/>
                  <a:pt x="0" y="1309905"/>
                  <a:pt x="0" y="125730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E845845B-57AC-4A58-8F31-27D91505F430}"/>
              </a:ext>
            </a:extLst>
          </p:cNvPr>
          <p:cNvSpPr/>
          <p:nvPr/>
        </p:nvSpPr>
        <p:spPr>
          <a:xfrm>
            <a:off x="9199217" y="2057401"/>
            <a:ext cx="2304288" cy="6858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TextBox 44">
            <a:extLst>
              <a:ext uri="{FF2B5EF4-FFF2-40B4-BE49-F238E27FC236}">
                <a16:creationId xmlns:a16="http://schemas.microsoft.com/office/drawing/2014/main" id="{B0153B3B-A9AD-42E5-9FC1-471F25E2D838}"/>
              </a:ext>
            </a:extLst>
          </p:cNvPr>
          <p:cNvSpPr txBox="1"/>
          <p:nvPr/>
        </p:nvSpPr>
        <p:spPr>
          <a:xfrm>
            <a:off x="9919252" y="1154378"/>
            <a:ext cx="862264" cy="830997"/>
          </a:xfrm>
          <a:prstGeom prst="rect">
            <a:avLst/>
          </a:prstGeom>
          <a:noFill/>
        </p:spPr>
        <p:txBody>
          <a:bodyPr wrap="square" rtlCol="0">
            <a:spAutoFit/>
          </a:bodyPr>
          <a:lstStyle/>
          <a:p>
            <a:pPr algn="ctr"/>
            <a:r>
              <a:rPr lang="en-US" sz="36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46" name="TextBox 45">
            <a:extLst>
              <a:ext uri="{FF2B5EF4-FFF2-40B4-BE49-F238E27FC236}">
                <a16:creationId xmlns:a16="http://schemas.microsoft.com/office/drawing/2014/main" id="{AF17C6DC-3D95-4D33-8372-F32E33A3D122}"/>
              </a:ext>
            </a:extLst>
          </p:cNvPr>
          <p:cNvSpPr txBox="1"/>
          <p:nvPr/>
        </p:nvSpPr>
        <p:spPr>
          <a:xfrm>
            <a:off x="9199217" y="2200246"/>
            <a:ext cx="2304288" cy="400110"/>
          </a:xfrm>
          <a:prstGeom prst="rect">
            <a:avLst/>
          </a:prstGeom>
          <a:noFill/>
        </p:spPr>
        <p:txBody>
          <a:bodyPr wrap="square" rtlCol="0">
            <a:spAutoFit/>
          </a:bodyPr>
          <a:lstStyle/>
          <a:p>
            <a:pPr algn="ctr"/>
            <a:r>
              <a:rPr lang="en-US" sz="2000" dirty="0">
                <a:solidFill>
                  <a:srgbClr val="4D4D4D"/>
                </a:solidFill>
                <a:latin typeface="Bernard MT Condensed" panose="02050806060905020404" pitchFamily="18" charset="0"/>
              </a:rPr>
              <a:t>LOREM IPSUM DOLOR</a:t>
            </a:r>
          </a:p>
        </p:txBody>
      </p:sp>
      <p:sp>
        <p:nvSpPr>
          <p:cNvPr id="47" name="TextBox 46">
            <a:extLst>
              <a:ext uri="{FF2B5EF4-FFF2-40B4-BE49-F238E27FC236}">
                <a16:creationId xmlns:a16="http://schemas.microsoft.com/office/drawing/2014/main" id="{5714C1DC-5833-4597-A408-7D6CFA710A3D}"/>
              </a:ext>
            </a:extLst>
          </p:cNvPr>
          <p:cNvSpPr txBox="1"/>
          <p:nvPr/>
        </p:nvSpPr>
        <p:spPr>
          <a:xfrm>
            <a:off x="9251307" y="2806260"/>
            <a:ext cx="2304288" cy="183127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9" name="TextBox 48">
            <a:extLst>
              <a:ext uri="{FF2B5EF4-FFF2-40B4-BE49-F238E27FC236}">
                <a16:creationId xmlns:a16="http://schemas.microsoft.com/office/drawing/2014/main" id="{F5AF5F0E-95FB-4CF5-87A0-0E3C5964C1A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907464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1000"/>
                                        <p:tgtEl>
                                          <p:spTgt spid="49"/>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8"/>
                                        </p:tgtEl>
                                        <p:attrNameLst>
                                          <p:attrName>style.visibility</p:attrName>
                                        </p:attrNameLst>
                                      </p:cBhvr>
                                      <p:to>
                                        <p:strVal val="visible"/>
                                      </p:to>
                                    </p:set>
                                    <p:animEffect transition="in" filter="fade">
                                      <p:cBhvr>
                                        <p:cTn id="11" dur="1000"/>
                                        <p:tgtEl>
                                          <p:spTgt spid="28"/>
                                        </p:tgtEl>
                                      </p:cBhvr>
                                    </p:animEffect>
                                    <p:anim calcmode="lin" valueType="num">
                                      <p:cBhvr>
                                        <p:cTn id="12" dur="1000" fill="hold"/>
                                        <p:tgtEl>
                                          <p:spTgt spid="28"/>
                                        </p:tgtEl>
                                        <p:attrNameLst>
                                          <p:attrName>ppt_x</p:attrName>
                                        </p:attrNameLst>
                                      </p:cBhvr>
                                      <p:tavLst>
                                        <p:tav tm="0">
                                          <p:val>
                                            <p:strVal val="#ppt_x"/>
                                          </p:val>
                                        </p:tav>
                                        <p:tav tm="100000">
                                          <p:val>
                                            <p:strVal val="#ppt_x"/>
                                          </p:val>
                                        </p:tav>
                                      </p:tavLst>
                                    </p:anim>
                                    <p:anim calcmode="lin" valueType="num">
                                      <p:cBhvr>
                                        <p:cTn id="13" dur="1000" fill="hold"/>
                                        <p:tgtEl>
                                          <p:spTgt spid="28"/>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29"/>
                                        </p:tgtEl>
                                        <p:attrNameLst>
                                          <p:attrName>style.visibility</p:attrName>
                                        </p:attrNameLst>
                                      </p:cBhvr>
                                      <p:to>
                                        <p:strVal val="visible"/>
                                      </p:to>
                                    </p:set>
                                    <p:animEffect transition="in" filter="fade">
                                      <p:cBhvr>
                                        <p:cTn id="16" dur="1000"/>
                                        <p:tgtEl>
                                          <p:spTgt spid="29"/>
                                        </p:tgtEl>
                                      </p:cBhvr>
                                    </p:animEffect>
                                    <p:anim calcmode="lin" valueType="num">
                                      <p:cBhvr>
                                        <p:cTn id="17" dur="1000" fill="hold"/>
                                        <p:tgtEl>
                                          <p:spTgt spid="29"/>
                                        </p:tgtEl>
                                        <p:attrNameLst>
                                          <p:attrName>ppt_x</p:attrName>
                                        </p:attrNameLst>
                                      </p:cBhvr>
                                      <p:tavLst>
                                        <p:tav tm="0">
                                          <p:val>
                                            <p:strVal val="#ppt_x"/>
                                          </p:val>
                                        </p:tav>
                                        <p:tav tm="100000">
                                          <p:val>
                                            <p:strVal val="#ppt_x"/>
                                          </p:val>
                                        </p:tav>
                                      </p:tavLst>
                                    </p:anim>
                                    <p:anim calcmode="lin" valueType="num">
                                      <p:cBhvr>
                                        <p:cTn id="18" dur="1000" fill="hold"/>
                                        <p:tgtEl>
                                          <p:spTgt spid="29"/>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fade">
                                      <p:cBhvr>
                                        <p:cTn id="21" dur="1000"/>
                                        <p:tgtEl>
                                          <p:spTgt spid="31"/>
                                        </p:tgtEl>
                                      </p:cBhvr>
                                    </p:animEffect>
                                    <p:anim calcmode="lin" valueType="num">
                                      <p:cBhvr>
                                        <p:cTn id="22" dur="1000" fill="hold"/>
                                        <p:tgtEl>
                                          <p:spTgt spid="31"/>
                                        </p:tgtEl>
                                        <p:attrNameLst>
                                          <p:attrName>ppt_x</p:attrName>
                                        </p:attrNameLst>
                                      </p:cBhvr>
                                      <p:tavLst>
                                        <p:tav tm="0">
                                          <p:val>
                                            <p:strVal val="#ppt_x"/>
                                          </p:val>
                                        </p:tav>
                                        <p:tav tm="100000">
                                          <p:val>
                                            <p:strVal val="#ppt_x"/>
                                          </p:val>
                                        </p:tav>
                                      </p:tavLst>
                                    </p:anim>
                                    <p:anim calcmode="lin" valueType="num">
                                      <p:cBhvr>
                                        <p:cTn id="23" dur="1000" fill="hold"/>
                                        <p:tgtEl>
                                          <p:spTgt spid="31"/>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30"/>
                                        </p:tgtEl>
                                        <p:attrNameLst>
                                          <p:attrName>style.visibility</p:attrName>
                                        </p:attrNameLst>
                                      </p:cBhvr>
                                      <p:to>
                                        <p:strVal val="visible"/>
                                      </p:to>
                                    </p:set>
                                    <p:animEffect transition="in" filter="fade">
                                      <p:cBhvr>
                                        <p:cTn id="27" dur="1000"/>
                                        <p:tgtEl>
                                          <p:spTgt spid="30"/>
                                        </p:tgtEl>
                                      </p:cBhvr>
                                    </p:animEffect>
                                    <p:anim calcmode="lin" valueType="num">
                                      <p:cBhvr>
                                        <p:cTn id="28" dur="1000" fill="hold"/>
                                        <p:tgtEl>
                                          <p:spTgt spid="30"/>
                                        </p:tgtEl>
                                        <p:attrNameLst>
                                          <p:attrName>ppt_x</p:attrName>
                                        </p:attrNameLst>
                                      </p:cBhvr>
                                      <p:tavLst>
                                        <p:tav tm="0">
                                          <p:val>
                                            <p:strVal val="#ppt_x"/>
                                          </p:val>
                                        </p:tav>
                                        <p:tav tm="100000">
                                          <p:val>
                                            <p:strVal val="#ppt_x"/>
                                          </p:val>
                                        </p:tav>
                                      </p:tavLst>
                                    </p:anim>
                                    <p:anim calcmode="lin" valueType="num">
                                      <p:cBhvr>
                                        <p:cTn id="29" dur="1000" fill="hold"/>
                                        <p:tgtEl>
                                          <p:spTgt spid="30"/>
                                        </p:tgtEl>
                                        <p:attrNameLst>
                                          <p:attrName>ppt_y</p:attrName>
                                        </p:attrNameLst>
                                      </p:cBhvr>
                                      <p:tavLst>
                                        <p:tav tm="0">
                                          <p:val>
                                            <p:strVal val="#ppt_y+.1"/>
                                          </p:val>
                                        </p:tav>
                                        <p:tav tm="100000">
                                          <p:val>
                                            <p:strVal val="#ppt_y"/>
                                          </p:val>
                                        </p:tav>
                                      </p:tavLst>
                                    </p:anim>
                                  </p:childTnLst>
                                </p:cTn>
                              </p:par>
                              <p:par>
                                <p:cTn id="30" presetID="42" presetClass="entr" presetSubtype="0" fill="hold" grpId="0" nodeType="with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fade">
                                      <p:cBhvr>
                                        <p:cTn id="32" dur="1000"/>
                                        <p:tgtEl>
                                          <p:spTgt spid="32"/>
                                        </p:tgtEl>
                                      </p:cBhvr>
                                    </p:animEffect>
                                    <p:anim calcmode="lin" valueType="num">
                                      <p:cBhvr>
                                        <p:cTn id="33" dur="1000" fill="hold"/>
                                        <p:tgtEl>
                                          <p:spTgt spid="32"/>
                                        </p:tgtEl>
                                        <p:attrNameLst>
                                          <p:attrName>ppt_x</p:attrName>
                                        </p:attrNameLst>
                                      </p:cBhvr>
                                      <p:tavLst>
                                        <p:tav tm="0">
                                          <p:val>
                                            <p:strVal val="#ppt_x"/>
                                          </p:val>
                                        </p:tav>
                                        <p:tav tm="100000">
                                          <p:val>
                                            <p:strVal val="#ppt_x"/>
                                          </p:val>
                                        </p:tav>
                                      </p:tavLst>
                                    </p:anim>
                                    <p:anim calcmode="lin" valueType="num">
                                      <p:cBhvr>
                                        <p:cTn id="34" dur="1000" fill="hold"/>
                                        <p:tgtEl>
                                          <p:spTgt spid="32"/>
                                        </p:tgtEl>
                                        <p:attrNameLst>
                                          <p:attrName>ppt_y</p:attrName>
                                        </p:attrNameLst>
                                      </p:cBhvr>
                                      <p:tavLst>
                                        <p:tav tm="0">
                                          <p:val>
                                            <p:strVal val="#ppt_y+.1"/>
                                          </p:val>
                                        </p:tav>
                                        <p:tav tm="100000">
                                          <p:val>
                                            <p:strVal val="#ppt_y"/>
                                          </p:val>
                                        </p:tav>
                                      </p:tavLst>
                                    </p:anim>
                                  </p:childTnLst>
                                </p:cTn>
                              </p:par>
                              <p:par>
                                <p:cTn id="35" presetID="42" presetClass="entr" presetSubtype="0" fill="hold" grpId="0" nodeType="with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fade">
                                      <p:cBhvr>
                                        <p:cTn id="37" dur="1000"/>
                                        <p:tgtEl>
                                          <p:spTgt spid="33"/>
                                        </p:tgtEl>
                                      </p:cBhvr>
                                    </p:animEffect>
                                    <p:anim calcmode="lin" valueType="num">
                                      <p:cBhvr>
                                        <p:cTn id="38" dur="1000" fill="hold"/>
                                        <p:tgtEl>
                                          <p:spTgt spid="33"/>
                                        </p:tgtEl>
                                        <p:attrNameLst>
                                          <p:attrName>ppt_x</p:attrName>
                                        </p:attrNameLst>
                                      </p:cBhvr>
                                      <p:tavLst>
                                        <p:tav tm="0">
                                          <p:val>
                                            <p:strVal val="#ppt_x"/>
                                          </p:val>
                                        </p:tav>
                                        <p:tav tm="100000">
                                          <p:val>
                                            <p:strVal val="#ppt_x"/>
                                          </p:val>
                                        </p:tav>
                                      </p:tavLst>
                                    </p:anim>
                                    <p:anim calcmode="lin" valueType="num">
                                      <p:cBhvr>
                                        <p:cTn id="39" dur="1000" fill="hold"/>
                                        <p:tgtEl>
                                          <p:spTgt spid="33"/>
                                        </p:tgtEl>
                                        <p:attrNameLst>
                                          <p:attrName>ppt_y</p:attrName>
                                        </p:attrNameLst>
                                      </p:cBhvr>
                                      <p:tavLst>
                                        <p:tav tm="0">
                                          <p:val>
                                            <p:strVal val="#ppt_y+.1"/>
                                          </p:val>
                                        </p:tav>
                                        <p:tav tm="100000">
                                          <p:val>
                                            <p:strVal val="#ppt_y"/>
                                          </p:val>
                                        </p:tav>
                                      </p:tavLst>
                                    </p:anim>
                                  </p:childTnLst>
                                </p:cTn>
                              </p:par>
                            </p:childTnLst>
                          </p:cTn>
                        </p:par>
                        <p:par>
                          <p:cTn id="40" fill="hold">
                            <p:stCondLst>
                              <p:cond delay="3000"/>
                            </p:stCondLst>
                            <p:childTnLst>
                              <p:par>
                                <p:cTn id="41" presetID="47" presetClass="entr" presetSubtype="0"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Effect transition="in" filter="fade">
                                      <p:cBhvr>
                                        <p:cTn id="43" dur="1000"/>
                                        <p:tgtEl>
                                          <p:spTgt spid="20"/>
                                        </p:tgtEl>
                                      </p:cBhvr>
                                    </p:animEffect>
                                    <p:anim calcmode="lin" valueType="num">
                                      <p:cBhvr>
                                        <p:cTn id="44" dur="1000" fill="hold"/>
                                        <p:tgtEl>
                                          <p:spTgt spid="20"/>
                                        </p:tgtEl>
                                        <p:attrNameLst>
                                          <p:attrName>ppt_x</p:attrName>
                                        </p:attrNameLst>
                                      </p:cBhvr>
                                      <p:tavLst>
                                        <p:tav tm="0">
                                          <p:val>
                                            <p:strVal val="#ppt_x"/>
                                          </p:val>
                                        </p:tav>
                                        <p:tav tm="100000">
                                          <p:val>
                                            <p:strVal val="#ppt_x"/>
                                          </p:val>
                                        </p:tav>
                                      </p:tavLst>
                                    </p:anim>
                                    <p:anim calcmode="lin" valueType="num">
                                      <p:cBhvr>
                                        <p:cTn id="45" dur="1000" fill="hold"/>
                                        <p:tgtEl>
                                          <p:spTgt spid="20"/>
                                        </p:tgtEl>
                                        <p:attrNameLst>
                                          <p:attrName>ppt_y</p:attrName>
                                        </p:attrNameLst>
                                      </p:cBhvr>
                                      <p:tavLst>
                                        <p:tav tm="0">
                                          <p:val>
                                            <p:strVal val="#ppt_y-.1"/>
                                          </p:val>
                                        </p:tav>
                                        <p:tav tm="100000">
                                          <p:val>
                                            <p:strVal val="#ppt_y"/>
                                          </p:val>
                                        </p:tav>
                                      </p:tavLst>
                                    </p:anim>
                                  </p:childTnLst>
                                </p:cTn>
                              </p:par>
                              <p:par>
                                <p:cTn id="46" presetID="47" presetClass="entr" presetSubtype="0" fill="hold" grpId="0" nodeType="withEffect">
                                  <p:stCondLst>
                                    <p:cond delay="0"/>
                                  </p:stCondLst>
                                  <p:childTnLst>
                                    <p:set>
                                      <p:cBhvr>
                                        <p:cTn id="47" dur="1" fill="hold">
                                          <p:stCondLst>
                                            <p:cond delay="0"/>
                                          </p:stCondLst>
                                        </p:cTn>
                                        <p:tgtEl>
                                          <p:spTgt spid="21"/>
                                        </p:tgtEl>
                                        <p:attrNameLst>
                                          <p:attrName>style.visibility</p:attrName>
                                        </p:attrNameLst>
                                      </p:cBhvr>
                                      <p:to>
                                        <p:strVal val="visible"/>
                                      </p:to>
                                    </p:set>
                                    <p:animEffect transition="in" filter="fade">
                                      <p:cBhvr>
                                        <p:cTn id="48" dur="1000"/>
                                        <p:tgtEl>
                                          <p:spTgt spid="21"/>
                                        </p:tgtEl>
                                      </p:cBhvr>
                                    </p:animEffect>
                                    <p:anim calcmode="lin" valueType="num">
                                      <p:cBhvr>
                                        <p:cTn id="49" dur="1000" fill="hold"/>
                                        <p:tgtEl>
                                          <p:spTgt spid="21"/>
                                        </p:tgtEl>
                                        <p:attrNameLst>
                                          <p:attrName>ppt_x</p:attrName>
                                        </p:attrNameLst>
                                      </p:cBhvr>
                                      <p:tavLst>
                                        <p:tav tm="0">
                                          <p:val>
                                            <p:strVal val="#ppt_x"/>
                                          </p:val>
                                        </p:tav>
                                        <p:tav tm="100000">
                                          <p:val>
                                            <p:strVal val="#ppt_x"/>
                                          </p:val>
                                        </p:tav>
                                      </p:tavLst>
                                    </p:anim>
                                    <p:anim calcmode="lin" valueType="num">
                                      <p:cBhvr>
                                        <p:cTn id="50" dur="1000" fill="hold"/>
                                        <p:tgtEl>
                                          <p:spTgt spid="21"/>
                                        </p:tgtEl>
                                        <p:attrNameLst>
                                          <p:attrName>ppt_y</p:attrName>
                                        </p:attrNameLst>
                                      </p:cBhvr>
                                      <p:tavLst>
                                        <p:tav tm="0">
                                          <p:val>
                                            <p:strVal val="#ppt_y-.1"/>
                                          </p:val>
                                        </p:tav>
                                        <p:tav tm="100000">
                                          <p:val>
                                            <p:strVal val="#ppt_y"/>
                                          </p:val>
                                        </p:tav>
                                      </p:tavLst>
                                    </p:anim>
                                  </p:childTnLst>
                                </p:cTn>
                              </p:par>
                              <p:par>
                                <p:cTn id="51" presetID="47" presetClass="entr" presetSubtype="0" fill="hold" grpId="0" nodeType="withEffect">
                                  <p:stCondLst>
                                    <p:cond delay="0"/>
                                  </p:stCondLst>
                                  <p:childTnLst>
                                    <p:set>
                                      <p:cBhvr>
                                        <p:cTn id="52" dur="1" fill="hold">
                                          <p:stCondLst>
                                            <p:cond delay="0"/>
                                          </p:stCondLst>
                                        </p:cTn>
                                        <p:tgtEl>
                                          <p:spTgt spid="23"/>
                                        </p:tgtEl>
                                        <p:attrNameLst>
                                          <p:attrName>style.visibility</p:attrName>
                                        </p:attrNameLst>
                                      </p:cBhvr>
                                      <p:to>
                                        <p:strVal val="visible"/>
                                      </p:to>
                                    </p:set>
                                    <p:animEffect transition="in" filter="fade">
                                      <p:cBhvr>
                                        <p:cTn id="53" dur="1000"/>
                                        <p:tgtEl>
                                          <p:spTgt spid="23"/>
                                        </p:tgtEl>
                                      </p:cBhvr>
                                    </p:animEffect>
                                    <p:anim calcmode="lin" valueType="num">
                                      <p:cBhvr>
                                        <p:cTn id="54" dur="1000" fill="hold"/>
                                        <p:tgtEl>
                                          <p:spTgt spid="23"/>
                                        </p:tgtEl>
                                        <p:attrNameLst>
                                          <p:attrName>ppt_x</p:attrName>
                                        </p:attrNameLst>
                                      </p:cBhvr>
                                      <p:tavLst>
                                        <p:tav tm="0">
                                          <p:val>
                                            <p:strVal val="#ppt_x"/>
                                          </p:val>
                                        </p:tav>
                                        <p:tav tm="100000">
                                          <p:val>
                                            <p:strVal val="#ppt_x"/>
                                          </p:val>
                                        </p:tav>
                                      </p:tavLst>
                                    </p:anim>
                                    <p:anim calcmode="lin" valueType="num">
                                      <p:cBhvr>
                                        <p:cTn id="55" dur="1000" fill="hold"/>
                                        <p:tgtEl>
                                          <p:spTgt spid="23"/>
                                        </p:tgtEl>
                                        <p:attrNameLst>
                                          <p:attrName>ppt_y</p:attrName>
                                        </p:attrNameLst>
                                      </p:cBhvr>
                                      <p:tavLst>
                                        <p:tav tm="0">
                                          <p:val>
                                            <p:strVal val="#ppt_y-.1"/>
                                          </p:val>
                                        </p:tav>
                                        <p:tav tm="100000">
                                          <p:val>
                                            <p:strVal val="#ppt_y"/>
                                          </p:val>
                                        </p:tav>
                                      </p:tavLst>
                                    </p:anim>
                                  </p:childTnLst>
                                </p:cTn>
                              </p:par>
                            </p:childTnLst>
                          </p:cTn>
                        </p:par>
                        <p:par>
                          <p:cTn id="56" fill="hold">
                            <p:stCondLst>
                              <p:cond delay="4000"/>
                            </p:stCondLst>
                            <p:childTnLst>
                              <p:par>
                                <p:cTn id="57" presetID="42" presetClass="entr" presetSubtype="0" fill="hold" grpId="0" nodeType="afterEffect">
                                  <p:stCondLst>
                                    <p:cond delay="0"/>
                                  </p:stCondLst>
                                  <p:childTnLst>
                                    <p:set>
                                      <p:cBhvr>
                                        <p:cTn id="58" dur="1" fill="hold">
                                          <p:stCondLst>
                                            <p:cond delay="0"/>
                                          </p:stCondLst>
                                        </p:cTn>
                                        <p:tgtEl>
                                          <p:spTgt spid="22"/>
                                        </p:tgtEl>
                                        <p:attrNameLst>
                                          <p:attrName>style.visibility</p:attrName>
                                        </p:attrNameLst>
                                      </p:cBhvr>
                                      <p:to>
                                        <p:strVal val="visible"/>
                                      </p:to>
                                    </p:set>
                                    <p:animEffect transition="in" filter="fade">
                                      <p:cBhvr>
                                        <p:cTn id="59" dur="1000"/>
                                        <p:tgtEl>
                                          <p:spTgt spid="22"/>
                                        </p:tgtEl>
                                      </p:cBhvr>
                                    </p:animEffect>
                                    <p:anim calcmode="lin" valueType="num">
                                      <p:cBhvr>
                                        <p:cTn id="60" dur="1000" fill="hold"/>
                                        <p:tgtEl>
                                          <p:spTgt spid="22"/>
                                        </p:tgtEl>
                                        <p:attrNameLst>
                                          <p:attrName>ppt_x</p:attrName>
                                        </p:attrNameLst>
                                      </p:cBhvr>
                                      <p:tavLst>
                                        <p:tav tm="0">
                                          <p:val>
                                            <p:strVal val="#ppt_x"/>
                                          </p:val>
                                        </p:tav>
                                        <p:tav tm="100000">
                                          <p:val>
                                            <p:strVal val="#ppt_x"/>
                                          </p:val>
                                        </p:tav>
                                      </p:tavLst>
                                    </p:anim>
                                    <p:anim calcmode="lin" valueType="num">
                                      <p:cBhvr>
                                        <p:cTn id="61" dur="1000" fill="hold"/>
                                        <p:tgtEl>
                                          <p:spTgt spid="22"/>
                                        </p:tgtEl>
                                        <p:attrNameLst>
                                          <p:attrName>ppt_y</p:attrName>
                                        </p:attrNameLst>
                                      </p:cBhvr>
                                      <p:tavLst>
                                        <p:tav tm="0">
                                          <p:val>
                                            <p:strVal val="#ppt_y+.1"/>
                                          </p:val>
                                        </p:tav>
                                        <p:tav tm="100000">
                                          <p:val>
                                            <p:strVal val="#ppt_y"/>
                                          </p:val>
                                        </p:tav>
                                      </p:tavLst>
                                    </p:anim>
                                  </p:childTnLst>
                                </p:cTn>
                              </p:par>
                              <p:par>
                                <p:cTn id="62" presetID="42" presetClass="entr" presetSubtype="0" fill="hold" grpId="0" nodeType="withEffect">
                                  <p:stCondLst>
                                    <p:cond delay="0"/>
                                  </p:stCondLst>
                                  <p:childTnLst>
                                    <p:set>
                                      <p:cBhvr>
                                        <p:cTn id="63" dur="1" fill="hold">
                                          <p:stCondLst>
                                            <p:cond delay="0"/>
                                          </p:stCondLst>
                                        </p:cTn>
                                        <p:tgtEl>
                                          <p:spTgt spid="24"/>
                                        </p:tgtEl>
                                        <p:attrNameLst>
                                          <p:attrName>style.visibility</p:attrName>
                                        </p:attrNameLst>
                                      </p:cBhvr>
                                      <p:to>
                                        <p:strVal val="visible"/>
                                      </p:to>
                                    </p:set>
                                    <p:animEffect transition="in" filter="fade">
                                      <p:cBhvr>
                                        <p:cTn id="64" dur="1000"/>
                                        <p:tgtEl>
                                          <p:spTgt spid="24"/>
                                        </p:tgtEl>
                                      </p:cBhvr>
                                    </p:animEffect>
                                    <p:anim calcmode="lin" valueType="num">
                                      <p:cBhvr>
                                        <p:cTn id="65" dur="1000" fill="hold"/>
                                        <p:tgtEl>
                                          <p:spTgt spid="24"/>
                                        </p:tgtEl>
                                        <p:attrNameLst>
                                          <p:attrName>ppt_x</p:attrName>
                                        </p:attrNameLst>
                                      </p:cBhvr>
                                      <p:tavLst>
                                        <p:tav tm="0">
                                          <p:val>
                                            <p:strVal val="#ppt_x"/>
                                          </p:val>
                                        </p:tav>
                                        <p:tav tm="100000">
                                          <p:val>
                                            <p:strVal val="#ppt_x"/>
                                          </p:val>
                                        </p:tav>
                                      </p:tavLst>
                                    </p:anim>
                                    <p:anim calcmode="lin" valueType="num">
                                      <p:cBhvr>
                                        <p:cTn id="66" dur="1000" fill="hold"/>
                                        <p:tgtEl>
                                          <p:spTgt spid="24"/>
                                        </p:tgtEl>
                                        <p:attrNameLst>
                                          <p:attrName>ppt_y</p:attrName>
                                        </p:attrNameLst>
                                      </p:cBhvr>
                                      <p:tavLst>
                                        <p:tav tm="0">
                                          <p:val>
                                            <p:strVal val="#ppt_y+.1"/>
                                          </p:val>
                                        </p:tav>
                                        <p:tav tm="100000">
                                          <p:val>
                                            <p:strVal val="#ppt_y"/>
                                          </p:val>
                                        </p:tav>
                                      </p:tavLst>
                                    </p:anim>
                                  </p:childTnLst>
                                </p:cTn>
                              </p:par>
                              <p:par>
                                <p:cTn id="67" presetID="42" presetClass="entr" presetSubtype="0" fill="hold" grpId="0" nodeType="withEffect">
                                  <p:stCondLst>
                                    <p:cond delay="0"/>
                                  </p:stCondLst>
                                  <p:childTnLst>
                                    <p:set>
                                      <p:cBhvr>
                                        <p:cTn id="68" dur="1" fill="hold">
                                          <p:stCondLst>
                                            <p:cond delay="0"/>
                                          </p:stCondLst>
                                        </p:cTn>
                                        <p:tgtEl>
                                          <p:spTgt spid="25"/>
                                        </p:tgtEl>
                                        <p:attrNameLst>
                                          <p:attrName>style.visibility</p:attrName>
                                        </p:attrNameLst>
                                      </p:cBhvr>
                                      <p:to>
                                        <p:strVal val="visible"/>
                                      </p:to>
                                    </p:set>
                                    <p:animEffect transition="in" filter="fade">
                                      <p:cBhvr>
                                        <p:cTn id="69" dur="1000"/>
                                        <p:tgtEl>
                                          <p:spTgt spid="25"/>
                                        </p:tgtEl>
                                      </p:cBhvr>
                                    </p:animEffect>
                                    <p:anim calcmode="lin" valueType="num">
                                      <p:cBhvr>
                                        <p:cTn id="70" dur="1000" fill="hold"/>
                                        <p:tgtEl>
                                          <p:spTgt spid="25"/>
                                        </p:tgtEl>
                                        <p:attrNameLst>
                                          <p:attrName>ppt_x</p:attrName>
                                        </p:attrNameLst>
                                      </p:cBhvr>
                                      <p:tavLst>
                                        <p:tav tm="0">
                                          <p:val>
                                            <p:strVal val="#ppt_x"/>
                                          </p:val>
                                        </p:tav>
                                        <p:tav tm="100000">
                                          <p:val>
                                            <p:strVal val="#ppt_x"/>
                                          </p:val>
                                        </p:tav>
                                      </p:tavLst>
                                    </p:anim>
                                    <p:anim calcmode="lin" valueType="num">
                                      <p:cBhvr>
                                        <p:cTn id="71" dur="1000" fill="hold"/>
                                        <p:tgtEl>
                                          <p:spTgt spid="25"/>
                                        </p:tgtEl>
                                        <p:attrNameLst>
                                          <p:attrName>ppt_y</p:attrName>
                                        </p:attrNameLst>
                                      </p:cBhvr>
                                      <p:tavLst>
                                        <p:tav tm="0">
                                          <p:val>
                                            <p:strVal val="#ppt_y+.1"/>
                                          </p:val>
                                        </p:tav>
                                        <p:tav tm="100000">
                                          <p:val>
                                            <p:strVal val="#ppt_y"/>
                                          </p:val>
                                        </p:tav>
                                      </p:tavLst>
                                    </p:anim>
                                  </p:childTnLst>
                                </p:cTn>
                              </p:par>
                            </p:childTnLst>
                          </p:cTn>
                        </p:par>
                        <p:par>
                          <p:cTn id="72" fill="hold">
                            <p:stCondLst>
                              <p:cond delay="5000"/>
                            </p:stCondLst>
                            <p:childTnLst>
                              <p:par>
                                <p:cTn id="73" presetID="47" presetClass="entr" presetSubtype="0" fill="hold" grpId="0" nodeType="afterEffect">
                                  <p:stCondLst>
                                    <p:cond delay="0"/>
                                  </p:stCondLst>
                                  <p:childTnLst>
                                    <p:set>
                                      <p:cBhvr>
                                        <p:cTn id="74" dur="1" fill="hold">
                                          <p:stCondLst>
                                            <p:cond delay="0"/>
                                          </p:stCondLst>
                                        </p:cTn>
                                        <p:tgtEl>
                                          <p:spTgt spid="35"/>
                                        </p:tgtEl>
                                        <p:attrNameLst>
                                          <p:attrName>style.visibility</p:attrName>
                                        </p:attrNameLst>
                                      </p:cBhvr>
                                      <p:to>
                                        <p:strVal val="visible"/>
                                      </p:to>
                                    </p:set>
                                    <p:animEffect transition="in" filter="fade">
                                      <p:cBhvr>
                                        <p:cTn id="75" dur="1000"/>
                                        <p:tgtEl>
                                          <p:spTgt spid="35"/>
                                        </p:tgtEl>
                                      </p:cBhvr>
                                    </p:animEffect>
                                    <p:anim calcmode="lin" valueType="num">
                                      <p:cBhvr>
                                        <p:cTn id="76" dur="1000" fill="hold"/>
                                        <p:tgtEl>
                                          <p:spTgt spid="35"/>
                                        </p:tgtEl>
                                        <p:attrNameLst>
                                          <p:attrName>ppt_x</p:attrName>
                                        </p:attrNameLst>
                                      </p:cBhvr>
                                      <p:tavLst>
                                        <p:tav tm="0">
                                          <p:val>
                                            <p:strVal val="#ppt_x"/>
                                          </p:val>
                                        </p:tav>
                                        <p:tav tm="100000">
                                          <p:val>
                                            <p:strVal val="#ppt_x"/>
                                          </p:val>
                                        </p:tav>
                                      </p:tavLst>
                                    </p:anim>
                                    <p:anim calcmode="lin" valueType="num">
                                      <p:cBhvr>
                                        <p:cTn id="77" dur="1000" fill="hold"/>
                                        <p:tgtEl>
                                          <p:spTgt spid="35"/>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36"/>
                                        </p:tgtEl>
                                        <p:attrNameLst>
                                          <p:attrName>style.visibility</p:attrName>
                                        </p:attrNameLst>
                                      </p:cBhvr>
                                      <p:to>
                                        <p:strVal val="visible"/>
                                      </p:to>
                                    </p:set>
                                    <p:animEffect transition="in" filter="fade">
                                      <p:cBhvr>
                                        <p:cTn id="80" dur="1000"/>
                                        <p:tgtEl>
                                          <p:spTgt spid="36"/>
                                        </p:tgtEl>
                                      </p:cBhvr>
                                    </p:animEffect>
                                    <p:anim calcmode="lin" valueType="num">
                                      <p:cBhvr>
                                        <p:cTn id="81" dur="1000" fill="hold"/>
                                        <p:tgtEl>
                                          <p:spTgt spid="36"/>
                                        </p:tgtEl>
                                        <p:attrNameLst>
                                          <p:attrName>ppt_x</p:attrName>
                                        </p:attrNameLst>
                                      </p:cBhvr>
                                      <p:tavLst>
                                        <p:tav tm="0">
                                          <p:val>
                                            <p:strVal val="#ppt_x"/>
                                          </p:val>
                                        </p:tav>
                                        <p:tav tm="100000">
                                          <p:val>
                                            <p:strVal val="#ppt_x"/>
                                          </p:val>
                                        </p:tav>
                                      </p:tavLst>
                                    </p:anim>
                                    <p:anim calcmode="lin" valueType="num">
                                      <p:cBhvr>
                                        <p:cTn id="82" dur="1000" fill="hold"/>
                                        <p:tgtEl>
                                          <p:spTgt spid="36"/>
                                        </p:tgtEl>
                                        <p:attrNameLst>
                                          <p:attrName>ppt_y</p:attrName>
                                        </p:attrNameLst>
                                      </p:cBhvr>
                                      <p:tavLst>
                                        <p:tav tm="0">
                                          <p:val>
                                            <p:strVal val="#ppt_y-.1"/>
                                          </p:val>
                                        </p:tav>
                                        <p:tav tm="100000">
                                          <p:val>
                                            <p:strVal val="#ppt_y"/>
                                          </p:val>
                                        </p:tav>
                                      </p:tavLst>
                                    </p:anim>
                                  </p:childTnLst>
                                </p:cTn>
                              </p:par>
                              <p:par>
                                <p:cTn id="83" presetID="47" presetClass="entr" presetSubtype="0" fill="hold" grpId="0" nodeType="with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fade">
                                      <p:cBhvr>
                                        <p:cTn id="85" dur="1000"/>
                                        <p:tgtEl>
                                          <p:spTgt spid="38"/>
                                        </p:tgtEl>
                                      </p:cBhvr>
                                    </p:animEffect>
                                    <p:anim calcmode="lin" valueType="num">
                                      <p:cBhvr>
                                        <p:cTn id="86" dur="1000" fill="hold"/>
                                        <p:tgtEl>
                                          <p:spTgt spid="38"/>
                                        </p:tgtEl>
                                        <p:attrNameLst>
                                          <p:attrName>ppt_x</p:attrName>
                                        </p:attrNameLst>
                                      </p:cBhvr>
                                      <p:tavLst>
                                        <p:tav tm="0">
                                          <p:val>
                                            <p:strVal val="#ppt_x"/>
                                          </p:val>
                                        </p:tav>
                                        <p:tav tm="100000">
                                          <p:val>
                                            <p:strVal val="#ppt_x"/>
                                          </p:val>
                                        </p:tav>
                                      </p:tavLst>
                                    </p:anim>
                                    <p:anim calcmode="lin" valueType="num">
                                      <p:cBhvr>
                                        <p:cTn id="87" dur="1000" fill="hold"/>
                                        <p:tgtEl>
                                          <p:spTgt spid="38"/>
                                        </p:tgtEl>
                                        <p:attrNameLst>
                                          <p:attrName>ppt_y</p:attrName>
                                        </p:attrNameLst>
                                      </p:cBhvr>
                                      <p:tavLst>
                                        <p:tav tm="0">
                                          <p:val>
                                            <p:strVal val="#ppt_y-.1"/>
                                          </p:val>
                                        </p:tav>
                                        <p:tav tm="100000">
                                          <p:val>
                                            <p:strVal val="#ppt_y"/>
                                          </p:val>
                                        </p:tav>
                                      </p:tavLst>
                                    </p:anim>
                                  </p:childTnLst>
                                </p:cTn>
                              </p:par>
                            </p:childTnLst>
                          </p:cTn>
                        </p:par>
                        <p:par>
                          <p:cTn id="88" fill="hold">
                            <p:stCondLst>
                              <p:cond delay="6000"/>
                            </p:stCondLst>
                            <p:childTnLst>
                              <p:par>
                                <p:cTn id="89" presetID="42" presetClass="entr" presetSubtype="0" fill="hold" grpId="0" nodeType="afterEffect">
                                  <p:stCondLst>
                                    <p:cond delay="0"/>
                                  </p:stCondLst>
                                  <p:childTnLst>
                                    <p:set>
                                      <p:cBhvr>
                                        <p:cTn id="90" dur="1" fill="hold">
                                          <p:stCondLst>
                                            <p:cond delay="0"/>
                                          </p:stCondLst>
                                        </p:cTn>
                                        <p:tgtEl>
                                          <p:spTgt spid="37"/>
                                        </p:tgtEl>
                                        <p:attrNameLst>
                                          <p:attrName>style.visibility</p:attrName>
                                        </p:attrNameLst>
                                      </p:cBhvr>
                                      <p:to>
                                        <p:strVal val="visible"/>
                                      </p:to>
                                    </p:set>
                                    <p:animEffect transition="in" filter="fade">
                                      <p:cBhvr>
                                        <p:cTn id="91" dur="1000"/>
                                        <p:tgtEl>
                                          <p:spTgt spid="37"/>
                                        </p:tgtEl>
                                      </p:cBhvr>
                                    </p:animEffect>
                                    <p:anim calcmode="lin" valueType="num">
                                      <p:cBhvr>
                                        <p:cTn id="92" dur="1000" fill="hold"/>
                                        <p:tgtEl>
                                          <p:spTgt spid="37"/>
                                        </p:tgtEl>
                                        <p:attrNameLst>
                                          <p:attrName>ppt_x</p:attrName>
                                        </p:attrNameLst>
                                      </p:cBhvr>
                                      <p:tavLst>
                                        <p:tav tm="0">
                                          <p:val>
                                            <p:strVal val="#ppt_x"/>
                                          </p:val>
                                        </p:tav>
                                        <p:tav tm="100000">
                                          <p:val>
                                            <p:strVal val="#ppt_x"/>
                                          </p:val>
                                        </p:tav>
                                      </p:tavLst>
                                    </p:anim>
                                    <p:anim calcmode="lin" valueType="num">
                                      <p:cBhvr>
                                        <p:cTn id="93" dur="1000" fill="hold"/>
                                        <p:tgtEl>
                                          <p:spTgt spid="37"/>
                                        </p:tgtEl>
                                        <p:attrNameLst>
                                          <p:attrName>ppt_y</p:attrName>
                                        </p:attrNameLst>
                                      </p:cBhvr>
                                      <p:tavLst>
                                        <p:tav tm="0">
                                          <p:val>
                                            <p:strVal val="#ppt_y+.1"/>
                                          </p:val>
                                        </p:tav>
                                        <p:tav tm="100000">
                                          <p:val>
                                            <p:strVal val="#ppt_y"/>
                                          </p:val>
                                        </p:tav>
                                      </p:tavLst>
                                    </p:anim>
                                  </p:childTnLst>
                                </p:cTn>
                              </p:par>
                              <p:par>
                                <p:cTn id="94" presetID="42" presetClass="entr" presetSubtype="0" fill="hold" grpId="0" nodeType="withEffect">
                                  <p:stCondLst>
                                    <p:cond delay="0"/>
                                  </p:stCondLst>
                                  <p:childTnLst>
                                    <p:set>
                                      <p:cBhvr>
                                        <p:cTn id="95" dur="1" fill="hold">
                                          <p:stCondLst>
                                            <p:cond delay="0"/>
                                          </p:stCondLst>
                                        </p:cTn>
                                        <p:tgtEl>
                                          <p:spTgt spid="39"/>
                                        </p:tgtEl>
                                        <p:attrNameLst>
                                          <p:attrName>style.visibility</p:attrName>
                                        </p:attrNameLst>
                                      </p:cBhvr>
                                      <p:to>
                                        <p:strVal val="visible"/>
                                      </p:to>
                                    </p:set>
                                    <p:animEffect transition="in" filter="fade">
                                      <p:cBhvr>
                                        <p:cTn id="96" dur="1000"/>
                                        <p:tgtEl>
                                          <p:spTgt spid="39"/>
                                        </p:tgtEl>
                                      </p:cBhvr>
                                    </p:animEffect>
                                    <p:anim calcmode="lin" valueType="num">
                                      <p:cBhvr>
                                        <p:cTn id="97" dur="1000" fill="hold"/>
                                        <p:tgtEl>
                                          <p:spTgt spid="39"/>
                                        </p:tgtEl>
                                        <p:attrNameLst>
                                          <p:attrName>ppt_x</p:attrName>
                                        </p:attrNameLst>
                                      </p:cBhvr>
                                      <p:tavLst>
                                        <p:tav tm="0">
                                          <p:val>
                                            <p:strVal val="#ppt_x"/>
                                          </p:val>
                                        </p:tav>
                                        <p:tav tm="100000">
                                          <p:val>
                                            <p:strVal val="#ppt_x"/>
                                          </p:val>
                                        </p:tav>
                                      </p:tavLst>
                                    </p:anim>
                                    <p:anim calcmode="lin" valueType="num">
                                      <p:cBhvr>
                                        <p:cTn id="98" dur="1000" fill="hold"/>
                                        <p:tgtEl>
                                          <p:spTgt spid="39"/>
                                        </p:tgtEl>
                                        <p:attrNameLst>
                                          <p:attrName>ppt_y</p:attrName>
                                        </p:attrNameLst>
                                      </p:cBhvr>
                                      <p:tavLst>
                                        <p:tav tm="0">
                                          <p:val>
                                            <p:strVal val="#ppt_y+.1"/>
                                          </p:val>
                                        </p:tav>
                                        <p:tav tm="100000">
                                          <p:val>
                                            <p:strVal val="#ppt_y"/>
                                          </p:val>
                                        </p:tav>
                                      </p:tavLst>
                                    </p:anim>
                                  </p:childTnLst>
                                </p:cTn>
                              </p:par>
                              <p:par>
                                <p:cTn id="99" presetID="42" presetClass="entr" presetSubtype="0" fill="hold" grpId="0" nodeType="withEffect">
                                  <p:stCondLst>
                                    <p:cond delay="0"/>
                                  </p:stCondLst>
                                  <p:childTnLst>
                                    <p:set>
                                      <p:cBhvr>
                                        <p:cTn id="100" dur="1" fill="hold">
                                          <p:stCondLst>
                                            <p:cond delay="0"/>
                                          </p:stCondLst>
                                        </p:cTn>
                                        <p:tgtEl>
                                          <p:spTgt spid="40"/>
                                        </p:tgtEl>
                                        <p:attrNameLst>
                                          <p:attrName>style.visibility</p:attrName>
                                        </p:attrNameLst>
                                      </p:cBhvr>
                                      <p:to>
                                        <p:strVal val="visible"/>
                                      </p:to>
                                    </p:set>
                                    <p:animEffect transition="in" filter="fade">
                                      <p:cBhvr>
                                        <p:cTn id="101" dur="1000"/>
                                        <p:tgtEl>
                                          <p:spTgt spid="40"/>
                                        </p:tgtEl>
                                      </p:cBhvr>
                                    </p:animEffect>
                                    <p:anim calcmode="lin" valueType="num">
                                      <p:cBhvr>
                                        <p:cTn id="102" dur="1000" fill="hold"/>
                                        <p:tgtEl>
                                          <p:spTgt spid="40"/>
                                        </p:tgtEl>
                                        <p:attrNameLst>
                                          <p:attrName>ppt_x</p:attrName>
                                        </p:attrNameLst>
                                      </p:cBhvr>
                                      <p:tavLst>
                                        <p:tav tm="0">
                                          <p:val>
                                            <p:strVal val="#ppt_x"/>
                                          </p:val>
                                        </p:tav>
                                        <p:tav tm="100000">
                                          <p:val>
                                            <p:strVal val="#ppt_x"/>
                                          </p:val>
                                        </p:tav>
                                      </p:tavLst>
                                    </p:anim>
                                    <p:anim calcmode="lin" valueType="num">
                                      <p:cBhvr>
                                        <p:cTn id="103" dur="1000" fill="hold"/>
                                        <p:tgtEl>
                                          <p:spTgt spid="40"/>
                                        </p:tgtEl>
                                        <p:attrNameLst>
                                          <p:attrName>ppt_y</p:attrName>
                                        </p:attrNameLst>
                                      </p:cBhvr>
                                      <p:tavLst>
                                        <p:tav tm="0">
                                          <p:val>
                                            <p:strVal val="#ppt_y+.1"/>
                                          </p:val>
                                        </p:tav>
                                        <p:tav tm="100000">
                                          <p:val>
                                            <p:strVal val="#ppt_y"/>
                                          </p:val>
                                        </p:tav>
                                      </p:tavLst>
                                    </p:anim>
                                  </p:childTnLst>
                                </p:cTn>
                              </p:par>
                            </p:childTnLst>
                          </p:cTn>
                        </p:par>
                        <p:par>
                          <p:cTn id="104" fill="hold">
                            <p:stCondLst>
                              <p:cond delay="7000"/>
                            </p:stCondLst>
                            <p:childTnLst>
                              <p:par>
                                <p:cTn id="105" presetID="47" presetClass="entr" presetSubtype="0" fill="hold" grpId="0" nodeType="afterEffect">
                                  <p:stCondLst>
                                    <p:cond delay="0"/>
                                  </p:stCondLst>
                                  <p:childTnLst>
                                    <p:set>
                                      <p:cBhvr>
                                        <p:cTn id="106" dur="1" fill="hold">
                                          <p:stCondLst>
                                            <p:cond delay="0"/>
                                          </p:stCondLst>
                                        </p:cTn>
                                        <p:tgtEl>
                                          <p:spTgt spid="42"/>
                                        </p:tgtEl>
                                        <p:attrNameLst>
                                          <p:attrName>style.visibility</p:attrName>
                                        </p:attrNameLst>
                                      </p:cBhvr>
                                      <p:to>
                                        <p:strVal val="visible"/>
                                      </p:to>
                                    </p:set>
                                    <p:animEffect transition="in" filter="fade">
                                      <p:cBhvr>
                                        <p:cTn id="107" dur="1000"/>
                                        <p:tgtEl>
                                          <p:spTgt spid="42"/>
                                        </p:tgtEl>
                                      </p:cBhvr>
                                    </p:animEffect>
                                    <p:anim calcmode="lin" valueType="num">
                                      <p:cBhvr>
                                        <p:cTn id="108" dur="1000" fill="hold"/>
                                        <p:tgtEl>
                                          <p:spTgt spid="42"/>
                                        </p:tgtEl>
                                        <p:attrNameLst>
                                          <p:attrName>ppt_x</p:attrName>
                                        </p:attrNameLst>
                                      </p:cBhvr>
                                      <p:tavLst>
                                        <p:tav tm="0">
                                          <p:val>
                                            <p:strVal val="#ppt_x"/>
                                          </p:val>
                                        </p:tav>
                                        <p:tav tm="100000">
                                          <p:val>
                                            <p:strVal val="#ppt_x"/>
                                          </p:val>
                                        </p:tav>
                                      </p:tavLst>
                                    </p:anim>
                                    <p:anim calcmode="lin" valueType="num">
                                      <p:cBhvr>
                                        <p:cTn id="109" dur="1000" fill="hold"/>
                                        <p:tgtEl>
                                          <p:spTgt spid="42"/>
                                        </p:tgtEl>
                                        <p:attrNameLst>
                                          <p:attrName>ppt_y</p:attrName>
                                        </p:attrNameLst>
                                      </p:cBhvr>
                                      <p:tavLst>
                                        <p:tav tm="0">
                                          <p:val>
                                            <p:strVal val="#ppt_y-.1"/>
                                          </p:val>
                                        </p:tav>
                                        <p:tav tm="100000">
                                          <p:val>
                                            <p:strVal val="#ppt_y"/>
                                          </p:val>
                                        </p:tav>
                                      </p:tavLst>
                                    </p:anim>
                                  </p:childTnLst>
                                </p:cTn>
                              </p:par>
                              <p:par>
                                <p:cTn id="110" presetID="47" presetClass="entr" presetSubtype="0" fill="hold" grpId="0" nodeType="withEffect">
                                  <p:stCondLst>
                                    <p:cond delay="0"/>
                                  </p:stCondLst>
                                  <p:childTnLst>
                                    <p:set>
                                      <p:cBhvr>
                                        <p:cTn id="111" dur="1" fill="hold">
                                          <p:stCondLst>
                                            <p:cond delay="0"/>
                                          </p:stCondLst>
                                        </p:cTn>
                                        <p:tgtEl>
                                          <p:spTgt spid="43"/>
                                        </p:tgtEl>
                                        <p:attrNameLst>
                                          <p:attrName>style.visibility</p:attrName>
                                        </p:attrNameLst>
                                      </p:cBhvr>
                                      <p:to>
                                        <p:strVal val="visible"/>
                                      </p:to>
                                    </p:set>
                                    <p:animEffect transition="in" filter="fade">
                                      <p:cBhvr>
                                        <p:cTn id="112" dur="1000"/>
                                        <p:tgtEl>
                                          <p:spTgt spid="43"/>
                                        </p:tgtEl>
                                      </p:cBhvr>
                                    </p:animEffect>
                                    <p:anim calcmode="lin" valueType="num">
                                      <p:cBhvr>
                                        <p:cTn id="113" dur="1000" fill="hold"/>
                                        <p:tgtEl>
                                          <p:spTgt spid="43"/>
                                        </p:tgtEl>
                                        <p:attrNameLst>
                                          <p:attrName>ppt_x</p:attrName>
                                        </p:attrNameLst>
                                      </p:cBhvr>
                                      <p:tavLst>
                                        <p:tav tm="0">
                                          <p:val>
                                            <p:strVal val="#ppt_x"/>
                                          </p:val>
                                        </p:tav>
                                        <p:tav tm="100000">
                                          <p:val>
                                            <p:strVal val="#ppt_x"/>
                                          </p:val>
                                        </p:tav>
                                      </p:tavLst>
                                    </p:anim>
                                    <p:anim calcmode="lin" valueType="num">
                                      <p:cBhvr>
                                        <p:cTn id="114" dur="1000" fill="hold"/>
                                        <p:tgtEl>
                                          <p:spTgt spid="43"/>
                                        </p:tgtEl>
                                        <p:attrNameLst>
                                          <p:attrName>ppt_y</p:attrName>
                                        </p:attrNameLst>
                                      </p:cBhvr>
                                      <p:tavLst>
                                        <p:tav tm="0">
                                          <p:val>
                                            <p:strVal val="#ppt_y-.1"/>
                                          </p:val>
                                        </p:tav>
                                        <p:tav tm="100000">
                                          <p:val>
                                            <p:strVal val="#ppt_y"/>
                                          </p:val>
                                        </p:tav>
                                      </p:tavLst>
                                    </p:anim>
                                  </p:childTnLst>
                                </p:cTn>
                              </p:par>
                              <p:par>
                                <p:cTn id="115" presetID="47" presetClass="entr" presetSubtype="0" fill="hold" grpId="0" nodeType="with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fade">
                                      <p:cBhvr>
                                        <p:cTn id="117" dur="1000"/>
                                        <p:tgtEl>
                                          <p:spTgt spid="45"/>
                                        </p:tgtEl>
                                      </p:cBhvr>
                                    </p:animEffect>
                                    <p:anim calcmode="lin" valueType="num">
                                      <p:cBhvr>
                                        <p:cTn id="118" dur="1000" fill="hold"/>
                                        <p:tgtEl>
                                          <p:spTgt spid="45"/>
                                        </p:tgtEl>
                                        <p:attrNameLst>
                                          <p:attrName>ppt_x</p:attrName>
                                        </p:attrNameLst>
                                      </p:cBhvr>
                                      <p:tavLst>
                                        <p:tav tm="0">
                                          <p:val>
                                            <p:strVal val="#ppt_x"/>
                                          </p:val>
                                        </p:tav>
                                        <p:tav tm="100000">
                                          <p:val>
                                            <p:strVal val="#ppt_x"/>
                                          </p:val>
                                        </p:tav>
                                      </p:tavLst>
                                    </p:anim>
                                    <p:anim calcmode="lin" valueType="num">
                                      <p:cBhvr>
                                        <p:cTn id="119" dur="1000" fill="hold"/>
                                        <p:tgtEl>
                                          <p:spTgt spid="45"/>
                                        </p:tgtEl>
                                        <p:attrNameLst>
                                          <p:attrName>ppt_y</p:attrName>
                                        </p:attrNameLst>
                                      </p:cBhvr>
                                      <p:tavLst>
                                        <p:tav tm="0">
                                          <p:val>
                                            <p:strVal val="#ppt_y-.1"/>
                                          </p:val>
                                        </p:tav>
                                        <p:tav tm="100000">
                                          <p:val>
                                            <p:strVal val="#ppt_y"/>
                                          </p:val>
                                        </p:tav>
                                      </p:tavLst>
                                    </p:anim>
                                  </p:childTnLst>
                                </p:cTn>
                              </p:par>
                            </p:childTnLst>
                          </p:cTn>
                        </p:par>
                        <p:par>
                          <p:cTn id="120" fill="hold">
                            <p:stCondLst>
                              <p:cond delay="8000"/>
                            </p:stCondLst>
                            <p:childTnLst>
                              <p:par>
                                <p:cTn id="121" presetID="42" presetClass="entr" presetSubtype="0" fill="hold" grpId="0" nodeType="afterEffect">
                                  <p:stCondLst>
                                    <p:cond delay="0"/>
                                  </p:stCondLst>
                                  <p:childTnLst>
                                    <p:set>
                                      <p:cBhvr>
                                        <p:cTn id="122" dur="1" fill="hold">
                                          <p:stCondLst>
                                            <p:cond delay="0"/>
                                          </p:stCondLst>
                                        </p:cTn>
                                        <p:tgtEl>
                                          <p:spTgt spid="44"/>
                                        </p:tgtEl>
                                        <p:attrNameLst>
                                          <p:attrName>style.visibility</p:attrName>
                                        </p:attrNameLst>
                                      </p:cBhvr>
                                      <p:to>
                                        <p:strVal val="visible"/>
                                      </p:to>
                                    </p:set>
                                    <p:animEffect transition="in" filter="fade">
                                      <p:cBhvr>
                                        <p:cTn id="123" dur="1000"/>
                                        <p:tgtEl>
                                          <p:spTgt spid="44"/>
                                        </p:tgtEl>
                                      </p:cBhvr>
                                    </p:animEffect>
                                    <p:anim calcmode="lin" valueType="num">
                                      <p:cBhvr>
                                        <p:cTn id="124" dur="1000" fill="hold"/>
                                        <p:tgtEl>
                                          <p:spTgt spid="44"/>
                                        </p:tgtEl>
                                        <p:attrNameLst>
                                          <p:attrName>ppt_x</p:attrName>
                                        </p:attrNameLst>
                                      </p:cBhvr>
                                      <p:tavLst>
                                        <p:tav tm="0">
                                          <p:val>
                                            <p:strVal val="#ppt_x"/>
                                          </p:val>
                                        </p:tav>
                                        <p:tav tm="100000">
                                          <p:val>
                                            <p:strVal val="#ppt_x"/>
                                          </p:val>
                                        </p:tav>
                                      </p:tavLst>
                                    </p:anim>
                                    <p:anim calcmode="lin" valueType="num">
                                      <p:cBhvr>
                                        <p:cTn id="125" dur="1000" fill="hold"/>
                                        <p:tgtEl>
                                          <p:spTgt spid="44"/>
                                        </p:tgtEl>
                                        <p:attrNameLst>
                                          <p:attrName>ppt_y</p:attrName>
                                        </p:attrNameLst>
                                      </p:cBhvr>
                                      <p:tavLst>
                                        <p:tav tm="0">
                                          <p:val>
                                            <p:strVal val="#ppt_y+.1"/>
                                          </p:val>
                                        </p:tav>
                                        <p:tav tm="100000">
                                          <p:val>
                                            <p:strVal val="#ppt_y"/>
                                          </p:val>
                                        </p:tav>
                                      </p:tavLst>
                                    </p:anim>
                                  </p:childTnLst>
                                </p:cTn>
                              </p:par>
                              <p:par>
                                <p:cTn id="126" presetID="42" presetClass="entr" presetSubtype="0" fill="hold" grpId="0" nodeType="withEffect">
                                  <p:stCondLst>
                                    <p:cond delay="0"/>
                                  </p:stCondLst>
                                  <p:childTnLst>
                                    <p:set>
                                      <p:cBhvr>
                                        <p:cTn id="127" dur="1" fill="hold">
                                          <p:stCondLst>
                                            <p:cond delay="0"/>
                                          </p:stCondLst>
                                        </p:cTn>
                                        <p:tgtEl>
                                          <p:spTgt spid="46"/>
                                        </p:tgtEl>
                                        <p:attrNameLst>
                                          <p:attrName>style.visibility</p:attrName>
                                        </p:attrNameLst>
                                      </p:cBhvr>
                                      <p:to>
                                        <p:strVal val="visible"/>
                                      </p:to>
                                    </p:set>
                                    <p:animEffect transition="in" filter="fade">
                                      <p:cBhvr>
                                        <p:cTn id="128" dur="1000"/>
                                        <p:tgtEl>
                                          <p:spTgt spid="46"/>
                                        </p:tgtEl>
                                      </p:cBhvr>
                                    </p:animEffect>
                                    <p:anim calcmode="lin" valueType="num">
                                      <p:cBhvr>
                                        <p:cTn id="129" dur="1000" fill="hold"/>
                                        <p:tgtEl>
                                          <p:spTgt spid="46"/>
                                        </p:tgtEl>
                                        <p:attrNameLst>
                                          <p:attrName>ppt_x</p:attrName>
                                        </p:attrNameLst>
                                      </p:cBhvr>
                                      <p:tavLst>
                                        <p:tav tm="0">
                                          <p:val>
                                            <p:strVal val="#ppt_x"/>
                                          </p:val>
                                        </p:tav>
                                        <p:tav tm="100000">
                                          <p:val>
                                            <p:strVal val="#ppt_x"/>
                                          </p:val>
                                        </p:tav>
                                      </p:tavLst>
                                    </p:anim>
                                    <p:anim calcmode="lin" valueType="num">
                                      <p:cBhvr>
                                        <p:cTn id="130" dur="1000" fill="hold"/>
                                        <p:tgtEl>
                                          <p:spTgt spid="46"/>
                                        </p:tgtEl>
                                        <p:attrNameLst>
                                          <p:attrName>ppt_y</p:attrName>
                                        </p:attrNameLst>
                                      </p:cBhvr>
                                      <p:tavLst>
                                        <p:tav tm="0">
                                          <p:val>
                                            <p:strVal val="#ppt_y+.1"/>
                                          </p:val>
                                        </p:tav>
                                        <p:tav tm="100000">
                                          <p:val>
                                            <p:strVal val="#ppt_y"/>
                                          </p:val>
                                        </p:tav>
                                      </p:tavLst>
                                    </p:anim>
                                  </p:childTnLst>
                                </p:cTn>
                              </p:par>
                              <p:par>
                                <p:cTn id="131" presetID="42" presetClass="entr" presetSubtype="0" fill="hold" grpId="0" nodeType="withEffect">
                                  <p:stCondLst>
                                    <p:cond delay="0"/>
                                  </p:stCondLst>
                                  <p:childTnLst>
                                    <p:set>
                                      <p:cBhvr>
                                        <p:cTn id="132" dur="1" fill="hold">
                                          <p:stCondLst>
                                            <p:cond delay="0"/>
                                          </p:stCondLst>
                                        </p:cTn>
                                        <p:tgtEl>
                                          <p:spTgt spid="47"/>
                                        </p:tgtEl>
                                        <p:attrNameLst>
                                          <p:attrName>style.visibility</p:attrName>
                                        </p:attrNameLst>
                                      </p:cBhvr>
                                      <p:to>
                                        <p:strVal val="visible"/>
                                      </p:to>
                                    </p:set>
                                    <p:animEffect transition="in" filter="fade">
                                      <p:cBhvr>
                                        <p:cTn id="133" dur="1000"/>
                                        <p:tgtEl>
                                          <p:spTgt spid="47"/>
                                        </p:tgtEl>
                                      </p:cBhvr>
                                    </p:animEffect>
                                    <p:anim calcmode="lin" valueType="num">
                                      <p:cBhvr>
                                        <p:cTn id="134" dur="1000" fill="hold"/>
                                        <p:tgtEl>
                                          <p:spTgt spid="47"/>
                                        </p:tgtEl>
                                        <p:attrNameLst>
                                          <p:attrName>ppt_x</p:attrName>
                                        </p:attrNameLst>
                                      </p:cBhvr>
                                      <p:tavLst>
                                        <p:tav tm="0">
                                          <p:val>
                                            <p:strVal val="#ppt_x"/>
                                          </p:val>
                                        </p:tav>
                                        <p:tav tm="100000">
                                          <p:val>
                                            <p:strVal val="#ppt_x"/>
                                          </p:val>
                                        </p:tav>
                                      </p:tavLst>
                                    </p:anim>
                                    <p:anim calcmode="lin" valueType="num">
                                      <p:cBhvr>
                                        <p:cTn id="135"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1" grpId="0" animBg="1"/>
      <p:bldP spid="22" grpId="0" animBg="1"/>
      <p:bldP spid="23" grpId="0"/>
      <p:bldP spid="24" grpId="0"/>
      <p:bldP spid="25" grpId="0"/>
      <p:bldP spid="28" grpId="0" animBg="1"/>
      <p:bldP spid="29" grpId="0" animBg="1"/>
      <p:bldP spid="30" grpId="0" animBg="1"/>
      <p:bldP spid="31" grpId="0"/>
      <p:bldP spid="32" grpId="0"/>
      <p:bldP spid="33" grpId="0"/>
      <p:bldP spid="35" grpId="0" animBg="1"/>
      <p:bldP spid="36" grpId="0" animBg="1"/>
      <p:bldP spid="37" grpId="0" animBg="1"/>
      <p:bldP spid="38" grpId="0"/>
      <p:bldP spid="39" grpId="0"/>
      <p:bldP spid="40" grpId="0"/>
      <p:bldP spid="42" grpId="0" animBg="1"/>
      <p:bldP spid="43" grpId="0" animBg="1"/>
      <p:bldP spid="44" grpId="0" animBg="1"/>
      <p:bldP spid="45" grpId="0"/>
      <p:bldP spid="46" grpId="0"/>
      <p:bldP spid="47" grpId="0"/>
      <p:bldP spid="49" grpId="0"/>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A956CB9D-201D-4021-861E-D6089DA545C5}"/>
              </a:ext>
            </a:extLst>
          </p:cNvPr>
          <p:cNvSpPr>
            <a:spLocks noChangeAspect="1"/>
          </p:cNvSpPr>
          <p:nvPr/>
        </p:nvSpPr>
        <p:spPr>
          <a:xfrm>
            <a:off x="4099560" y="2558440"/>
            <a:ext cx="3840480" cy="3320237"/>
          </a:xfrm>
          <a:custGeom>
            <a:avLst/>
            <a:gdLst>
              <a:gd name="connsiteX0" fmla="*/ 1920240 w 3840480"/>
              <a:gd name="connsiteY0" fmla="*/ 0 h 3320237"/>
              <a:gd name="connsiteX1" fmla="*/ 3840480 w 3840480"/>
              <a:gd name="connsiteY1" fmla="*/ 1920240 h 3320237"/>
              <a:gd name="connsiteX2" fmla="*/ 3499481 w 3840480"/>
              <a:gd name="connsiteY2" fmla="*/ 3012937 h 3320237"/>
              <a:gd name="connsiteX3" fmla="*/ 3426393 w 3840480"/>
              <a:gd name="connsiteY3" fmla="*/ 3109465 h 3320237"/>
              <a:gd name="connsiteX4" fmla="*/ 3538845 w 3840480"/>
              <a:gd name="connsiteY4" fmla="*/ 3222210 h 3320237"/>
              <a:gd name="connsiteX5" fmla="*/ 3086156 w 3840480"/>
              <a:gd name="connsiteY5" fmla="*/ 3286278 h 3320237"/>
              <a:gd name="connsiteX6" fmla="*/ 3151404 w 3840480"/>
              <a:gd name="connsiteY6" fmla="*/ 2833758 h 3320237"/>
              <a:gd name="connsiteX7" fmla="*/ 3263530 w 3840480"/>
              <a:gd name="connsiteY7" fmla="*/ 2946177 h 3320237"/>
              <a:gd name="connsiteX8" fmla="*/ 3311476 w 3840480"/>
              <a:gd name="connsiteY8" fmla="*/ 2882854 h 3320237"/>
              <a:gd name="connsiteX9" fmla="*/ 3611880 w 3840480"/>
              <a:gd name="connsiteY9" fmla="*/ 1920240 h 3320237"/>
              <a:gd name="connsiteX10" fmla="*/ 1920240 w 3840480"/>
              <a:gd name="connsiteY10" fmla="*/ 228600 h 3320237"/>
              <a:gd name="connsiteX11" fmla="*/ 228600 w 3840480"/>
              <a:gd name="connsiteY11" fmla="*/ 1920240 h 3320237"/>
              <a:gd name="connsiteX12" fmla="*/ 724070 w 3840480"/>
              <a:gd name="connsiteY12" fmla="*/ 3116410 h 3320237"/>
              <a:gd name="connsiteX13" fmla="*/ 752712 w 3840480"/>
              <a:gd name="connsiteY13" fmla="*/ 3142442 h 3320237"/>
              <a:gd name="connsiteX14" fmla="*/ 691089 w 3840480"/>
              <a:gd name="connsiteY14" fmla="*/ 3210245 h 3320237"/>
              <a:gd name="connsiteX15" fmla="*/ 608838 w 3840480"/>
              <a:gd name="connsiteY15" fmla="*/ 3320237 h 3320237"/>
              <a:gd name="connsiteX16" fmla="*/ 562426 w 3840480"/>
              <a:gd name="connsiteY16" fmla="*/ 3278055 h 3320237"/>
              <a:gd name="connsiteX17" fmla="*/ 0 w 3840480"/>
              <a:gd name="connsiteY17" fmla="*/ 1920240 h 3320237"/>
              <a:gd name="connsiteX18" fmla="*/ 1920240 w 3840480"/>
              <a:gd name="connsiteY18" fmla="*/ 0 h 332023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840480" h="3320237">
                <a:moveTo>
                  <a:pt x="1920240" y="0"/>
                </a:moveTo>
                <a:cubicBezTo>
                  <a:pt x="2980759" y="0"/>
                  <a:pt x="3840480" y="859721"/>
                  <a:pt x="3840480" y="1920240"/>
                </a:cubicBezTo>
                <a:cubicBezTo>
                  <a:pt x="3840480" y="2326220"/>
                  <a:pt x="3714492" y="2702774"/>
                  <a:pt x="3499481" y="3012937"/>
                </a:cubicBezTo>
                <a:lnTo>
                  <a:pt x="3426393" y="3109465"/>
                </a:lnTo>
                <a:lnTo>
                  <a:pt x="3538845" y="3222210"/>
                </a:lnTo>
                <a:lnTo>
                  <a:pt x="3086156" y="3286278"/>
                </a:lnTo>
                <a:lnTo>
                  <a:pt x="3151404" y="2833758"/>
                </a:lnTo>
                <a:lnTo>
                  <a:pt x="3263530" y="2946177"/>
                </a:lnTo>
                <a:lnTo>
                  <a:pt x="3311476" y="2882854"/>
                </a:lnTo>
                <a:cubicBezTo>
                  <a:pt x="3500891" y="2609615"/>
                  <a:pt x="3611880" y="2277889"/>
                  <a:pt x="3611880" y="1920240"/>
                </a:cubicBezTo>
                <a:cubicBezTo>
                  <a:pt x="3611880" y="985973"/>
                  <a:pt x="2854507" y="228600"/>
                  <a:pt x="1920240" y="228600"/>
                </a:cubicBezTo>
                <a:cubicBezTo>
                  <a:pt x="985973" y="228600"/>
                  <a:pt x="228600" y="985973"/>
                  <a:pt x="228600" y="1920240"/>
                </a:cubicBezTo>
                <a:cubicBezTo>
                  <a:pt x="228600" y="2387374"/>
                  <a:pt x="417944" y="2810284"/>
                  <a:pt x="724070" y="3116410"/>
                </a:cubicBezTo>
                <a:lnTo>
                  <a:pt x="752712" y="3142442"/>
                </a:lnTo>
                <a:lnTo>
                  <a:pt x="691089" y="3210245"/>
                </a:lnTo>
                <a:lnTo>
                  <a:pt x="608838" y="3320237"/>
                </a:lnTo>
                <a:lnTo>
                  <a:pt x="562426" y="3278055"/>
                </a:lnTo>
                <a:cubicBezTo>
                  <a:pt x="214931" y="2930560"/>
                  <a:pt x="0" y="2450500"/>
                  <a:pt x="0" y="1920240"/>
                </a:cubicBezTo>
                <a:cubicBezTo>
                  <a:pt x="0" y="859721"/>
                  <a:pt x="859721" y="0"/>
                  <a:pt x="192024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9" name="Group 28">
            <a:extLst>
              <a:ext uri="{FF2B5EF4-FFF2-40B4-BE49-F238E27FC236}">
                <a16:creationId xmlns:a16="http://schemas.microsoft.com/office/drawing/2014/main" id="{BF38B94E-F46E-4A76-82A9-8DF8B14678C6}"/>
              </a:ext>
            </a:extLst>
          </p:cNvPr>
          <p:cNvGrpSpPr>
            <a:grpSpLocks noChangeAspect="1"/>
          </p:cNvGrpSpPr>
          <p:nvPr/>
        </p:nvGrpSpPr>
        <p:grpSpPr>
          <a:xfrm>
            <a:off x="3962400" y="4828603"/>
            <a:ext cx="731520" cy="731520"/>
            <a:chOff x="3837569" y="3962400"/>
            <a:chExt cx="822960" cy="822960"/>
          </a:xfrm>
        </p:grpSpPr>
        <p:sp>
          <p:nvSpPr>
            <p:cNvPr id="13" name="Oval 12">
              <a:extLst>
                <a:ext uri="{FF2B5EF4-FFF2-40B4-BE49-F238E27FC236}">
                  <a16:creationId xmlns:a16="http://schemas.microsoft.com/office/drawing/2014/main" id="{52C9B5D4-82CA-4680-8B8E-EF4CF7D33E2C}"/>
                </a:ext>
              </a:extLst>
            </p:cNvPr>
            <p:cNvSpPr>
              <a:spLocks noChangeAspect="1"/>
            </p:cNvSpPr>
            <p:nvPr/>
          </p:nvSpPr>
          <p:spPr>
            <a:xfrm>
              <a:off x="3837569" y="3962400"/>
              <a:ext cx="822960" cy="822960"/>
            </a:xfrm>
            <a:prstGeom prst="ellipse">
              <a:avLst/>
            </a:prstGeom>
            <a:solidFill>
              <a:srgbClr val="FF7467"/>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 name="TextBox 16">
              <a:extLst>
                <a:ext uri="{FF2B5EF4-FFF2-40B4-BE49-F238E27FC236}">
                  <a16:creationId xmlns:a16="http://schemas.microsoft.com/office/drawing/2014/main" id="{9E420142-4228-47CE-9AF7-60A5ECCCFCD2}"/>
                </a:ext>
              </a:extLst>
            </p:cNvPr>
            <p:cNvSpPr txBox="1"/>
            <p:nvPr/>
          </p:nvSpPr>
          <p:spPr>
            <a:xfrm>
              <a:off x="3892708"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01</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0" name="Group 29">
            <a:extLst>
              <a:ext uri="{FF2B5EF4-FFF2-40B4-BE49-F238E27FC236}">
                <a16:creationId xmlns:a16="http://schemas.microsoft.com/office/drawing/2014/main" id="{C6B4105C-1C04-44D5-93F9-C3E5F653DB9A}"/>
              </a:ext>
            </a:extLst>
          </p:cNvPr>
          <p:cNvGrpSpPr>
            <a:grpSpLocks noChangeAspect="1"/>
          </p:cNvGrpSpPr>
          <p:nvPr/>
        </p:nvGrpSpPr>
        <p:grpSpPr>
          <a:xfrm>
            <a:off x="3863340" y="3685658"/>
            <a:ext cx="731520" cy="731520"/>
            <a:chOff x="4572000" y="2210065"/>
            <a:chExt cx="822960" cy="822960"/>
          </a:xfrm>
        </p:grpSpPr>
        <p:sp>
          <p:nvSpPr>
            <p:cNvPr id="14" name="Oval 13">
              <a:extLst>
                <a:ext uri="{FF2B5EF4-FFF2-40B4-BE49-F238E27FC236}">
                  <a16:creationId xmlns:a16="http://schemas.microsoft.com/office/drawing/2014/main" id="{521D14A9-A690-422E-A6D0-F73CE4F5F5DB}"/>
                </a:ext>
              </a:extLst>
            </p:cNvPr>
            <p:cNvSpPr>
              <a:spLocks noChangeAspect="1"/>
            </p:cNvSpPr>
            <p:nvPr/>
          </p:nvSpPr>
          <p:spPr>
            <a:xfrm>
              <a:off x="4572000" y="2210065"/>
              <a:ext cx="822960" cy="822960"/>
            </a:xfrm>
            <a:prstGeom prst="ellipse">
              <a:avLst/>
            </a:prstGeom>
            <a:solidFill>
              <a:srgbClr val="4CC8EC"/>
            </a:solidFill>
            <a:ln>
              <a:noFill/>
            </a:ln>
            <a:effectLst>
              <a:outerShdw blurRad="127000" dist="127000" dir="8400000" algn="l"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Box 17">
              <a:extLst>
                <a:ext uri="{FF2B5EF4-FFF2-40B4-BE49-F238E27FC236}">
                  <a16:creationId xmlns:a16="http://schemas.microsoft.com/office/drawing/2014/main" id="{69FF88BA-336E-4D0F-A761-DE053ADB29EF}"/>
                </a:ext>
              </a:extLst>
            </p:cNvPr>
            <p:cNvSpPr txBox="1"/>
            <p:nvPr/>
          </p:nvSpPr>
          <p:spPr>
            <a:xfrm>
              <a:off x="4605391"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02</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1" name="Group 30">
            <a:extLst>
              <a:ext uri="{FF2B5EF4-FFF2-40B4-BE49-F238E27FC236}">
                <a16:creationId xmlns:a16="http://schemas.microsoft.com/office/drawing/2014/main" id="{828488A7-346C-4613-A22F-0E4B2861997B}"/>
              </a:ext>
            </a:extLst>
          </p:cNvPr>
          <p:cNvGrpSpPr>
            <a:grpSpLocks noChangeAspect="1"/>
          </p:cNvGrpSpPr>
          <p:nvPr/>
        </p:nvGrpSpPr>
        <p:grpSpPr>
          <a:xfrm>
            <a:off x="4436210" y="2690665"/>
            <a:ext cx="731520" cy="731520"/>
            <a:chOff x="6583680" y="2210065"/>
            <a:chExt cx="822960" cy="822960"/>
          </a:xfrm>
        </p:grpSpPr>
        <p:sp>
          <p:nvSpPr>
            <p:cNvPr id="15" name="Oval 14">
              <a:extLst>
                <a:ext uri="{FF2B5EF4-FFF2-40B4-BE49-F238E27FC236}">
                  <a16:creationId xmlns:a16="http://schemas.microsoft.com/office/drawing/2014/main" id="{12B2C8AB-3736-490A-B9DD-A30FB6001B47}"/>
                </a:ext>
              </a:extLst>
            </p:cNvPr>
            <p:cNvSpPr>
              <a:spLocks noChangeAspect="1"/>
            </p:cNvSpPr>
            <p:nvPr/>
          </p:nvSpPr>
          <p:spPr>
            <a:xfrm>
              <a:off x="6583680" y="2210065"/>
              <a:ext cx="822960" cy="822960"/>
            </a:xfrm>
            <a:prstGeom prst="ellipse">
              <a:avLst/>
            </a:prstGeom>
            <a:solidFill>
              <a:srgbClr val="F4C95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6282F8C-8497-4CE2-8793-E8C466FDBE84}"/>
                </a:ext>
              </a:extLst>
            </p:cNvPr>
            <p:cNvSpPr txBox="1"/>
            <p:nvPr/>
          </p:nvSpPr>
          <p:spPr>
            <a:xfrm>
              <a:off x="6645326" y="2271027"/>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03</a:t>
              </a:r>
            </a:p>
            <a:p>
              <a:pPr algn="ctr" defTabSz="1219170">
                <a:spcBef>
                  <a:spcPct val="20000"/>
                </a:spcBef>
                <a:defRPr/>
              </a:pPr>
              <a:r>
                <a:rPr lang="en-US" sz="9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731487D7-71FB-4049-8F29-5A63F84DD197}"/>
              </a:ext>
            </a:extLst>
          </p:cNvPr>
          <p:cNvGrpSpPr>
            <a:grpSpLocks noChangeAspect="1"/>
          </p:cNvGrpSpPr>
          <p:nvPr/>
        </p:nvGrpSpPr>
        <p:grpSpPr>
          <a:xfrm>
            <a:off x="6846999" y="2687437"/>
            <a:ext cx="731520" cy="731520"/>
            <a:chOff x="7379071" y="3962400"/>
            <a:chExt cx="822960" cy="822960"/>
          </a:xfrm>
        </p:grpSpPr>
        <p:sp>
          <p:nvSpPr>
            <p:cNvPr id="16" name="Oval 15">
              <a:extLst>
                <a:ext uri="{FF2B5EF4-FFF2-40B4-BE49-F238E27FC236}">
                  <a16:creationId xmlns:a16="http://schemas.microsoft.com/office/drawing/2014/main" id="{82852CBF-B467-4943-8E31-7A8BADFEBE17}"/>
                </a:ext>
              </a:extLst>
            </p:cNvPr>
            <p:cNvSpPr>
              <a:spLocks noChangeAspect="1"/>
            </p:cNvSpPr>
            <p:nvPr/>
          </p:nvSpPr>
          <p:spPr>
            <a:xfrm>
              <a:off x="7379071" y="3962400"/>
              <a:ext cx="822960" cy="822960"/>
            </a:xfrm>
            <a:prstGeom prst="ellipse">
              <a:avLst/>
            </a:prstGeom>
            <a:solidFill>
              <a:srgbClr val="FF9285"/>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 name="TextBox 19">
              <a:extLst>
                <a:ext uri="{FF2B5EF4-FFF2-40B4-BE49-F238E27FC236}">
                  <a16:creationId xmlns:a16="http://schemas.microsoft.com/office/drawing/2014/main" id="{1542DA0C-1DCF-4F14-BFB6-4D4F38D461CA}"/>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05</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24" name="TextBox 23">
            <a:extLst>
              <a:ext uri="{FF2B5EF4-FFF2-40B4-BE49-F238E27FC236}">
                <a16:creationId xmlns:a16="http://schemas.microsoft.com/office/drawing/2014/main" id="{A4BC3B58-0B73-4AEF-8834-15E9E85BEE97}"/>
              </a:ext>
            </a:extLst>
          </p:cNvPr>
          <p:cNvSpPr txBox="1"/>
          <p:nvPr/>
        </p:nvSpPr>
        <p:spPr>
          <a:xfrm>
            <a:off x="8455267" y="2702862"/>
            <a:ext cx="3657600" cy="1107996"/>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5" name="TextBox 24">
            <a:extLst>
              <a:ext uri="{FF2B5EF4-FFF2-40B4-BE49-F238E27FC236}">
                <a16:creationId xmlns:a16="http://schemas.microsoft.com/office/drawing/2014/main" id="{BB77ECDF-9AF9-43CA-BC14-65ACDB387AAE}"/>
              </a:ext>
            </a:extLst>
          </p:cNvPr>
          <p:cNvSpPr txBox="1"/>
          <p:nvPr/>
        </p:nvSpPr>
        <p:spPr>
          <a:xfrm>
            <a:off x="83463" y="2702863"/>
            <a:ext cx="3657600" cy="1107996"/>
          </a:xfrm>
          <a:prstGeom prst="rect">
            <a:avLst/>
          </a:prstGeom>
          <a:noFill/>
        </p:spPr>
        <p:txBody>
          <a:bodyPr wrap="square" rtlCol="0">
            <a:spAutoFit/>
          </a:bodyPr>
          <a:lstStyle/>
          <a:p>
            <a:pPr algn="r"/>
            <a:r>
              <a:rPr lang="en-US" sz="1400" dirty="0">
                <a:solidFill>
                  <a:srgbClr val="F4C956"/>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6" name="TextBox 25">
            <a:extLst>
              <a:ext uri="{FF2B5EF4-FFF2-40B4-BE49-F238E27FC236}">
                <a16:creationId xmlns:a16="http://schemas.microsoft.com/office/drawing/2014/main" id="{B737698D-0B2C-488A-9622-E011014F81C1}"/>
              </a:ext>
            </a:extLst>
          </p:cNvPr>
          <p:cNvSpPr txBox="1"/>
          <p:nvPr/>
        </p:nvSpPr>
        <p:spPr>
          <a:xfrm>
            <a:off x="83820" y="4092178"/>
            <a:ext cx="3657600" cy="1107996"/>
          </a:xfrm>
          <a:prstGeom prst="rect">
            <a:avLst/>
          </a:prstGeom>
          <a:noFill/>
        </p:spPr>
        <p:txBody>
          <a:bodyPr wrap="square" rtlCol="0">
            <a:spAutoFit/>
          </a:bodyPr>
          <a:lstStyle/>
          <a:p>
            <a:pPr algn="r"/>
            <a:r>
              <a:rPr lang="en-US" sz="1400" dirty="0">
                <a:solidFill>
                  <a:srgbClr val="4CC8EC"/>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7" name="TextBox 26">
            <a:extLst>
              <a:ext uri="{FF2B5EF4-FFF2-40B4-BE49-F238E27FC236}">
                <a16:creationId xmlns:a16="http://schemas.microsoft.com/office/drawing/2014/main" id="{66862AAF-0E0F-4EB7-A6E1-88CC4964B531}"/>
              </a:ext>
            </a:extLst>
          </p:cNvPr>
          <p:cNvSpPr txBox="1"/>
          <p:nvPr/>
        </p:nvSpPr>
        <p:spPr>
          <a:xfrm>
            <a:off x="76200" y="5486400"/>
            <a:ext cx="3657600" cy="1107996"/>
          </a:xfrm>
          <a:prstGeom prst="rect">
            <a:avLst/>
          </a:prstGeom>
          <a:noFill/>
        </p:spPr>
        <p:txBody>
          <a:bodyPr wrap="square" rtlCol="0">
            <a:spAutoFit/>
          </a:bodyPr>
          <a:lstStyle/>
          <a:p>
            <a:pPr algn="r"/>
            <a:r>
              <a:rPr lang="en-US" sz="1400" dirty="0">
                <a:solidFill>
                  <a:srgbClr val="FF7467"/>
                </a:solidFill>
                <a:latin typeface="Bernard MT Condensed" panose="02050806060905020404" pitchFamily="18" charset="0"/>
              </a:rPr>
              <a:t>LOREM IPSUM DOLOR</a:t>
            </a: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28" name="TextBox 27">
            <a:extLst>
              <a:ext uri="{FF2B5EF4-FFF2-40B4-BE49-F238E27FC236}">
                <a16:creationId xmlns:a16="http://schemas.microsoft.com/office/drawing/2014/main" id="{80716C41-BDD7-4B6E-AB07-0C53192A6375}"/>
              </a:ext>
            </a:extLst>
          </p:cNvPr>
          <p:cNvSpPr txBox="1"/>
          <p:nvPr/>
        </p:nvSpPr>
        <p:spPr>
          <a:xfrm>
            <a:off x="4920649" y="3638224"/>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33" name="Group 32">
            <a:extLst>
              <a:ext uri="{FF2B5EF4-FFF2-40B4-BE49-F238E27FC236}">
                <a16:creationId xmlns:a16="http://schemas.microsoft.com/office/drawing/2014/main" id="{3E9599D9-C835-471D-B903-5D9AE07B5A94}"/>
              </a:ext>
            </a:extLst>
          </p:cNvPr>
          <p:cNvGrpSpPr>
            <a:grpSpLocks noChangeAspect="1"/>
          </p:cNvGrpSpPr>
          <p:nvPr/>
        </p:nvGrpSpPr>
        <p:grpSpPr>
          <a:xfrm>
            <a:off x="7415059" y="3685658"/>
            <a:ext cx="731520" cy="731520"/>
            <a:chOff x="7379071" y="3962400"/>
            <a:chExt cx="822960" cy="822960"/>
          </a:xfrm>
        </p:grpSpPr>
        <p:sp>
          <p:nvSpPr>
            <p:cNvPr id="34" name="Oval 33">
              <a:extLst>
                <a:ext uri="{FF2B5EF4-FFF2-40B4-BE49-F238E27FC236}">
                  <a16:creationId xmlns:a16="http://schemas.microsoft.com/office/drawing/2014/main" id="{D27B8915-E0CC-4BDD-8A17-3A59A2BC1CDE}"/>
                </a:ext>
              </a:extLst>
            </p:cNvPr>
            <p:cNvSpPr>
              <a:spLocks noChangeAspect="1"/>
            </p:cNvSpPr>
            <p:nvPr/>
          </p:nvSpPr>
          <p:spPr>
            <a:xfrm>
              <a:off x="7379071" y="3962400"/>
              <a:ext cx="822960" cy="822960"/>
            </a:xfrm>
            <a:prstGeom prst="ellipse">
              <a:avLst/>
            </a:prstGeom>
            <a:solidFill>
              <a:srgbClr val="60DCFF"/>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TextBox 34">
              <a:extLst>
                <a:ext uri="{FF2B5EF4-FFF2-40B4-BE49-F238E27FC236}">
                  <a16:creationId xmlns:a16="http://schemas.microsoft.com/office/drawing/2014/main" id="{9C99BF62-4338-4D5D-97E0-AECC35D9F291}"/>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06</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36" name="TextBox 35">
            <a:extLst>
              <a:ext uri="{FF2B5EF4-FFF2-40B4-BE49-F238E27FC236}">
                <a16:creationId xmlns:a16="http://schemas.microsoft.com/office/drawing/2014/main" id="{7EA8FFB0-23B9-42DB-AC4F-05E99895C9E7}"/>
              </a:ext>
            </a:extLst>
          </p:cNvPr>
          <p:cNvSpPr txBox="1"/>
          <p:nvPr/>
        </p:nvSpPr>
        <p:spPr>
          <a:xfrm>
            <a:off x="8458200" y="4092178"/>
            <a:ext cx="3657600" cy="1107996"/>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37" name="Group 36">
            <a:extLst>
              <a:ext uri="{FF2B5EF4-FFF2-40B4-BE49-F238E27FC236}">
                <a16:creationId xmlns:a16="http://schemas.microsoft.com/office/drawing/2014/main" id="{9FB871F0-9FBA-4653-88C5-8D247BEF040A}"/>
              </a:ext>
            </a:extLst>
          </p:cNvPr>
          <p:cNvGrpSpPr>
            <a:grpSpLocks noChangeAspect="1"/>
          </p:cNvGrpSpPr>
          <p:nvPr/>
        </p:nvGrpSpPr>
        <p:grpSpPr>
          <a:xfrm>
            <a:off x="7294060" y="4773739"/>
            <a:ext cx="731520" cy="731520"/>
            <a:chOff x="7379071" y="3962400"/>
            <a:chExt cx="822960" cy="822960"/>
          </a:xfrm>
        </p:grpSpPr>
        <p:sp>
          <p:nvSpPr>
            <p:cNvPr id="38" name="Oval 37">
              <a:extLst>
                <a:ext uri="{FF2B5EF4-FFF2-40B4-BE49-F238E27FC236}">
                  <a16:creationId xmlns:a16="http://schemas.microsoft.com/office/drawing/2014/main" id="{6449FA49-54EA-4E61-8E67-DA7FFF260634}"/>
                </a:ext>
              </a:extLst>
            </p:cNvPr>
            <p:cNvSpPr>
              <a:spLocks noChangeAspect="1"/>
            </p:cNvSpPr>
            <p:nvPr/>
          </p:nvSpPr>
          <p:spPr>
            <a:xfrm>
              <a:off x="7379071" y="3962400"/>
              <a:ext cx="822960" cy="822960"/>
            </a:xfrm>
            <a:prstGeom prst="ellipse">
              <a:avLst/>
            </a:prstGeom>
            <a:solidFill>
              <a:srgbClr val="D76A5D"/>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A0D41BF7-7202-46AF-994A-28FF692CB5F7}"/>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07</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0" name="TextBox 39">
            <a:extLst>
              <a:ext uri="{FF2B5EF4-FFF2-40B4-BE49-F238E27FC236}">
                <a16:creationId xmlns:a16="http://schemas.microsoft.com/office/drawing/2014/main" id="{400D5639-06B5-48E6-9C15-6418A9C97E0A}"/>
              </a:ext>
            </a:extLst>
          </p:cNvPr>
          <p:cNvSpPr txBox="1"/>
          <p:nvPr/>
        </p:nvSpPr>
        <p:spPr>
          <a:xfrm>
            <a:off x="8486887" y="5486400"/>
            <a:ext cx="3657600" cy="1107996"/>
          </a:xfrm>
          <a:prstGeom prst="rect">
            <a:avLst/>
          </a:prstGeom>
          <a:noFill/>
        </p:spPr>
        <p:txBody>
          <a:bodyPr wrap="square" rtlCol="0">
            <a:spAutoFit/>
          </a:bodyPr>
          <a:lstStyle/>
          <a:p>
            <a:r>
              <a:rPr lang="en-US" sz="1400" dirty="0">
                <a:solidFill>
                  <a:srgbClr val="D76A5D"/>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42" name="TextBox 41">
            <a:extLst>
              <a:ext uri="{FF2B5EF4-FFF2-40B4-BE49-F238E27FC236}">
                <a16:creationId xmlns:a16="http://schemas.microsoft.com/office/drawing/2014/main" id="{C5E3BEEB-DA2F-4CF7-AB9B-014A65A5D45D}"/>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43" name="Group 42">
            <a:extLst>
              <a:ext uri="{FF2B5EF4-FFF2-40B4-BE49-F238E27FC236}">
                <a16:creationId xmlns:a16="http://schemas.microsoft.com/office/drawing/2014/main" id="{9206F45A-F155-476D-AD99-DDA2A3AA6177}"/>
              </a:ext>
            </a:extLst>
          </p:cNvPr>
          <p:cNvGrpSpPr>
            <a:grpSpLocks noChangeAspect="1"/>
          </p:cNvGrpSpPr>
          <p:nvPr/>
        </p:nvGrpSpPr>
        <p:grpSpPr>
          <a:xfrm>
            <a:off x="5615851" y="2274243"/>
            <a:ext cx="731520" cy="731520"/>
            <a:chOff x="7379071" y="3962400"/>
            <a:chExt cx="822960" cy="822960"/>
          </a:xfrm>
        </p:grpSpPr>
        <p:sp>
          <p:nvSpPr>
            <p:cNvPr id="44" name="Oval 43">
              <a:extLst>
                <a:ext uri="{FF2B5EF4-FFF2-40B4-BE49-F238E27FC236}">
                  <a16:creationId xmlns:a16="http://schemas.microsoft.com/office/drawing/2014/main" id="{D7CF4B89-9E05-4A0A-8678-0055F6DA57ED}"/>
                </a:ext>
              </a:extLst>
            </p:cNvPr>
            <p:cNvSpPr>
              <a:spLocks noChangeAspect="1"/>
            </p:cNvSpPr>
            <p:nvPr/>
          </p:nvSpPr>
          <p:spPr>
            <a:xfrm>
              <a:off x="7379071" y="3962400"/>
              <a:ext cx="822960" cy="822960"/>
            </a:xfrm>
            <a:prstGeom prst="ellipse">
              <a:avLst/>
            </a:prstGeom>
            <a:solidFill>
              <a:srgbClr val="57CCC6"/>
            </a:solidFill>
            <a:ln>
              <a:noFill/>
            </a:ln>
            <a:effectLst>
              <a:outerShdw blurRad="127000" dist="127000" dir="8400000" algn="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5" name="TextBox 44">
              <a:extLst>
                <a:ext uri="{FF2B5EF4-FFF2-40B4-BE49-F238E27FC236}">
                  <a16:creationId xmlns:a16="http://schemas.microsoft.com/office/drawing/2014/main" id="{68F98491-2282-448D-911D-5B1894764383}"/>
                </a:ext>
              </a:extLst>
            </p:cNvPr>
            <p:cNvSpPr txBox="1"/>
            <p:nvPr/>
          </p:nvSpPr>
          <p:spPr>
            <a:xfrm>
              <a:off x="7434210" y="4029170"/>
              <a:ext cx="712684" cy="706347"/>
            </a:xfrm>
            <a:prstGeom prst="rect">
              <a:avLst/>
            </a:prstGeom>
            <a:noFill/>
          </p:spPr>
          <p:txBody>
            <a:bodyPr wrap="square" rtlCol="0">
              <a:spAutoFit/>
            </a:bodyPr>
            <a:lstStyle/>
            <a:p>
              <a:pPr algn="ctr" defTabSz="1219170">
                <a:spcBef>
                  <a:spcPct val="20000"/>
                </a:spcBef>
                <a:defRPr/>
              </a:pPr>
              <a:r>
                <a:rPr lang="en-US" sz="2400" dirty="0">
                  <a:solidFill>
                    <a:schemeClr val="bg1"/>
                  </a:solidFill>
                  <a:latin typeface="Bernard MT Condensed" panose="02050806060905020404" pitchFamily="18" charset="0"/>
                </a:rPr>
                <a:t>04</a:t>
              </a:r>
            </a:p>
            <a:p>
              <a:pPr algn="ctr" defTabSz="1219170">
                <a:spcBef>
                  <a:spcPct val="20000"/>
                </a:spcBef>
                <a:defRPr/>
              </a:pPr>
              <a:r>
                <a:rPr lang="en-US" sz="900" b="1" dirty="0">
                  <a:solidFill>
                    <a:schemeClr val="bg1"/>
                  </a:solidFill>
                  <a:latin typeface="Candara" panose="020E0502030303020204" pitchFamily="34" charset="0"/>
                </a:rPr>
                <a:t>OPTION</a:t>
              </a:r>
            </a:p>
          </p:txBody>
        </p:sp>
      </p:grpSp>
      <p:sp>
        <p:nvSpPr>
          <p:cNvPr id="46" name="TextBox 45">
            <a:extLst>
              <a:ext uri="{FF2B5EF4-FFF2-40B4-BE49-F238E27FC236}">
                <a16:creationId xmlns:a16="http://schemas.microsoft.com/office/drawing/2014/main" id="{CAF6D783-107E-42A6-B26C-ACF85E25CE3C}"/>
              </a:ext>
            </a:extLst>
          </p:cNvPr>
          <p:cNvSpPr txBox="1"/>
          <p:nvPr/>
        </p:nvSpPr>
        <p:spPr>
          <a:xfrm>
            <a:off x="6488228" y="1409903"/>
            <a:ext cx="5132971" cy="907941"/>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pic>
        <p:nvPicPr>
          <p:cNvPr id="3" name="Graphic 2" descr="Blackboard">
            <a:extLst>
              <a:ext uri="{FF2B5EF4-FFF2-40B4-BE49-F238E27FC236}">
                <a16:creationId xmlns:a16="http://schemas.microsoft.com/office/drawing/2014/main" id="{05F45660-8FC0-4C5D-B018-A8F8FD549419}"/>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801970" y="5688874"/>
            <a:ext cx="914400" cy="914400"/>
          </a:xfrm>
          <a:prstGeom prst="rect">
            <a:avLst/>
          </a:prstGeom>
        </p:spPr>
      </p:pic>
      <p:pic>
        <p:nvPicPr>
          <p:cNvPr id="5" name="Graphic 4" descr="Books on Shelf">
            <a:extLst>
              <a:ext uri="{FF2B5EF4-FFF2-40B4-BE49-F238E27FC236}">
                <a16:creationId xmlns:a16="http://schemas.microsoft.com/office/drawing/2014/main" id="{474CFA2F-30C5-4739-9AB3-9062CD8E5708}"/>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169765" y="5620239"/>
            <a:ext cx="914400" cy="914400"/>
          </a:xfrm>
          <a:prstGeom prst="rect">
            <a:avLst/>
          </a:prstGeom>
        </p:spPr>
      </p:pic>
    </p:spTree>
    <p:extLst>
      <p:ext uri="{BB962C8B-B14F-4D97-AF65-F5344CB8AC3E}">
        <p14:creationId xmlns:p14="http://schemas.microsoft.com/office/powerpoint/2010/main" val="3194175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left)">
                                      <p:cBhvr>
                                        <p:cTn id="7" dur="1000"/>
                                        <p:tgtEl>
                                          <p:spTgt spid="42"/>
                                        </p:tgtEl>
                                      </p:cBhvr>
                                    </p:animEffect>
                                  </p:childTnLst>
                                </p:cTn>
                              </p:par>
                            </p:childTnLst>
                          </p:cTn>
                        </p:par>
                        <p:par>
                          <p:cTn id="8" fill="hold">
                            <p:stCondLst>
                              <p:cond delay="1000"/>
                            </p:stCondLst>
                            <p:childTnLst>
                              <p:par>
                                <p:cTn id="9" presetID="49" presetClass="entr" presetSubtype="0" decel="10000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anim calcmode="lin" valueType="num">
                                      <p:cBhvr>
                                        <p:cTn id="13" dur="500" fill="hold"/>
                                        <p:tgtEl>
                                          <p:spTgt spid="12"/>
                                        </p:tgtEl>
                                        <p:attrNameLst>
                                          <p:attrName>style.rotation</p:attrName>
                                        </p:attrNameLst>
                                      </p:cBhvr>
                                      <p:tavLst>
                                        <p:tav tm="0">
                                          <p:val>
                                            <p:fltVal val="360"/>
                                          </p:val>
                                        </p:tav>
                                        <p:tav tm="100000">
                                          <p:val>
                                            <p:fltVal val="0"/>
                                          </p:val>
                                        </p:tav>
                                      </p:tavLst>
                                    </p:anim>
                                    <p:animEffect transition="in" filter="fade">
                                      <p:cBhvr>
                                        <p:cTn id="14" dur="500"/>
                                        <p:tgtEl>
                                          <p:spTgt spid="12"/>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8"/>
                                        </p:tgtEl>
                                        <p:attrNameLst>
                                          <p:attrName>style.visibility</p:attrName>
                                        </p:attrNameLst>
                                      </p:cBhvr>
                                      <p:to>
                                        <p:strVal val="visible"/>
                                      </p:to>
                                    </p:set>
                                    <p:animEffect transition="in" filter="fade">
                                      <p:cBhvr>
                                        <p:cTn id="18" dur="1000"/>
                                        <p:tgtEl>
                                          <p:spTgt spid="28"/>
                                        </p:tgtEl>
                                      </p:cBhvr>
                                    </p:animEffect>
                                    <p:anim calcmode="lin" valueType="num">
                                      <p:cBhvr>
                                        <p:cTn id="19" dur="1000" fill="hold"/>
                                        <p:tgtEl>
                                          <p:spTgt spid="28"/>
                                        </p:tgtEl>
                                        <p:attrNameLst>
                                          <p:attrName>ppt_x</p:attrName>
                                        </p:attrNameLst>
                                      </p:cBhvr>
                                      <p:tavLst>
                                        <p:tav tm="0">
                                          <p:val>
                                            <p:strVal val="#ppt_x"/>
                                          </p:val>
                                        </p:tav>
                                        <p:tav tm="100000">
                                          <p:val>
                                            <p:strVal val="#ppt_x"/>
                                          </p:val>
                                        </p:tav>
                                      </p:tavLst>
                                    </p:anim>
                                    <p:anim calcmode="lin" valueType="num">
                                      <p:cBhvr>
                                        <p:cTn id="20" dur="1000" fill="hold"/>
                                        <p:tgtEl>
                                          <p:spTgt spid="28"/>
                                        </p:tgtEl>
                                        <p:attrNameLst>
                                          <p:attrName>ppt_y</p:attrName>
                                        </p:attrNameLst>
                                      </p:cBhvr>
                                      <p:tavLst>
                                        <p:tav tm="0">
                                          <p:val>
                                            <p:strVal val="#ppt_y+.1"/>
                                          </p:val>
                                        </p:tav>
                                        <p:tav tm="100000">
                                          <p:val>
                                            <p:strVal val="#ppt_y"/>
                                          </p:val>
                                        </p:tav>
                                      </p:tavLst>
                                    </p:anim>
                                  </p:childTnLst>
                                </p:cTn>
                              </p:par>
                              <p:par>
                                <p:cTn id="21" presetID="42" presetClass="entr" presetSubtype="0" fill="hold" nodeType="with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fade">
                                      <p:cBhvr>
                                        <p:cTn id="23" dur="1000"/>
                                        <p:tgtEl>
                                          <p:spTgt spid="3"/>
                                        </p:tgtEl>
                                      </p:cBhvr>
                                    </p:animEffect>
                                    <p:anim calcmode="lin" valueType="num">
                                      <p:cBhvr>
                                        <p:cTn id="24" dur="1000" fill="hold"/>
                                        <p:tgtEl>
                                          <p:spTgt spid="3"/>
                                        </p:tgtEl>
                                        <p:attrNameLst>
                                          <p:attrName>ppt_x</p:attrName>
                                        </p:attrNameLst>
                                      </p:cBhvr>
                                      <p:tavLst>
                                        <p:tav tm="0">
                                          <p:val>
                                            <p:strVal val="#ppt_x"/>
                                          </p:val>
                                        </p:tav>
                                        <p:tav tm="100000">
                                          <p:val>
                                            <p:strVal val="#ppt_x"/>
                                          </p:val>
                                        </p:tav>
                                      </p:tavLst>
                                    </p:anim>
                                    <p:anim calcmode="lin" valueType="num">
                                      <p:cBhvr>
                                        <p:cTn id="25" dur="1000" fill="hold"/>
                                        <p:tgtEl>
                                          <p:spTgt spid="3"/>
                                        </p:tgtEl>
                                        <p:attrNameLst>
                                          <p:attrName>ppt_y</p:attrName>
                                        </p:attrNameLst>
                                      </p:cBhvr>
                                      <p:tavLst>
                                        <p:tav tm="0">
                                          <p:val>
                                            <p:strVal val="#ppt_y+.1"/>
                                          </p:val>
                                        </p:tav>
                                        <p:tav tm="100000">
                                          <p:val>
                                            <p:strVal val="#ppt_y"/>
                                          </p:val>
                                        </p:tav>
                                      </p:tavLst>
                                    </p:anim>
                                  </p:childTnLst>
                                </p:cTn>
                              </p:par>
                              <p:par>
                                <p:cTn id="26" presetID="42" presetClass="entr" presetSubtype="0" fill="hold" nodeType="withEffect">
                                  <p:stCondLst>
                                    <p:cond delay="0"/>
                                  </p:stCondLst>
                                  <p:childTnLst>
                                    <p:set>
                                      <p:cBhvr>
                                        <p:cTn id="27" dur="1" fill="hold">
                                          <p:stCondLst>
                                            <p:cond delay="0"/>
                                          </p:stCondLst>
                                        </p:cTn>
                                        <p:tgtEl>
                                          <p:spTgt spid="5"/>
                                        </p:tgtEl>
                                        <p:attrNameLst>
                                          <p:attrName>style.visibility</p:attrName>
                                        </p:attrNameLst>
                                      </p:cBhvr>
                                      <p:to>
                                        <p:strVal val="visible"/>
                                      </p:to>
                                    </p:set>
                                    <p:animEffect transition="in" filter="fade">
                                      <p:cBhvr>
                                        <p:cTn id="28" dur="1000"/>
                                        <p:tgtEl>
                                          <p:spTgt spid="5"/>
                                        </p:tgtEl>
                                      </p:cBhvr>
                                    </p:animEffect>
                                    <p:anim calcmode="lin" valueType="num">
                                      <p:cBhvr>
                                        <p:cTn id="29" dur="1000" fill="hold"/>
                                        <p:tgtEl>
                                          <p:spTgt spid="5"/>
                                        </p:tgtEl>
                                        <p:attrNameLst>
                                          <p:attrName>ppt_x</p:attrName>
                                        </p:attrNameLst>
                                      </p:cBhvr>
                                      <p:tavLst>
                                        <p:tav tm="0">
                                          <p:val>
                                            <p:strVal val="#ppt_x"/>
                                          </p:val>
                                        </p:tav>
                                        <p:tav tm="100000">
                                          <p:val>
                                            <p:strVal val="#ppt_x"/>
                                          </p:val>
                                        </p:tav>
                                      </p:tavLst>
                                    </p:anim>
                                    <p:anim calcmode="lin" valueType="num">
                                      <p:cBhvr>
                                        <p:cTn id="30" dur="1000" fill="hold"/>
                                        <p:tgtEl>
                                          <p:spTgt spid="5"/>
                                        </p:tgtEl>
                                        <p:attrNameLst>
                                          <p:attrName>ppt_y</p:attrName>
                                        </p:attrNameLst>
                                      </p:cBhvr>
                                      <p:tavLst>
                                        <p:tav tm="0">
                                          <p:val>
                                            <p:strVal val="#ppt_y+.1"/>
                                          </p:val>
                                        </p:tav>
                                        <p:tav tm="100000">
                                          <p:val>
                                            <p:strVal val="#ppt_y"/>
                                          </p:val>
                                        </p:tav>
                                      </p:tavLst>
                                    </p:anim>
                                  </p:childTnLst>
                                </p:cTn>
                              </p:par>
                            </p:childTnLst>
                          </p:cTn>
                        </p:par>
                        <p:par>
                          <p:cTn id="31" fill="hold">
                            <p:stCondLst>
                              <p:cond delay="2500"/>
                            </p:stCondLst>
                            <p:childTnLst>
                              <p:par>
                                <p:cTn id="32" presetID="53" presetClass="entr" presetSubtype="528" fill="hold" nodeType="afterEffect">
                                  <p:stCondLst>
                                    <p:cond delay="0"/>
                                  </p:stCondLst>
                                  <p:childTnLst>
                                    <p:set>
                                      <p:cBhvr>
                                        <p:cTn id="33" dur="1" fill="hold">
                                          <p:stCondLst>
                                            <p:cond delay="0"/>
                                          </p:stCondLst>
                                        </p:cTn>
                                        <p:tgtEl>
                                          <p:spTgt spid="29"/>
                                        </p:tgtEl>
                                        <p:attrNameLst>
                                          <p:attrName>style.visibility</p:attrName>
                                        </p:attrNameLst>
                                      </p:cBhvr>
                                      <p:to>
                                        <p:strVal val="visible"/>
                                      </p:to>
                                    </p:set>
                                    <p:anim calcmode="lin" valueType="num">
                                      <p:cBhvr>
                                        <p:cTn id="34" dur="500" fill="hold"/>
                                        <p:tgtEl>
                                          <p:spTgt spid="29"/>
                                        </p:tgtEl>
                                        <p:attrNameLst>
                                          <p:attrName>ppt_w</p:attrName>
                                        </p:attrNameLst>
                                      </p:cBhvr>
                                      <p:tavLst>
                                        <p:tav tm="0">
                                          <p:val>
                                            <p:fltVal val="0"/>
                                          </p:val>
                                        </p:tav>
                                        <p:tav tm="100000">
                                          <p:val>
                                            <p:strVal val="#ppt_w"/>
                                          </p:val>
                                        </p:tav>
                                      </p:tavLst>
                                    </p:anim>
                                    <p:anim calcmode="lin" valueType="num">
                                      <p:cBhvr>
                                        <p:cTn id="35" dur="500" fill="hold"/>
                                        <p:tgtEl>
                                          <p:spTgt spid="29"/>
                                        </p:tgtEl>
                                        <p:attrNameLst>
                                          <p:attrName>ppt_h</p:attrName>
                                        </p:attrNameLst>
                                      </p:cBhvr>
                                      <p:tavLst>
                                        <p:tav tm="0">
                                          <p:val>
                                            <p:fltVal val="0"/>
                                          </p:val>
                                        </p:tav>
                                        <p:tav tm="100000">
                                          <p:val>
                                            <p:strVal val="#ppt_h"/>
                                          </p:val>
                                        </p:tav>
                                      </p:tavLst>
                                    </p:anim>
                                    <p:animEffect transition="in" filter="fade">
                                      <p:cBhvr>
                                        <p:cTn id="36" dur="500"/>
                                        <p:tgtEl>
                                          <p:spTgt spid="29"/>
                                        </p:tgtEl>
                                      </p:cBhvr>
                                    </p:animEffect>
                                    <p:anim calcmode="lin" valueType="num">
                                      <p:cBhvr>
                                        <p:cTn id="37" dur="500" fill="hold"/>
                                        <p:tgtEl>
                                          <p:spTgt spid="29"/>
                                        </p:tgtEl>
                                        <p:attrNameLst>
                                          <p:attrName>ppt_x</p:attrName>
                                        </p:attrNameLst>
                                      </p:cBhvr>
                                      <p:tavLst>
                                        <p:tav tm="0">
                                          <p:val>
                                            <p:fltVal val="0.5"/>
                                          </p:val>
                                        </p:tav>
                                        <p:tav tm="100000">
                                          <p:val>
                                            <p:strVal val="#ppt_x"/>
                                          </p:val>
                                        </p:tav>
                                      </p:tavLst>
                                    </p:anim>
                                    <p:anim calcmode="lin" valueType="num">
                                      <p:cBhvr>
                                        <p:cTn id="38" dur="500" fill="hold"/>
                                        <p:tgtEl>
                                          <p:spTgt spid="29"/>
                                        </p:tgtEl>
                                        <p:attrNameLst>
                                          <p:attrName>ppt_y</p:attrName>
                                        </p:attrNameLst>
                                      </p:cBhvr>
                                      <p:tavLst>
                                        <p:tav tm="0">
                                          <p:val>
                                            <p:fltVal val="0.5"/>
                                          </p:val>
                                        </p:tav>
                                        <p:tav tm="100000">
                                          <p:val>
                                            <p:strVal val="#ppt_y"/>
                                          </p:val>
                                        </p:tav>
                                      </p:tavLst>
                                    </p:anim>
                                  </p:childTnLst>
                                </p:cTn>
                              </p:par>
                            </p:childTnLst>
                          </p:cTn>
                        </p:par>
                        <p:par>
                          <p:cTn id="39" fill="hold">
                            <p:stCondLst>
                              <p:cond delay="3000"/>
                            </p:stCondLst>
                            <p:childTnLst>
                              <p:par>
                                <p:cTn id="40" presetID="42" presetClass="entr" presetSubtype="0" fill="hold" grpId="0" nodeType="afterEffect">
                                  <p:stCondLst>
                                    <p:cond delay="0"/>
                                  </p:stCondLst>
                                  <p:childTnLst>
                                    <p:set>
                                      <p:cBhvr>
                                        <p:cTn id="41" dur="1" fill="hold">
                                          <p:stCondLst>
                                            <p:cond delay="0"/>
                                          </p:stCondLst>
                                        </p:cTn>
                                        <p:tgtEl>
                                          <p:spTgt spid="27"/>
                                        </p:tgtEl>
                                        <p:attrNameLst>
                                          <p:attrName>style.visibility</p:attrName>
                                        </p:attrNameLst>
                                      </p:cBhvr>
                                      <p:to>
                                        <p:strVal val="visible"/>
                                      </p:to>
                                    </p:set>
                                    <p:animEffect transition="in" filter="fade">
                                      <p:cBhvr>
                                        <p:cTn id="42" dur="1000"/>
                                        <p:tgtEl>
                                          <p:spTgt spid="27"/>
                                        </p:tgtEl>
                                      </p:cBhvr>
                                    </p:animEffect>
                                    <p:anim calcmode="lin" valueType="num">
                                      <p:cBhvr>
                                        <p:cTn id="43" dur="1000" fill="hold"/>
                                        <p:tgtEl>
                                          <p:spTgt spid="27"/>
                                        </p:tgtEl>
                                        <p:attrNameLst>
                                          <p:attrName>ppt_x</p:attrName>
                                        </p:attrNameLst>
                                      </p:cBhvr>
                                      <p:tavLst>
                                        <p:tav tm="0">
                                          <p:val>
                                            <p:strVal val="#ppt_x"/>
                                          </p:val>
                                        </p:tav>
                                        <p:tav tm="100000">
                                          <p:val>
                                            <p:strVal val="#ppt_x"/>
                                          </p:val>
                                        </p:tav>
                                      </p:tavLst>
                                    </p:anim>
                                    <p:anim calcmode="lin" valueType="num">
                                      <p:cBhvr>
                                        <p:cTn id="44" dur="1000" fill="hold"/>
                                        <p:tgtEl>
                                          <p:spTgt spid="27"/>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53" presetClass="entr" presetSubtype="528" fill="hold" nodeType="afterEffect">
                                  <p:stCondLst>
                                    <p:cond delay="0"/>
                                  </p:stCondLst>
                                  <p:childTnLst>
                                    <p:set>
                                      <p:cBhvr>
                                        <p:cTn id="47" dur="1" fill="hold">
                                          <p:stCondLst>
                                            <p:cond delay="0"/>
                                          </p:stCondLst>
                                        </p:cTn>
                                        <p:tgtEl>
                                          <p:spTgt spid="30"/>
                                        </p:tgtEl>
                                        <p:attrNameLst>
                                          <p:attrName>style.visibility</p:attrName>
                                        </p:attrNameLst>
                                      </p:cBhvr>
                                      <p:to>
                                        <p:strVal val="visible"/>
                                      </p:to>
                                    </p:set>
                                    <p:anim calcmode="lin" valueType="num">
                                      <p:cBhvr>
                                        <p:cTn id="48" dur="500" fill="hold"/>
                                        <p:tgtEl>
                                          <p:spTgt spid="30"/>
                                        </p:tgtEl>
                                        <p:attrNameLst>
                                          <p:attrName>ppt_w</p:attrName>
                                        </p:attrNameLst>
                                      </p:cBhvr>
                                      <p:tavLst>
                                        <p:tav tm="0">
                                          <p:val>
                                            <p:fltVal val="0"/>
                                          </p:val>
                                        </p:tav>
                                        <p:tav tm="100000">
                                          <p:val>
                                            <p:strVal val="#ppt_w"/>
                                          </p:val>
                                        </p:tav>
                                      </p:tavLst>
                                    </p:anim>
                                    <p:anim calcmode="lin" valueType="num">
                                      <p:cBhvr>
                                        <p:cTn id="49" dur="500" fill="hold"/>
                                        <p:tgtEl>
                                          <p:spTgt spid="30"/>
                                        </p:tgtEl>
                                        <p:attrNameLst>
                                          <p:attrName>ppt_h</p:attrName>
                                        </p:attrNameLst>
                                      </p:cBhvr>
                                      <p:tavLst>
                                        <p:tav tm="0">
                                          <p:val>
                                            <p:fltVal val="0"/>
                                          </p:val>
                                        </p:tav>
                                        <p:tav tm="100000">
                                          <p:val>
                                            <p:strVal val="#ppt_h"/>
                                          </p:val>
                                        </p:tav>
                                      </p:tavLst>
                                    </p:anim>
                                    <p:animEffect transition="in" filter="fade">
                                      <p:cBhvr>
                                        <p:cTn id="50" dur="500"/>
                                        <p:tgtEl>
                                          <p:spTgt spid="30"/>
                                        </p:tgtEl>
                                      </p:cBhvr>
                                    </p:animEffect>
                                    <p:anim calcmode="lin" valueType="num">
                                      <p:cBhvr>
                                        <p:cTn id="51" dur="500" fill="hold"/>
                                        <p:tgtEl>
                                          <p:spTgt spid="30"/>
                                        </p:tgtEl>
                                        <p:attrNameLst>
                                          <p:attrName>ppt_x</p:attrName>
                                        </p:attrNameLst>
                                      </p:cBhvr>
                                      <p:tavLst>
                                        <p:tav tm="0">
                                          <p:val>
                                            <p:fltVal val="0.5"/>
                                          </p:val>
                                        </p:tav>
                                        <p:tav tm="100000">
                                          <p:val>
                                            <p:strVal val="#ppt_x"/>
                                          </p:val>
                                        </p:tav>
                                      </p:tavLst>
                                    </p:anim>
                                    <p:anim calcmode="lin" valueType="num">
                                      <p:cBhvr>
                                        <p:cTn id="52" dur="500" fill="hold"/>
                                        <p:tgtEl>
                                          <p:spTgt spid="30"/>
                                        </p:tgtEl>
                                        <p:attrNameLst>
                                          <p:attrName>ppt_y</p:attrName>
                                        </p:attrNameLst>
                                      </p:cBhvr>
                                      <p:tavLst>
                                        <p:tav tm="0">
                                          <p:val>
                                            <p:fltVal val="0.5"/>
                                          </p:val>
                                        </p:tav>
                                        <p:tav tm="100000">
                                          <p:val>
                                            <p:strVal val="#ppt_y"/>
                                          </p:val>
                                        </p:tav>
                                      </p:tavLst>
                                    </p:anim>
                                  </p:childTnLst>
                                </p:cTn>
                              </p:par>
                            </p:childTnLst>
                          </p:cTn>
                        </p:par>
                        <p:par>
                          <p:cTn id="53" fill="hold">
                            <p:stCondLst>
                              <p:cond delay="4500"/>
                            </p:stCondLst>
                            <p:childTnLst>
                              <p:par>
                                <p:cTn id="54" presetID="42" presetClass="entr" presetSubtype="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Effect transition="in" filter="fade">
                                      <p:cBhvr>
                                        <p:cTn id="56" dur="1000"/>
                                        <p:tgtEl>
                                          <p:spTgt spid="26"/>
                                        </p:tgtEl>
                                      </p:cBhvr>
                                    </p:animEffect>
                                    <p:anim calcmode="lin" valueType="num">
                                      <p:cBhvr>
                                        <p:cTn id="57" dur="1000" fill="hold"/>
                                        <p:tgtEl>
                                          <p:spTgt spid="26"/>
                                        </p:tgtEl>
                                        <p:attrNameLst>
                                          <p:attrName>ppt_x</p:attrName>
                                        </p:attrNameLst>
                                      </p:cBhvr>
                                      <p:tavLst>
                                        <p:tav tm="0">
                                          <p:val>
                                            <p:strVal val="#ppt_x"/>
                                          </p:val>
                                        </p:tav>
                                        <p:tav tm="100000">
                                          <p:val>
                                            <p:strVal val="#ppt_x"/>
                                          </p:val>
                                        </p:tav>
                                      </p:tavLst>
                                    </p:anim>
                                    <p:anim calcmode="lin" valueType="num">
                                      <p:cBhvr>
                                        <p:cTn id="58" dur="1000" fill="hold"/>
                                        <p:tgtEl>
                                          <p:spTgt spid="26"/>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528" fill="hold" nodeType="afterEffect">
                                  <p:stCondLst>
                                    <p:cond delay="0"/>
                                  </p:stCondLst>
                                  <p:childTnLst>
                                    <p:set>
                                      <p:cBhvr>
                                        <p:cTn id="61" dur="1" fill="hold">
                                          <p:stCondLst>
                                            <p:cond delay="0"/>
                                          </p:stCondLst>
                                        </p:cTn>
                                        <p:tgtEl>
                                          <p:spTgt spid="31"/>
                                        </p:tgtEl>
                                        <p:attrNameLst>
                                          <p:attrName>style.visibility</p:attrName>
                                        </p:attrNameLst>
                                      </p:cBhvr>
                                      <p:to>
                                        <p:strVal val="visible"/>
                                      </p:to>
                                    </p:set>
                                    <p:anim calcmode="lin" valueType="num">
                                      <p:cBhvr>
                                        <p:cTn id="62" dur="500" fill="hold"/>
                                        <p:tgtEl>
                                          <p:spTgt spid="31"/>
                                        </p:tgtEl>
                                        <p:attrNameLst>
                                          <p:attrName>ppt_w</p:attrName>
                                        </p:attrNameLst>
                                      </p:cBhvr>
                                      <p:tavLst>
                                        <p:tav tm="0">
                                          <p:val>
                                            <p:fltVal val="0"/>
                                          </p:val>
                                        </p:tav>
                                        <p:tav tm="100000">
                                          <p:val>
                                            <p:strVal val="#ppt_w"/>
                                          </p:val>
                                        </p:tav>
                                      </p:tavLst>
                                    </p:anim>
                                    <p:anim calcmode="lin" valueType="num">
                                      <p:cBhvr>
                                        <p:cTn id="63" dur="500" fill="hold"/>
                                        <p:tgtEl>
                                          <p:spTgt spid="31"/>
                                        </p:tgtEl>
                                        <p:attrNameLst>
                                          <p:attrName>ppt_h</p:attrName>
                                        </p:attrNameLst>
                                      </p:cBhvr>
                                      <p:tavLst>
                                        <p:tav tm="0">
                                          <p:val>
                                            <p:fltVal val="0"/>
                                          </p:val>
                                        </p:tav>
                                        <p:tav tm="100000">
                                          <p:val>
                                            <p:strVal val="#ppt_h"/>
                                          </p:val>
                                        </p:tav>
                                      </p:tavLst>
                                    </p:anim>
                                    <p:animEffect transition="in" filter="fade">
                                      <p:cBhvr>
                                        <p:cTn id="64" dur="500"/>
                                        <p:tgtEl>
                                          <p:spTgt spid="31"/>
                                        </p:tgtEl>
                                      </p:cBhvr>
                                    </p:animEffect>
                                    <p:anim calcmode="lin" valueType="num">
                                      <p:cBhvr>
                                        <p:cTn id="65" dur="500" fill="hold"/>
                                        <p:tgtEl>
                                          <p:spTgt spid="31"/>
                                        </p:tgtEl>
                                        <p:attrNameLst>
                                          <p:attrName>ppt_x</p:attrName>
                                        </p:attrNameLst>
                                      </p:cBhvr>
                                      <p:tavLst>
                                        <p:tav tm="0">
                                          <p:val>
                                            <p:fltVal val="0.5"/>
                                          </p:val>
                                        </p:tav>
                                        <p:tav tm="100000">
                                          <p:val>
                                            <p:strVal val="#ppt_x"/>
                                          </p:val>
                                        </p:tav>
                                      </p:tavLst>
                                    </p:anim>
                                    <p:anim calcmode="lin" valueType="num">
                                      <p:cBhvr>
                                        <p:cTn id="66" dur="500" fill="hold"/>
                                        <p:tgtEl>
                                          <p:spTgt spid="31"/>
                                        </p:tgtEl>
                                        <p:attrNameLst>
                                          <p:attrName>ppt_y</p:attrName>
                                        </p:attrNameLst>
                                      </p:cBhvr>
                                      <p:tavLst>
                                        <p:tav tm="0">
                                          <p:val>
                                            <p:fltVal val="0.5"/>
                                          </p:val>
                                        </p:tav>
                                        <p:tav tm="100000">
                                          <p:val>
                                            <p:strVal val="#ppt_y"/>
                                          </p:val>
                                        </p:tav>
                                      </p:tavLst>
                                    </p:anim>
                                  </p:childTnLst>
                                </p:cTn>
                              </p:par>
                            </p:childTnLst>
                          </p:cTn>
                        </p:par>
                        <p:par>
                          <p:cTn id="67" fill="hold">
                            <p:stCondLst>
                              <p:cond delay="6000"/>
                            </p:stCondLst>
                            <p:childTnLst>
                              <p:par>
                                <p:cTn id="68" presetID="42" presetClass="entr" presetSubtype="0" fill="hold" grpId="0" nodeType="afterEffect">
                                  <p:stCondLst>
                                    <p:cond delay="0"/>
                                  </p:stCondLst>
                                  <p:childTnLst>
                                    <p:set>
                                      <p:cBhvr>
                                        <p:cTn id="69" dur="1" fill="hold">
                                          <p:stCondLst>
                                            <p:cond delay="0"/>
                                          </p:stCondLst>
                                        </p:cTn>
                                        <p:tgtEl>
                                          <p:spTgt spid="25"/>
                                        </p:tgtEl>
                                        <p:attrNameLst>
                                          <p:attrName>style.visibility</p:attrName>
                                        </p:attrNameLst>
                                      </p:cBhvr>
                                      <p:to>
                                        <p:strVal val="visible"/>
                                      </p:to>
                                    </p:set>
                                    <p:animEffect transition="in" filter="fade">
                                      <p:cBhvr>
                                        <p:cTn id="70" dur="1000"/>
                                        <p:tgtEl>
                                          <p:spTgt spid="25"/>
                                        </p:tgtEl>
                                      </p:cBhvr>
                                    </p:animEffect>
                                    <p:anim calcmode="lin" valueType="num">
                                      <p:cBhvr>
                                        <p:cTn id="71" dur="1000" fill="hold"/>
                                        <p:tgtEl>
                                          <p:spTgt spid="25"/>
                                        </p:tgtEl>
                                        <p:attrNameLst>
                                          <p:attrName>ppt_x</p:attrName>
                                        </p:attrNameLst>
                                      </p:cBhvr>
                                      <p:tavLst>
                                        <p:tav tm="0">
                                          <p:val>
                                            <p:strVal val="#ppt_x"/>
                                          </p:val>
                                        </p:tav>
                                        <p:tav tm="100000">
                                          <p:val>
                                            <p:strVal val="#ppt_x"/>
                                          </p:val>
                                        </p:tav>
                                      </p:tavLst>
                                    </p:anim>
                                    <p:anim calcmode="lin" valueType="num">
                                      <p:cBhvr>
                                        <p:cTn id="72" dur="1000" fill="hold"/>
                                        <p:tgtEl>
                                          <p:spTgt spid="25"/>
                                        </p:tgtEl>
                                        <p:attrNameLst>
                                          <p:attrName>ppt_y</p:attrName>
                                        </p:attrNameLst>
                                      </p:cBhvr>
                                      <p:tavLst>
                                        <p:tav tm="0">
                                          <p:val>
                                            <p:strVal val="#ppt_y+.1"/>
                                          </p:val>
                                        </p:tav>
                                        <p:tav tm="100000">
                                          <p:val>
                                            <p:strVal val="#ppt_y"/>
                                          </p:val>
                                        </p:tav>
                                      </p:tavLst>
                                    </p:anim>
                                  </p:childTnLst>
                                </p:cTn>
                              </p:par>
                            </p:childTnLst>
                          </p:cTn>
                        </p:par>
                        <p:par>
                          <p:cTn id="73" fill="hold">
                            <p:stCondLst>
                              <p:cond delay="7000"/>
                            </p:stCondLst>
                            <p:childTnLst>
                              <p:par>
                                <p:cTn id="74" presetID="53" presetClass="entr" presetSubtype="528" fill="hold" nodeType="afterEffect">
                                  <p:stCondLst>
                                    <p:cond delay="0"/>
                                  </p:stCondLst>
                                  <p:childTnLst>
                                    <p:set>
                                      <p:cBhvr>
                                        <p:cTn id="75" dur="1" fill="hold">
                                          <p:stCondLst>
                                            <p:cond delay="0"/>
                                          </p:stCondLst>
                                        </p:cTn>
                                        <p:tgtEl>
                                          <p:spTgt spid="43"/>
                                        </p:tgtEl>
                                        <p:attrNameLst>
                                          <p:attrName>style.visibility</p:attrName>
                                        </p:attrNameLst>
                                      </p:cBhvr>
                                      <p:to>
                                        <p:strVal val="visible"/>
                                      </p:to>
                                    </p:set>
                                    <p:anim calcmode="lin" valueType="num">
                                      <p:cBhvr>
                                        <p:cTn id="76" dur="500" fill="hold"/>
                                        <p:tgtEl>
                                          <p:spTgt spid="43"/>
                                        </p:tgtEl>
                                        <p:attrNameLst>
                                          <p:attrName>ppt_w</p:attrName>
                                        </p:attrNameLst>
                                      </p:cBhvr>
                                      <p:tavLst>
                                        <p:tav tm="0">
                                          <p:val>
                                            <p:fltVal val="0"/>
                                          </p:val>
                                        </p:tav>
                                        <p:tav tm="100000">
                                          <p:val>
                                            <p:strVal val="#ppt_w"/>
                                          </p:val>
                                        </p:tav>
                                      </p:tavLst>
                                    </p:anim>
                                    <p:anim calcmode="lin" valueType="num">
                                      <p:cBhvr>
                                        <p:cTn id="77" dur="500" fill="hold"/>
                                        <p:tgtEl>
                                          <p:spTgt spid="43"/>
                                        </p:tgtEl>
                                        <p:attrNameLst>
                                          <p:attrName>ppt_h</p:attrName>
                                        </p:attrNameLst>
                                      </p:cBhvr>
                                      <p:tavLst>
                                        <p:tav tm="0">
                                          <p:val>
                                            <p:fltVal val="0"/>
                                          </p:val>
                                        </p:tav>
                                        <p:tav tm="100000">
                                          <p:val>
                                            <p:strVal val="#ppt_h"/>
                                          </p:val>
                                        </p:tav>
                                      </p:tavLst>
                                    </p:anim>
                                    <p:animEffect transition="in" filter="fade">
                                      <p:cBhvr>
                                        <p:cTn id="78" dur="500"/>
                                        <p:tgtEl>
                                          <p:spTgt spid="43"/>
                                        </p:tgtEl>
                                      </p:cBhvr>
                                    </p:animEffect>
                                    <p:anim calcmode="lin" valueType="num">
                                      <p:cBhvr>
                                        <p:cTn id="79" dur="500" fill="hold"/>
                                        <p:tgtEl>
                                          <p:spTgt spid="43"/>
                                        </p:tgtEl>
                                        <p:attrNameLst>
                                          <p:attrName>ppt_x</p:attrName>
                                        </p:attrNameLst>
                                      </p:cBhvr>
                                      <p:tavLst>
                                        <p:tav tm="0">
                                          <p:val>
                                            <p:fltVal val="0.5"/>
                                          </p:val>
                                        </p:tav>
                                        <p:tav tm="100000">
                                          <p:val>
                                            <p:strVal val="#ppt_x"/>
                                          </p:val>
                                        </p:tav>
                                      </p:tavLst>
                                    </p:anim>
                                    <p:anim calcmode="lin" valueType="num">
                                      <p:cBhvr>
                                        <p:cTn id="80" dur="500" fill="hold"/>
                                        <p:tgtEl>
                                          <p:spTgt spid="43"/>
                                        </p:tgtEl>
                                        <p:attrNameLst>
                                          <p:attrName>ppt_y</p:attrName>
                                        </p:attrNameLst>
                                      </p:cBhvr>
                                      <p:tavLst>
                                        <p:tav tm="0">
                                          <p:val>
                                            <p:fltVal val="0.5"/>
                                          </p:val>
                                        </p:tav>
                                        <p:tav tm="100000">
                                          <p:val>
                                            <p:strVal val="#ppt_y"/>
                                          </p:val>
                                        </p:tav>
                                      </p:tavLst>
                                    </p:anim>
                                  </p:childTnLst>
                                </p:cTn>
                              </p:par>
                            </p:childTnLst>
                          </p:cTn>
                        </p:par>
                        <p:par>
                          <p:cTn id="81" fill="hold">
                            <p:stCondLst>
                              <p:cond delay="7500"/>
                            </p:stCondLst>
                            <p:childTnLst>
                              <p:par>
                                <p:cTn id="82" presetID="42" presetClass="entr" presetSubtype="0" fill="hold" grpId="0" nodeType="afterEffect">
                                  <p:stCondLst>
                                    <p:cond delay="0"/>
                                  </p:stCondLst>
                                  <p:childTnLst>
                                    <p:set>
                                      <p:cBhvr>
                                        <p:cTn id="83" dur="1" fill="hold">
                                          <p:stCondLst>
                                            <p:cond delay="0"/>
                                          </p:stCondLst>
                                        </p:cTn>
                                        <p:tgtEl>
                                          <p:spTgt spid="46"/>
                                        </p:tgtEl>
                                        <p:attrNameLst>
                                          <p:attrName>style.visibility</p:attrName>
                                        </p:attrNameLst>
                                      </p:cBhvr>
                                      <p:to>
                                        <p:strVal val="visible"/>
                                      </p:to>
                                    </p:set>
                                    <p:animEffect transition="in" filter="fade">
                                      <p:cBhvr>
                                        <p:cTn id="84" dur="1000"/>
                                        <p:tgtEl>
                                          <p:spTgt spid="46"/>
                                        </p:tgtEl>
                                      </p:cBhvr>
                                    </p:animEffect>
                                    <p:anim calcmode="lin" valueType="num">
                                      <p:cBhvr>
                                        <p:cTn id="85" dur="1000" fill="hold"/>
                                        <p:tgtEl>
                                          <p:spTgt spid="46"/>
                                        </p:tgtEl>
                                        <p:attrNameLst>
                                          <p:attrName>ppt_x</p:attrName>
                                        </p:attrNameLst>
                                      </p:cBhvr>
                                      <p:tavLst>
                                        <p:tav tm="0">
                                          <p:val>
                                            <p:strVal val="#ppt_x"/>
                                          </p:val>
                                        </p:tav>
                                        <p:tav tm="100000">
                                          <p:val>
                                            <p:strVal val="#ppt_x"/>
                                          </p:val>
                                        </p:tav>
                                      </p:tavLst>
                                    </p:anim>
                                    <p:anim calcmode="lin" valueType="num">
                                      <p:cBhvr>
                                        <p:cTn id="86" dur="1000" fill="hold"/>
                                        <p:tgtEl>
                                          <p:spTgt spid="46"/>
                                        </p:tgtEl>
                                        <p:attrNameLst>
                                          <p:attrName>ppt_y</p:attrName>
                                        </p:attrNameLst>
                                      </p:cBhvr>
                                      <p:tavLst>
                                        <p:tav tm="0">
                                          <p:val>
                                            <p:strVal val="#ppt_y+.1"/>
                                          </p:val>
                                        </p:tav>
                                        <p:tav tm="100000">
                                          <p:val>
                                            <p:strVal val="#ppt_y"/>
                                          </p:val>
                                        </p:tav>
                                      </p:tavLst>
                                    </p:anim>
                                  </p:childTnLst>
                                </p:cTn>
                              </p:par>
                            </p:childTnLst>
                          </p:cTn>
                        </p:par>
                        <p:par>
                          <p:cTn id="87" fill="hold">
                            <p:stCondLst>
                              <p:cond delay="8500"/>
                            </p:stCondLst>
                            <p:childTnLst>
                              <p:par>
                                <p:cTn id="88" presetID="53" presetClass="entr" presetSubtype="528" fill="hold" nodeType="afterEffect">
                                  <p:stCondLst>
                                    <p:cond delay="0"/>
                                  </p:stCondLst>
                                  <p:childTnLst>
                                    <p:set>
                                      <p:cBhvr>
                                        <p:cTn id="89" dur="1" fill="hold">
                                          <p:stCondLst>
                                            <p:cond delay="0"/>
                                          </p:stCondLst>
                                        </p:cTn>
                                        <p:tgtEl>
                                          <p:spTgt spid="32"/>
                                        </p:tgtEl>
                                        <p:attrNameLst>
                                          <p:attrName>style.visibility</p:attrName>
                                        </p:attrNameLst>
                                      </p:cBhvr>
                                      <p:to>
                                        <p:strVal val="visible"/>
                                      </p:to>
                                    </p:set>
                                    <p:anim calcmode="lin" valueType="num">
                                      <p:cBhvr>
                                        <p:cTn id="90" dur="500" fill="hold"/>
                                        <p:tgtEl>
                                          <p:spTgt spid="32"/>
                                        </p:tgtEl>
                                        <p:attrNameLst>
                                          <p:attrName>ppt_w</p:attrName>
                                        </p:attrNameLst>
                                      </p:cBhvr>
                                      <p:tavLst>
                                        <p:tav tm="0">
                                          <p:val>
                                            <p:fltVal val="0"/>
                                          </p:val>
                                        </p:tav>
                                        <p:tav tm="100000">
                                          <p:val>
                                            <p:strVal val="#ppt_w"/>
                                          </p:val>
                                        </p:tav>
                                      </p:tavLst>
                                    </p:anim>
                                    <p:anim calcmode="lin" valueType="num">
                                      <p:cBhvr>
                                        <p:cTn id="91" dur="500" fill="hold"/>
                                        <p:tgtEl>
                                          <p:spTgt spid="32"/>
                                        </p:tgtEl>
                                        <p:attrNameLst>
                                          <p:attrName>ppt_h</p:attrName>
                                        </p:attrNameLst>
                                      </p:cBhvr>
                                      <p:tavLst>
                                        <p:tav tm="0">
                                          <p:val>
                                            <p:fltVal val="0"/>
                                          </p:val>
                                        </p:tav>
                                        <p:tav tm="100000">
                                          <p:val>
                                            <p:strVal val="#ppt_h"/>
                                          </p:val>
                                        </p:tav>
                                      </p:tavLst>
                                    </p:anim>
                                    <p:animEffect transition="in" filter="fade">
                                      <p:cBhvr>
                                        <p:cTn id="92" dur="500"/>
                                        <p:tgtEl>
                                          <p:spTgt spid="32"/>
                                        </p:tgtEl>
                                      </p:cBhvr>
                                    </p:animEffect>
                                    <p:anim calcmode="lin" valueType="num">
                                      <p:cBhvr>
                                        <p:cTn id="93" dur="500" fill="hold"/>
                                        <p:tgtEl>
                                          <p:spTgt spid="32"/>
                                        </p:tgtEl>
                                        <p:attrNameLst>
                                          <p:attrName>ppt_x</p:attrName>
                                        </p:attrNameLst>
                                      </p:cBhvr>
                                      <p:tavLst>
                                        <p:tav tm="0">
                                          <p:val>
                                            <p:fltVal val="0.5"/>
                                          </p:val>
                                        </p:tav>
                                        <p:tav tm="100000">
                                          <p:val>
                                            <p:strVal val="#ppt_x"/>
                                          </p:val>
                                        </p:tav>
                                      </p:tavLst>
                                    </p:anim>
                                    <p:anim calcmode="lin" valueType="num">
                                      <p:cBhvr>
                                        <p:cTn id="94" dur="500" fill="hold"/>
                                        <p:tgtEl>
                                          <p:spTgt spid="32"/>
                                        </p:tgtEl>
                                        <p:attrNameLst>
                                          <p:attrName>ppt_y</p:attrName>
                                        </p:attrNameLst>
                                      </p:cBhvr>
                                      <p:tavLst>
                                        <p:tav tm="0">
                                          <p:val>
                                            <p:fltVal val="0.5"/>
                                          </p:val>
                                        </p:tav>
                                        <p:tav tm="100000">
                                          <p:val>
                                            <p:strVal val="#ppt_y"/>
                                          </p:val>
                                        </p:tav>
                                      </p:tavLst>
                                    </p:anim>
                                  </p:childTnLst>
                                </p:cTn>
                              </p:par>
                            </p:childTnLst>
                          </p:cTn>
                        </p:par>
                        <p:par>
                          <p:cTn id="95" fill="hold">
                            <p:stCondLst>
                              <p:cond delay="9000"/>
                            </p:stCondLst>
                            <p:childTnLst>
                              <p:par>
                                <p:cTn id="96" presetID="42" presetClass="entr" presetSubtype="0" fill="hold" grpId="0" nodeType="afterEffect">
                                  <p:stCondLst>
                                    <p:cond delay="0"/>
                                  </p:stCondLst>
                                  <p:childTnLst>
                                    <p:set>
                                      <p:cBhvr>
                                        <p:cTn id="97" dur="1" fill="hold">
                                          <p:stCondLst>
                                            <p:cond delay="0"/>
                                          </p:stCondLst>
                                        </p:cTn>
                                        <p:tgtEl>
                                          <p:spTgt spid="24"/>
                                        </p:tgtEl>
                                        <p:attrNameLst>
                                          <p:attrName>style.visibility</p:attrName>
                                        </p:attrNameLst>
                                      </p:cBhvr>
                                      <p:to>
                                        <p:strVal val="visible"/>
                                      </p:to>
                                    </p:set>
                                    <p:animEffect transition="in" filter="fade">
                                      <p:cBhvr>
                                        <p:cTn id="98" dur="1000"/>
                                        <p:tgtEl>
                                          <p:spTgt spid="24"/>
                                        </p:tgtEl>
                                      </p:cBhvr>
                                    </p:animEffect>
                                    <p:anim calcmode="lin" valueType="num">
                                      <p:cBhvr>
                                        <p:cTn id="99" dur="1000" fill="hold"/>
                                        <p:tgtEl>
                                          <p:spTgt spid="24"/>
                                        </p:tgtEl>
                                        <p:attrNameLst>
                                          <p:attrName>ppt_x</p:attrName>
                                        </p:attrNameLst>
                                      </p:cBhvr>
                                      <p:tavLst>
                                        <p:tav tm="0">
                                          <p:val>
                                            <p:strVal val="#ppt_x"/>
                                          </p:val>
                                        </p:tav>
                                        <p:tav tm="100000">
                                          <p:val>
                                            <p:strVal val="#ppt_x"/>
                                          </p:val>
                                        </p:tav>
                                      </p:tavLst>
                                    </p:anim>
                                    <p:anim calcmode="lin" valueType="num">
                                      <p:cBhvr>
                                        <p:cTn id="100" dur="1000" fill="hold"/>
                                        <p:tgtEl>
                                          <p:spTgt spid="24"/>
                                        </p:tgtEl>
                                        <p:attrNameLst>
                                          <p:attrName>ppt_y</p:attrName>
                                        </p:attrNameLst>
                                      </p:cBhvr>
                                      <p:tavLst>
                                        <p:tav tm="0">
                                          <p:val>
                                            <p:strVal val="#ppt_y+.1"/>
                                          </p:val>
                                        </p:tav>
                                        <p:tav tm="100000">
                                          <p:val>
                                            <p:strVal val="#ppt_y"/>
                                          </p:val>
                                        </p:tav>
                                      </p:tavLst>
                                    </p:anim>
                                  </p:childTnLst>
                                </p:cTn>
                              </p:par>
                            </p:childTnLst>
                          </p:cTn>
                        </p:par>
                        <p:par>
                          <p:cTn id="101" fill="hold">
                            <p:stCondLst>
                              <p:cond delay="10000"/>
                            </p:stCondLst>
                            <p:childTnLst>
                              <p:par>
                                <p:cTn id="102" presetID="53" presetClass="entr" presetSubtype="528" fill="hold" nodeType="afterEffect">
                                  <p:stCondLst>
                                    <p:cond delay="0"/>
                                  </p:stCondLst>
                                  <p:childTnLst>
                                    <p:set>
                                      <p:cBhvr>
                                        <p:cTn id="103" dur="1" fill="hold">
                                          <p:stCondLst>
                                            <p:cond delay="0"/>
                                          </p:stCondLst>
                                        </p:cTn>
                                        <p:tgtEl>
                                          <p:spTgt spid="33"/>
                                        </p:tgtEl>
                                        <p:attrNameLst>
                                          <p:attrName>style.visibility</p:attrName>
                                        </p:attrNameLst>
                                      </p:cBhvr>
                                      <p:to>
                                        <p:strVal val="visible"/>
                                      </p:to>
                                    </p:set>
                                    <p:anim calcmode="lin" valueType="num">
                                      <p:cBhvr>
                                        <p:cTn id="104" dur="500" fill="hold"/>
                                        <p:tgtEl>
                                          <p:spTgt spid="33"/>
                                        </p:tgtEl>
                                        <p:attrNameLst>
                                          <p:attrName>ppt_w</p:attrName>
                                        </p:attrNameLst>
                                      </p:cBhvr>
                                      <p:tavLst>
                                        <p:tav tm="0">
                                          <p:val>
                                            <p:fltVal val="0"/>
                                          </p:val>
                                        </p:tav>
                                        <p:tav tm="100000">
                                          <p:val>
                                            <p:strVal val="#ppt_w"/>
                                          </p:val>
                                        </p:tav>
                                      </p:tavLst>
                                    </p:anim>
                                    <p:anim calcmode="lin" valueType="num">
                                      <p:cBhvr>
                                        <p:cTn id="105" dur="500" fill="hold"/>
                                        <p:tgtEl>
                                          <p:spTgt spid="33"/>
                                        </p:tgtEl>
                                        <p:attrNameLst>
                                          <p:attrName>ppt_h</p:attrName>
                                        </p:attrNameLst>
                                      </p:cBhvr>
                                      <p:tavLst>
                                        <p:tav tm="0">
                                          <p:val>
                                            <p:fltVal val="0"/>
                                          </p:val>
                                        </p:tav>
                                        <p:tav tm="100000">
                                          <p:val>
                                            <p:strVal val="#ppt_h"/>
                                          </p:val>
                                        </p:tav>
                                      </p:tavLst>
                                    </p:anim>
                                    <p:animEffect transition="in" filter="fade">
                                      <p:cBhvr>
                                        <p:cTn id="106" dur="500"/>
                                        <p:tgtEl>
                                          <p:spTgt spid="33"/>
                                        </p:tgtEl>
                                      </p:cBhvr>
                                    </p:animEffect>
                                    <p:anim calcmode="lin" valueType="num">
                                      <p:cBhvr>
                                        <p:cTn id="107" dur="500" fill="hold"/>
                                        <p:tgtEl>
                                          <p:spTgt spid="33"/>
                                        </p:tgtEl>
                                        <p:attrNameLst>
                                          <p:attrName>ppt_x</p:attrName>
                                        </p:attrNameLst>
                                      </p:cBhvr>
                                      <p:tavLst>
                                        <p:tav tm="0">
                                          <p:val>
                                            <p:fltVal val="0.5"/>
                                          </p:val>
                                        </p:tav>
                                        <p:tav tm="100000">
                                          <p:val>
                                            <p:strVal val="#ppt_x"/>
                                          </p:val>
                                        </p:tav>
                                      </p:tavLst>
                                    </p:anim>
                                    <p:anim calcmode="lin" valueType="num">
                                      <p:cBhvr>
                                        <p:cTn id="108" dur="500" fill="hold"/>
                                        <p:tgtEl>
                                          <p:spTgt spid="33"/>
                                        </p:tgtEl>
                                        <p:attrNameLst>
                                          <p:attrName>ppt_y</p:attrName>
                                        </p:attrNameLst>
                                      </p:cBhvr>
                                      <p:tavLst>
                                        <p:tav tm="0">
                                          <p:val>
                                            <p:fltVal val="0.5"/>
                                          </p:val>
                                        </p:tav>
                                        <p:tav tm="100000">
                                          <p:val>
                                            <p:strVal val="#ppt_y"/>
                                          </p:val>
                                        </p:tav>
                                      </p:tavLst>
                                    </p:anim>
                                  </p:childTnLst>
                                </p:cTn>
                              </p:par>
                            </p:childTnLst>
                          </p:cTn>
                        </p:par>
                        <p:par>
                          <p:cTn id="109" fill="hold">
                            <p:stCondLst>
                              <p:cond delay="10500"/>
                            </p:stCondLst>
                            <p:childTnLst>
                              <p:par>
                                <p:cTn id="110" presetID="42" presetClass="entr" presetSubtype="0" fill="hold" grpId="0" nodeType="afterEffect">
                                  <p:stCondLst>
                                    <p:cond delay="0"/>
                                  </p:stCondLst>
                                  <p:childTnLst>
                                    <p:set>
                                      <p:cBhvr>
                                        <p:cTn id="111" dur="1" fill="hold">
                                          <p:stCondLst>
                                            <p:cond delay="0"/>
                                          </p:stCondLst>
                                        </p:cTn>
                                        <p:tgtEl>
                                          <p:spTgt spid="36"/>
                                        </p:tgtEl>
                                        <p:attrNameLst>
                                          <p:attrName>style.visibility</p:attrName>
                                        </p:attrNameLst>
                                      </p:cBhvr>
                                      <p:to>
                                        <p:strVal val="visible"/>
                                      </p:to>
                                    </p:set>
                                    <p:animEffect transition="in" filter="fade">
                                      <p:cBhvr>
                                        <p:cTn id="112" dur="1000"/>
                                        <p:tgtEl>
                                          <p:spTgt spid="36"/>
                                        </p:tgtEl>
                                      </p:cBhvr>
                                    </p:animEffect>
                                    <p:anim calcmode="lin" valueType="num">
                                      <p:cBhvr>
                                        <p:cTn id="113" dur="1000" fill="hold"/>
                                        <p:tgtEl>
                                          <p:spTgt spid="36"/>
                                        </p:tgtEl>
                                        <p:attrNameLst>
                                          <p:attrName>ppt_x</p:attrName>
                                        </p:attrNameLst>
                                      </p:cBhvr>
                                      <p:tavLst>
                                        <p:tav tm="0">
                                          <p:val>
                                            <p:strVal val="#ppt_x"/>
                                          </p:val>
                                        </p:tav>
                                        <p:tav tm="100000">
                                          <p:val>
                                            <p:strVal val="#ppt_x"/>
                                          </p:val>
                                        </p:tav>
                                      </p:tavLst>
                                    </p:anim>
                                    <p:anim calcmode="lin" valueType="num">
                                      <p:cBhvr>
                                        <p:cTn id="114" dur="1000" fill="hold"/>
                                        <p:tgtEl>
                                          <p:spTgt spid="36"/>
                                        </p:tgtEl>
                                        <p:attrNameLst>
                                          <p:attrName>ppt_y</p:attrName>
                                        </p:attrNameLst>
                                      </p:cBhvr>
                                      <p:tavLst>
                                        <p:tav tm="0">
                                          <p:val>
                                            <p:strVal val="#ppt_y+.1"/>
                                          </p:val>
                                        </p:tav>
                                        <p:tav tm="100000">
                                          <p:val>
                                            <p:strVal val="#ppt_y"/>
                                          </p:val>
                                        </p:tav>
                                      </p:tavLst>
                                    </p:anim>
                                  </p:childTnLst>
                                </p:cTn>
                              </p:par>
                            </p:childTnLst>
                          </p:cTn>
                        </p:par>
                        <p:par>
                          <p:cTn id="115" fill="hold">
                            <p:stCondLst>
                              <p:cond delay="11500"/>
                            </p:stCondLst>
                            <p:childTnLst>
                              <p:par>
                                <p:cTn id="116" presetID="53" presetClass="entr" presetSubtype="528" fill="hold" nodeType="afterEffect">
                                  <p:stCondLst>
                                    <p:cond delay="0"/>
                                  </p:stCondLst>
                                  <p:childTnLst>
                                    <p:set>
                                      <p:cBhvr>
                                        <p:cTn id="117" dur="1" fill="hold">
                                          <p:stCondLst>
                                            <p:cond delay="0"/>
                                          </p:stCondLst>
                                        </p:cTn>
                                        <p:tgtEl>
                                          <p:spTgt spid="37"/>
                                        </p:tgtEl>
                                        <p:attrNameLst>
                                          <p:attrName>style.visibility</p:attrName>
                                        </p:attrNameLst>
                                      </p:cBhvr>
                                      <p:to>
                                        <p:strVal val="visible"/>
                                      </p:to>
                                    </p:set>
                                    <p:anim calcmode="lin" valueType="num">
                                      <p:cBhvr>
                                        <p:cTn id="118" dur="500" fill="hold"/>
                                        <p:tgtEl>
                                          <p:spTgt spid="37"/>
                                        </p:tgtEl>
                                        <p:attrNameLst>
                                          <p:attrName>ppt_w</p:attrName>
                                        </p:attrNameLst>
                                      </p:cBhvr>
                                      <p:tavLst>
                                        <p:tav tm="0">
                                          <p:val>
                                            <p:fltVal val="0"/>
                                          </p:val>
                                        </p:tav>
                                        <p:tav tm="100000">
                                          <p:val>
                                            <p:strVal val="#ppt_w"/>
                                          </p:val>
                                        </p:tav>
                                      </p:tavLst>
                                    </p:anim>
                                    <p:anim calcmode="lin" valueType="num">
                                      <p:cBhvr>
                                        <p:cTn id="119" dur="500" fill="hold"/>
                                        <p:tgtEl>
                                          <p:spTgt spid="37"/>
                                        </p:tgtEl>
                                        <p:attrNameLst>
                                          <p:attrName>ppt_h</p:attrName>
                                        </p:attrNameLst>
                                      </p:cBhvr>
                                      <p:tavLst>
                                        <p:tav tm="0">
                                          <p:val>
                                            <p:fltVal val="0"/>
                                          </p:val>
                                        </p:tav>
                                        <p:tav tm="100000">
                                          <p:val>
                                            <p:strVal val="#ppt_h"/>
                                          </p:val>
                                        </p:tav>
                                      </p:tavLst>
                                    </p:anim>
                                    <p:animEffect transition="in" filter="fade">
                                      <p:cBhvr>
                                        <p:cTn id="120" dur="500"/>
                                        <p:tgtEl>
                                          <p:spTgt spid="37"/>
                                        </p:tgtEl>
                                      </p:cBhvr>
                                    </p:animEffect>
                                    <p:anim calcmode="lin" valueType="num">
                                      <p:cBhvr>
                                        <p:cTn id="121" dur="500" fill="hold"/>
                                        <p:tgtEl>
                                          <p:spTgt spid="37"/>
                                        </p:tgtEl>
                                        <p:attrNameLst>
                                          <p:attrName>ppt_x</p:attrName>
                                        </p:attrNameLst>
                                      </p:cBhvr>
                                      <p:tavLst>
                                        <p:tav tm="0">
                                          <p:val>
                                            <p:fltVal val="0.5"/>
                                          </p:val>
                                        </p:tav>
                                        <p:tav tm="100000">
                                          <p:val>
                                            <p:strVal val="#ppt_x"/>
                                          </p:val>
                                        </p:tav>
                                      </p:tavLst>
                                    </p:anim>
                                    <p:anim calcmode="lin" valueType="num">
                                      <p:cBhvr>
                                        <p:cTn id="122" dur="500" fill="hold"/>
                                        <p:tgtEl>
                                          <p:spTgt spid="37"/>
                                        </p:tgtEl>
                                        <p:attrNameLst>
                                          <p:attrName>ppt_y</p:attrName>
                                        </p:attrNameLst>
                                      </p:cBhvr>
                                      <p:tavLst>
                                        <p:tav tm="0">
                                          <p:val>
                                            <p:fltVal val="0.5"/>
                                          </p:val>
                                        </p:tav>
                                        <p:tav tm="100000">
                                          <p:val>
                                            <p:strVal val="#ppt_y"/>
                                          </p:val>
                                        </p:tav>
                                      </p:tavLst>
                                    </p:anim>
                                  </p:childTnLst>
                                </p:cTn>
                              </p:par>
                            </p:childTnLst>
                          </p:cTn>
                        </p:par>
                        <p:par>
                          <p:cTn id="123" fill="hold">
                            <p:stCondLst>
                              <p:cond delay="12000"/>
                            </p:stCondLst>
                            <p:childTnLst>
                              <p:par>
                                <p:cTn id="124" presetID="42" presetClass="entr" presetSubtype="0" fill="hold" grpId="0" nodeType="afterEffect">
                                  <p:stCondLst>
                                    <p:cond delay="0"/>
                                  </p:stCondLst>
                                  <p:childTnLst>
                                    <p:set>
                                      <p:cBhvr>
                                        <p:cTn id="125" dur="1" fill="hold">
                                          <p:stCondLst>
                                            <p:cond delay="0"/>
                                          </p:stCondLst>
                                        </p:cTn>
                                        <p:tgtEl>
                                          <p:spTgt spid="40"/>
                                        </p:tgtEl>
                                        <p:attrNameLst>
                                          <p:attrName>style.visibility</p:attrName>
                                        </p:attrNameLst>
                                      </p:cBhvr>
                                      <p:to>
                                        <p:strVal val="visible"/>
                                      </p:to>
                                    </p:set>
                                    <p:animEffect transition="in" filter="fade">
                                      <p:cBhvr>
                                        <p:cTn id="126" dur="1000"/>
                                        <p:tgtEl>
                                          <p:spTgt spid="40"/>
                                        </p:tgtEl>
                                      </p:cBhvr>
                                    </p:animEffect>
                                    <p:anim calcmode="lin" valueType="num">
                                      <p:cBhvr>
                                        <p:cTn id="127" dur="1000" fill="hold"/>
                                        <p:tgtEl>
                                          <p:spTgt spid="40"/>
                                        </p:tgtEl>
                                        <p:attrNameLst>
                                          <p:attrName>ppt_x</p:attrName>
                                        </p:attrNameLst>
                                      </p:cBhvr>
                                      <p:tavLst>
                                        <p:tav tm="0">
                                          <p:val>
                                            <p:strVal val="#ppt_x"/>
                                          </p:val>
                                        </p:tav>
                                        <p:tav tm="100000">
                                          <p:val>
                                            <p:strVal val="#ppt_x"/>
                                          </p:val>
                                        </p:tav>
                                      </p:tavLst>
                                    </p:anim>
                                    <p:anim calcmode="lin" valueType="num">
                                      <p:cBhvr>
                                        <p:cTn id="128"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24" grpId="0"/>
      <p:bldP spid="25" grpId="0"/>
      <p:bldP spid="26" grpId="0"/>
      <p:bldP spid="27" grpId="0"/>
      <p:bldP spid="28" grpId="0"/>
      <p:bldP spid="36" grpId="0"/>
      <p:bldP spid="40" grpId="0"/>
      <p:bldP spid="42" grpId="0"/>
      <p:bldP spid="46" grpId="0"/>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9" name="Group 28">
            <a:extLst>
              <a:ext uri="{FF2B5EF4-FFF2-40B4-BE49-F238E27FC236}">
                <a16:creationId xmlns:a16="http://schemas.microsoft.com/office/drawing/2014/main" id="{5B2AB967-9EEB-4ECF-AC15-305EBC3A49CC}"/>
              </a:ext>
            </a:extLst>
          </p:cNvPr>
          <p:cNvGrpSpPr/>
          <p:nvPr/>
        </p:nvGrpSpPr>
        <p:grpSpPr>
          <a:xfrm>
            <a:off x="1865376" y="1923348"/>
            <a:ext cx="1188720" cy="1188720"/>
            <a:chOff x="1856232" y="1275825"/>
            <a:chExt cx="1188720" cy="1188720"/>
          </a:xfrm>
        </p:grpSpPr>
        <p:sp>
          <p:nvSpPr>
            <p:cNvPr id="2" name="Teardrop 1">
              <a:extLst>
                <a:ext uri="{FF2B5EF4-FFF2-40B4-BE49-F238E27FC236}">
                  <a16:creationId xmlns:a16="http://schemas.microsoft.com/office/drawing/2014/main" id="{05F3EB5C-5F81-484F-ABD0-62B58770C24B}"/>
                </a:ext>
              </a:extLst>
            </p:cNvPr>
            <p:cNvSpPr/>
            <p:nvPr/>
          </p:nvSpPr>
          <p:spPr>
            <a:xfrm rot="8150940">
              <a:off x="1856232" y="1275825"/>
              <a:ext cx="1188720" cy="1188720"/>
            </a:xfrm>
            <a:prstGeom prst="teardrop">
              <a:avLst>
                <a:gd name="adj" fmla="val 151080"/>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Oval 2">
              <a:extLst>
                <a:ext uri="{FF2B5EF4-FFF2-40B4-BE49-F238E27FC236}">
                  <a16:creationId xmlns:a16="http://schemas.microsoft.com/office/drawing/2014/main" id="{DEEE9EC5-5D51-43FC-8F40-D2BB9820503E}"/>
                </a:ext>
              </a:extLst>
            </p:cNvPr>
            <p:cNvSpPr>
              <a:spLocks noChangeAspect="1"/>
            </p:cNvSpPr>
            <p:nvPr/>
          </p:nvSpPr>
          <p:spPr>
            <a:xfrm>
              <a:off x="1970532" y="1390125"/>
              <a:ext cx="960120" cy="960120"/>
            </a:xfrm>
            <a:prstGeom prst="ellipse">
              <a:avLst/>
            </a:prstGeom>
            <a:solidFill>
              <a:schemeClr val="bg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B3DEE473-1C68-4616-A626-0DECF47ABFBB}"/>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1969</a:t>
              </a:r>
            </a:p>
          </p:txBody>
        </p:sp>
      </p:grpSp>
      <p:sp>
        <p:nvSpPr>
          <p:cNvPr id="9" name="TextBox 8">
            <a:extLst>
              <a:ext uri="{FF2B5EF4-FFF2-40B4-BE49-F238E27FC236}">
                <a16:creationId xmlns:a16="http://schemas.microsoft.com/office/drawing/2014/main" id="{FCD90A0F-3F38-45FE-BFFF-64B3B60350FC}"/>
              </a:ext>
            </a:extLst>
          </p:cNvPr>
          <p:cNvSpPr txBox="1"/>
          <p:nvPr/>
        </p:nvSpPr>
        <p:spPr>
          <a:xfrm>
            <a:off x="3200400" y="2034694"/>
            <a:ext cx="2895600" cy="1569660"/>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cxnSp>
        <p:nvCxnSpPr>
          <p:cNvPr id="10" name="Straight Connector 9">
            <a:extLst>
              <a:ext uri="{FF2B5EF4-FFF2-40B4-BE49-F238E27FC236}">
                <a16:creationId xmlns:a16="http://schemas.microsoft.com/office/drawing/2014/main" id="{9FE897C1-24F0-4697-B0AE-C1568FEB5139}"/>
              </a:ext>
            </a:extLst>
          </p:cNvPr>
          <p:cNvCxnSpPr>
            <a:cxnSpLocks/>
          </p:cNvCxnSpPr>
          <p:nvPr/>
        </p:nvCxnSpPr>
        <p:spPr>
          <a:xfrm flipV="1">
            <a:off x="0" y="4133148"/>
            <a:ext cx="12192000" cy="1"/>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nvGrpSpPr>
          <p:cNvPr id="27" name="Group 26">
            <a:extLst>
              <a:ext uri="{FF2B5EF4-FFF2-40B4-BE49-F238E27FC236}">
                <a16:creationId xmlns:a16="http://schemas.microsoft.com/office/drawing/2014/main" id="{712F6D2B-C5F2-4666-9828-A106AE9319C0}"/>
              </a:ext>
            </a:extLst>
          </p:cNvPr>
          <p:cNvGrpSpPr/>
          <p:nvPr/>
        </p:nvGrpSpPr>
        <p:grpSpPr>
          <a:xfrm>
            <a:off x="609600" y="3942647"/>
            <a:ext cx="10972800" cy="387927"/>
            <a:chOff x="731520" y="3238499"/>
            <a:chExt cx="10972800" cy="387927"/>
          </a:xfrm>
        </p:grpSpPr>
        <p:cxnSp>
          <p:nvCxnSpPr>
            <p:cNvPr id="12" name="Straight Connector 11">
              <a:extLst>
                <a:ext uri="{FF2B5EF4-FFF2-40B4-BE49-F238E27FC236}">
                  <a16:creationId xmlns:a16="http://schemas.microsoft.com/office/drawing/2014/main" id="{3B1A919E-AEFE-4F7D-A330-73D0FDF6DF73}"/>
                </a:ext>
              </a:extLst>
            </p:cNvPr>
            <p:cNvCxnSpPr/>
            <p:nvPr/>
          </p:nvCxnSpPr>
          <p:spPr>
            <a:xfrm>
              <a:off x="7315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3" name="Straight Connector 12">
              <a:extLst>
                <a:ext uri="{FF2B5EF4-FFF2-40B4-BE49-F238E27FC236}">
                  <a16:creationId xmlns:a16="http://schemas.microsoft.com/office/drawing/2014/main" id="{7F913DED-5639-4E34-8143-99D20F463E52}"/>
                </a:ext>
              </a:extLst>
            </p:cNvPr>
            <p:cNvCxnSpPr/>
            <p:nvPr/>
          </p:nvCxnSpPr>
          <p:spPr>
            <a:xfrm>
              <a:off x="1645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4" name="Straight Connector 13">
              <a:extLst>
                <a:ext uri="{FF2B5EF4-FFF2-40B4-BE49-F238E27FC236}">
                  <a16:creationId xmlns:a16="http://schemas.microsoft.com/office/drawing/2014/main" id="{756E9816-E935-49DA-BB2D-F44EDBF29D9C}"/>
                </a:ext>
              </a:extLst>
            </p:cNvPr>
            <p:cNvCxnSpPr/>
            <p:nvPr/>
          </p:nvCxnSpPr>
          <p:spPr>
            <a:xfrm>
              <a:off x="3474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5" name="Straight Connector 14">
              <a:extLst>
                <a:ext uri="{FF2B5EF4-FFF2-40B4-BE49-F238E27FC236}">
                  <a16:creationId xmlns:a16="http://schemas.microsoft.com/office/drawing/2014/main" id="{EBFBED42-B88C-4DEE-8F8E-E5BE53C7FDB4}"/>
                </a:ext>
              </a:extLst>
            </p:cNvPr>
            <p:cNvCxnSpPr/>
            <p:nvPr/>
          </p:nvCxnSpPr>
          <p:spPr>
            <a:xfrm>
              <a:off x="4389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6" name="Straight Connector 15">
              <a:extLst>
                <a:ext uri="{FF2B5EF4-FFF2-40B4-BE49-F238E27FC236}">
                  <a16:creationId xmlns:a16="http://schemas.microsoft.com/office/drawing/2014/main" id="{78504B41-295F-44BC-A92D-9BE39784274A}"/>
                </a:ext>
              </a:extLst>
            </p:cNvPr>
            <p:cNvCxnSpPr/>
            <p:nvPr/>
          </p:nvCxnSpPr>
          <p:spPr>
            <a:xfrm>
              <a:off x="62179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8" name="Straight Connector 17">
              <a:extLst>
                <a:ext uri="{FF2B5EF4-FFF2-40B4-BE49-F238E27FC236}">
                  <a16:creationId xmlns:a16="http://schemas.microsoft.com/office/drawing/2014/main" id="{1E70792C-CDA9-488A-9A0B-D4C3180CA0F6}"/>
                </a:ext>
              </a:extLst>
            </p:cNvPr>
            <p:cNvCxnSpPr/>
            <p:nvPr/>
          </p:nvCxnSpPr>
          <p:spPr>
            <a:xfrm>
              <a:off x="80467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19" name="Straight Connector 18">
              <a:extLst>
                <a:ext uri="{FF2B5EF4-FFF2-40B4-BE49-F238E27FC236}">
                  <a16:creationId xmlns:a16="http://schemas.microsoft.com/office/drawing/2014/main" id="{06382CA5-A86A-4D39-9472-015C8ACC2CEE}"/>
                </a:ext>
              </a:extLst>
            </p:cNvPr>
            <p:cNvCxnSpPr/>
            <p:nvPr/>
          </p:nvCxnSpPr>
          <p:spPr>
            <a:xfrm>
              <a:off x="8961120" y="3238499"/>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1" name="Straight Connector 20">
              <a:extLst>
                <a:ext uri="{FF2B5EF4-FFF2-40B4-BE49-F238E27FC236}">
                  <a16:creationId xmlns:a16="http://schemas.microsoft.com/office/drawing/2014/main" id="{F607749D-C7DD-45D9-8BF8-8C61042101A7}"/>
                </a:ext>
              </a:extLst>
            </p:cNvPr>
            <p:cNvCxnSpPr/>
            <p:nvPr/>
          </p:nvCxnSpPr>
          <p:spPr>
            <a:xfrm>
              <a:off x="107899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2" name="Straight Connector 21">
              <a:extLst>
                <a:ext uri="{FF2B5EF4-FFF2-40B4-BE49-F238E27FC236}">
                  <a16:creationId xmlns:a16="http://schemas.microsoft.com/office/drawing/2014/main" id="{033FE3EC-3C21-43D7-8149-E22661153ACF}"/>
                </a:ext>
              </a:extLst>
            </p:cNvPr>
            <p:cNvCxnSpPr/>
            <p:nvPr/>
          </p:nvCxnSpPr>
          <p:spPr>
            <a:xfrm>
              <a:off x="11704320" y="3238500"/>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3" name="Straight Connector 22">
              <a:extLst>
                <a:ext uri="{FF2B5EF4-FFF2-40B4-BE49-F238E27FC236}">
                  <a16:creationId xmlns:a16="http://schemas.microsoft.com/office/drawing/2014/main" id="{0BA55C39-4C8C-46FF-A51B-07609C403F30}"/>
                </a:ext>
              </a:extLst>
            </p:cNvPr>
            <p:cNvCxnSpPr/>
            <p:nvPr/>
          </p:nvCxnSpPr>
          <p:spPr>
            <a:xfrm>
              <a:off x="2560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4" name="Straight Connector 23">
              <a:extLst>
                <a:ext uri="{FF2B5EF4-FFF2-40B4-BE49-F238E27FC236}">
                  <a16:creationId xmlns:a16="http://schemas.microsoft.com/office/drawing/2014/main" id="{C5FB64BB-86B8-44E4-8758-345B7CACC905}"/>
                </a:ext>
              </a:extLst>
            </p:cNvPr>
            <p:cNvCxnSpPr/>
            <p:nvPr/>
          </p:nvCxnSpPr>
          <p:spPr>
            <a:xfrm>
              <a:off x="5303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5" name="Straight Connector 24">
              <a:extLst>
                <a:ext uri="{FF2B5EF4-FFF2-40B4-BE49-F238E27FC236}">
                  <a16:creationId xmlns:a16="http://schemas.microsoft.com/office/drawing/2014/main" id="{95529AB1-CD59-4619-B257-9F6DA608C445}"/>
                </a:ext>
              </a:extLst>
            </p:cNvPr>
            <p:cNvCxnSpPr/>
            <p:nvPr/>
          </p:nvCxnSpPr>
          <p:spPr>
            <a:xfrm>
              <a:off x="71323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cxnSp>
          <p:nvCxnSpPr>
            <p:cNvPr id="26" name="Straight Connector 25">
              <a:extLst>
                <a:ext uri="{FF2B5EF4-FFF2-40B4-BE49-F238E27FC236}">
                  <a16:creationId xmlns:a16="http://schemas.microsoft.com/office/drawing/2014/main" id="{6A55E9F8-013C-4316-9A85-E05A96E9A432}"/>
                </a:ext>
              </a:extLst>
            </p:cNvPr>
            <p:cNvCxnSpPr/>
            <p:nvPr/>
          </p:nvCxnSpPr>
          <p:spPr>
            <a:xfrm>
              <a:off x="9875520" y="3245426"/>
              <a:ext cx="0" cy="38100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28" name="Oval 27">
            <a:extLst>
              <a:ext uri="{FF2B5EF4-FFF2-40B4-BE49-F238E27FC236}">
                <a16:creationId xmlns:a16="http://schemas.microsoft.com/office/drawing/2014/main" id="{3590904A-434D-4385-9A68-50F4D9599886}"/>
              </a:ext>
            </a:extLst>
          </p:cNvPr>
          <p:cNvSpPr>
            <a:spLocks noChangeAspect="1"/>
          </p:cNvSpPr>
          <p:nvPr/>
        </p:nvSpPr>
        <p:spPr>
          <a:xfrm>
            <a:off x="2232659" y="3924718"/>
            <a:ext cx="411480" cy="411480"/>
          </a:xfrm>
          <a:prstGeom prst="ellipse">
            <a:avLst/>
          </a:prstGeom>
          <a:solidFill>
            <a:schemeClr val="bg1"/>
          </a:solidFill>
          <a:ln w="31750">
            <a:solidFill>
              <a:srgbClr val="FF74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0" name="Group 29">
            <a:extLst>
              <a:ext uri="{FF2B5EF4-FFF2-40B4-BE49-F238E27FC236}">
                <a16:creationId xmlns:a16="http://schemas.microsoft.com/office/drawing/2014/main" id="{E54AEEB9-09CB-4450-83E3-B702D6065F2A}"/>
              </a:ext>
            </a:extLst>
          </p:cNvPr>
          <p:cNvGrpSpPr/>
          <p:nvPr/>
        </p:nvGrpSpPr>
        <p:grpSpPr>
          <a:xfrm>
            <a:off x="7333488" y="1923348"/>
            <a:ext cx="1188720" cy="1188720"/>
            <a:chOff x="1856232" y="1275825"/>
            <a:chExt cx="1188720" cy="1188720"/>
          </a:xfrm>
        </p:grpSpPr>
        <p:sp>
          <p:nvSpPr>
            <p:cNvPr id="31" name="Teardrop 30">
              <a:extLst>
                <a:ext uri="{FF2B5EF4-FFF2-40B4-BE49-F238E27FC236}">
                  <a16:creationId xmlns:a16="http://schemas.microsoft.com/office/drawing/2014/main" id="{9AD945E9-B131-46F8-9B87-0928434EC322}"/>
                </a:ext>
              </a:extLst>
            </p:cNvPr>
            <p:cNvSpPr/>
            <p:nvPr/>
          </p:nvSpPr>
          <p:spPr>
            <a:xfrm rot="8150940">
              <a:off x="1856232" y="1275825"/>
              <a:ext cx="1188720" cy="1188720"/>
            </a:xfrm>
            <a:prstGeom prst="teardrop">
              <a:avLst>
                <a:gd name="adj" fmla="val 151080"/>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31EEE761-2C4B-4430-B7B1-9588BCC289B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F82C73B9-7BA1-48C3-84B7-36146F599DB7}"/>
                </a:ext>
              </a:extLst>
            </p:cNvPr>
            <p:cNvSpPr txBox="1"/>
            <p:nvPr/>
          </p:nvSpPr>
          <p:spPr>
            <a:xfrm>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1999</a:t>
              </a:r>
            </a:p>
          </p:txBody>
        </p:sp>
      </p:grpSp>
      <p:sp>
        <p:nvSpPr>
          <p:cNvPr id="34" name="TextBox 33">
            <a:extLst>
              <a:ext uri="{FF2B5EF4-FFF2-40B4-BE49-F238E27FC236}">
                <a16:creationId xmlns:a16="http://schemas.microsoft.com/office/drawing/2014/main" id="{5D18DE43-5AB9-4EA5-BC4B-A42F48AECB21}"/>
              </a:ext>
            </a:extLst>
          </p:cNvPr>
          <p:cNvSpPr txBox="1"/>
          <p:nvPr/>
        </p:nvSpPr>
        <p:spPr>
          <a:xfrm>
            <a:off x="8666079" y="2034694"/>
            <a:ext cx="2895600" cy="1569660"/>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5" name="Oval 34">
            <a:extLst>
              <a:ext uri="{FF2B5EF4-FFF2-40B4-BE49-F238E27FC236}">
                <a16:creationId xmlns:a16="http://schemas.microsoft.com/office/drawing/2014/main" id="{24852D5A-BC13-4916-A95E-F9833205F34E}"/>
              </a:ext>
            </a:extLst>
          </p:cNvPr>
          <p:cNvSpPr>
            <a:spLocks noChangeAspect="1"/>
          </p:cNvSpPr>
          <p:nvPr/>
        </p:nvSpPr>
        <p:spPr>
          <a:xfrm>
            <a:off x="7698338" y="3924718"/>
            <a:ext cx="411480" cy="411480"/>
          </a:xfrm>
          <a:prstGeom prst="ellipse">
            <a:avLst/>
          </a:prstGeom>
          <a:solidFill>
            <a:schemeClr val="bg1"/>
          </a:solidFill>
          <a:ln w="31750">
            <a:solidFill>
              <a:srgbClr val="F4C95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6" name="Group 35">
            <a:extLst>
              <a:ext uri="{FF2B5EF4-FFF2-40B4-BE49-F238E27FC236}">
                <a16:creationId xmlns:a16="http://schemas.microsoft.com/office/drawing/2014/main" id="{4B6A55A7-4349-4CE7-8FBB-C066A1465E95}"/>
              </a:ext>
            </a:extLst>
          </p:cNvPr>
          <p:cNvGrpSpPr/>
          <p:nvPr/>
        </p:nvGrpSpPr>
        <p:grpSpPr>
          <a:xfrm rot="10800000">
            <a:off x="4535424" y="5129844"/>
            <a:ext cx="1188720" cy="1188720"/>
            <a:chOff x="1856232" y="1275825"/>
            <a:chExt cx="1188720" cy="1188720"/>
          </a:xfrm>
        </p:grpSpPr>
        <p:sp>
          <p:nvSpPr>
            <p:cNvPr id="37" name="Teardrop 36">
              <a:extLst>
                <a:ext uri="{FF2B5EF4-FFF2-40B4-BE49-F238E27FC236}">
                  <a16:creationId xmlns:a16="http://schemas.microsoft.com/office/drawing/2014/main" id="{5BD35CAE-238B-4477-AA79-D35F4297FBC6}"/>
                </a:ext>
              </a:extLst>
            </p:cNvPr>
            <p:cNvSpPr/>
            <p:nvPr/>
          </p:nvSpPr>
          <p:spPr>
            <a:xfrm rot="8150940">
              <a:off x="1856232" y="1275825"/>
              <a:ext cx="1188720" cy="1188720"/>
            </a:xfrm>
            <a:prstGeom prst="teardrop">
              <a:avLst>
                <a:gd name="adj" fmla="val 151080"/>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EAFF58E7-5685-47E9-8152-B2BB2FE8D47F}"/>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CCE955E3-5E18-4523-B382-BA77BA900875}"/>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1984</a:t>
              </a:r>
            </a:p>
          </p:txBody>
        </p:sp>
      </p:grpSp>
      <p:sp>
        <p:nvSpPr>
          <p:cNvPr id="40" name="TextBox 39">
            <a:extLst>
              <a:ext uri="{FF2B5EF4-FFF2-40B4-BE49-F238E27FC236}">
                <a16:creationId xmlns:a16="http://schemas.microsoft.com/office/drawing/2014/main" id="{94FD5E41-8A1E-48EF-9B03-1C183693131C}"/>
              </a:ext>
            </a:extLst>
          </p:cNvPr>
          <p:cNvSpPr txBox="1"/>
          <p:nvPr/>
        </p:nvSpPr>
        <p:spPr>
          <a:xfrm>
            <a:off x="1779957" y="4754708"/>
            <a:ext cx="2895600" cy="1569660"/>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Oval 40">
            <a:extLst>
              <a:ext uri="{FF2B5EF4-FFF2-40B4-BE49-F238E27FC236}">
                <a16:creationId xmlns:a16="http://schemas.microsoft.com/office/drawing/2014/main" id="{70DDE80A-19EF-48AA-BCD2-3255B49FA5A3}"/>
              </a:ext>
            </a:extLst>
          </p:cNvPr>
          <p:cNvSpPr>
            <a:spLocks noChangeAspect="1"/>
          </p:cNvSpPr>
          <p:nvPr/>
        </p:nvSpPr>
        <p:spPr>
          <a:xfrm>
            <a:off x="4949664" y="3933915"/>
            <a:ext cx="411480" cy="411480"/>
          </a:xfrm>
          <a:prstGeom prst="ellipse">
            <a:avLst/>
          </a:prstGeom>
          <a:solidFill>
            <a:schemeClr val="bg1"/>
          </a:solidFill>
          <a:ln w="31750">
            <a:solidFill>
              <a:srgbClr val="4CC8EC"/>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86D79D74-40DB-41F4-A6FA-D32AECCF37CB}"/>
              </a:ext>
            </a:extLst>
          </p:cNvPr>
          <p:cNvSpPr>
            <a:spLocks noChangeAspect="1"/>
          </p:cNvSpPr>
          <p:nvPr/>
        </p:nvSpPr>
        <p:spPr>
          <a:xfrm>
            <a:off x="10462260" y="3949574"/>
            <a:ext cx="411480" cy="411480"/>
          </a:xfrm>
          <a:prstGeom prst="ellipse">
            <a:avLst/>
          </a:prstGeom>
          <a:solidFill>
            <a:schemeClr val="bg1"/>
          </a:solidFill>
          <a:ln w="31750">
            <a:solidFill>
              <a:srgbClr val="57CCC6"/>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a:extLst>
              <a:ext uri="{FF2B5EF4-FFF2-40B4-BE49-F238E27FC236}">
                <a16:creationId xmlns:a16="http://schemas.microsoft.com/office/drawing/2014/main" id="{7CFA6A53-A21C-4A22-9B5B-DD354D947ECA}"/>
              </a:ext>
            </a:extLst>
          </p:cNvPr>
          <p:cNvGrpSpPr/>
          <p:nvPr/>
        </p:nvGrpSpPr>
        <p:grpSpPr>
          <a:xfrm rot="10800000">
            <a:off x="10073640" y="5129844"/>
            <a:ext cx="1188720" cy="1188720"/>
            <a:chOff x="1856232" y="1275825"/>
            <a:chExt cx="1188720" cy="1188720"/>
          </a:xfrm>
        </p:grpSpPr>
        <p:sp>
          <p:nvSpPr>
            <p:cNvPr id="44" name="Teardrop 43">
              <a:extLst>
                <a:ext uri="{FF2B5EF4-FFF2-40B4-BE49-F238E27FC236}">
                  <a16:creationId xmlns:a16="http://schemas.microsoft.com/office/drawing/2014/main" id="{5CFBB5F4-6153-4C6A-9E14-D22070896A63}"/>
                </a:ext>
              </a:extLst>
            </p:cNvPr>
            <p:cNvSpPr/>
            <p:nvPr/>
          </p:nvSpPr>
          <p:spPr>
            <a:xfrm rot="8150940">
              <a:off x="1856232" y="1275825"/>
              <a:ext cx="1188720" cy="1188720"/>
            </a:xfrm>
            <a:prstGeom prst="teardrop">
              <a:avLst>
                <a:gd name="adj" fmla="val 151080"/>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DE424F6-FAAE-4EC0-B823-CD4933B801A8}"/>
                </a:ext>
              </a:extLst>
            </p:cNvPr>
            <p:cNvSpPr>
              <a:spLocks noChangeAspect="1"/>
            </p:cNvSpPr>
            <p:nvPr/>
          </p:nvSpPr>
          <p:spPr>
            <a:xfrm>
              <a:off x="1970532" y="1390125"/>
              <a:ext cx="960120" cy="960120"/>
            </a:xfrm>
            <a:prstGeom prst="ellipse">
              <a:avLst/>
            </a:pr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576EB410-97A3-4CFE-8EA0-6086ABAEA4BD}"/>
                </a:ext>
              </a:extLst>
            </p:cNvPr>
            <p:cNvSpPr txBox="1"/>
            <p:nvPr/>
          </p:nvSpPr>
          <p:spPr>
            <a:xfrm rot="10800000">
              <a:off x="2088560" y="1685519"/>
              <a:ext cx="724063" cy="369332"/>
            </a:xfrm>
            <a:prstGeom prst="rect">
              <a:avLst/>
            </a:prstGeom>
            <a:noFill/>
          </p:spPr>
          <p:txBody>
            <a:bodyPr wrap="square" lIns="0" tIns="0" rIns="0" bIns="0" rtlCol="0" anchor="t">
              <a:spAutoFit/>
            </a:bodyPr>
            <a:lstStyle/>
            <a:p>
              <a:pPr algn="ctr"/>
              <a:r>
                <a:rPr lang="en-US" sz="2400" dirty="0">
                  <a:solidFill>
                    <a:srgbClr val="4D4D4D"/>
                  </a:solidFill>
                  <a:latin typeface="Bernard MT Condensed" panose="02050806060905020404" pitchFamily="18" charset="0"/>
                </a:rPr>
                <a:t>2012</a:t>
              </a:r>
            </a:p>
          </p:txBody>
        </p:sp>
      </p:grpSp>
      <p:sp>
        <p:nvSpPr>
          <p:cNvPr id="47" name="TextBox 46">
            <a:extLst>
              <a:ext uri="{FF2B5EF4-FFF2-40B4-BE49-F238E27FC236}">
                <a16:creationId xmlns:a16="http://schemas.microsoft.com/office/drawing/2014/main" id="{0822D37D-03CF-4258-BE00-96E8154DB693}"/>
              </a:ext>
            </a:extLst>
          </p:cNvPr>
          <p:cNvSpPr txBox="1"/>
          <p:nvPr/>
        </p:nvSpPr>
        <p:spPr>
          <a:xfrm>
            <a:off x="7233326" y="4754940"/>
            <a:ext cx="2895600" cy="1569660"/>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8" name="TextBox 47">
            <a:extLst>
              <a:ext uri="{FF2B5EF4-FFF2-40B4-BE49-F238E27FC236}">
                <a16:creationId xmlns:a16="http://schemas.microsoft.com/office/drawing/2014/main" id="{CBEAF016-2A72-455F-8525-A3685D3B129C}"/>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31905905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wipe(left)">
                                      <p:cBhvr>
                                        <p:cTn id="7" dur="1000"/>
                                        <p:tgtEl>
                                          <p:spTgt spid="48"/>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barn(outVertical)">
                                      <p:cBhvr>
                                        <p:cTn id="11" dur="1000"/>
                                        <p:tgtEl>
                                          <p:spTgt spid="10"/>
                                        </p:tgtEl>
                                      </p:cBhvr>
                                    </p:animEffect>
                                  </p:childTnLst>
                                </p:cTn>
                              </p:par>
                              <p:par>
                                <p:cTn id="12" presetID="55" presetClass="entr" presetSubtype="0" fill="hold" nodeType="withEffect">
                                  <p:stCondLst>
                                    <p:cond delay="0"/>
                                  </p:stCondLst>
                                  <p:childTnLst>
                                    <p:set>
                                      <p:cBhvr>
                                        <p:cTn id="13" dur="1" fill="hold">
                                          <p:stCondLst>
                                            <p:cond delay="0"/>
                                          </p:stCondLst>
                                        </p:cTn>
                                        <p:tgtEl>
                                          <p:spTgt spid="27"/>
                                        </p:tgtEl>
                                        <p:attrNameLst>
                                          <p:attrName>style.visibility</p:attrName>
                                        </p:attrNameLst>
                                      </p:cBhvr>
                                      <p:to>
                                        <p:strVal val="visible"/>
                                      </p:to>
                                    </p:set>
                                    <p:anim calcmode="lin" valueType="num">
                                      <p:cBhvr>
                                        <p:cTn id="14" dur="1000" fill="hold"/>
                                        <p:tgtEl>
                                          <p:spTgt spid="27"/>
                                        </p:tgtEl>
                                        <p:attrNameLst>
                                          <p:attrName>ppt_w</p:attrName>
                                        </p:attrNameLst>
                                      </p:cBhvr>
                                      <p:tavLst>
                                        <p:tav tm="0">
                                          <p:val>
                                            <p:strVal val="#ppt_w*0.70"/>
                                          </p:val>
                                        </p:tav>
                                        <p:tav tm="100000">
                                          <p:val>
                                            <p:strVal val="#ppt_w"/>
                                          </p:val>
                                        </p:tav>
                                      </p:tavLst>
                                    </p:anim>
                                    <p:anim calcmode="lin" valueType="num">
                                      <p:cBhvr>
                                        <p:cTn id="15" dur="1000" fill="hold"/>
                                        <p:tgtEl>
                                          <p:spTgt spid="27"/>
                                        </p:tgtEl>
                                        <p:attrNameLst>
                                          <p:attrName>ppt_h</p:attrName>
                                        </p:attrNameLst>
                                      </p:cBhvr>
                                      <p:tavLst>
                                        <p:tav tm="0">
                                          <p:val>
                                            <p:strVal val="#ppt_h"/>
                                          </p:val>
                                        </p:tav>
                                        <p:tav tm="100000">
                                          <p:val>
                                            <p:strVal val="#ppt_h"/>
                                          </p:val>
                                        </p:tav>
                                      </p:tavLst>
                                    </p:anim>
                                    <p:animEffect transition="in" filter="fade">
                                      <p:cBhvr>
                                        <p:cTn id="16" dur="1000"/>
                                        <p:tgtEl>
                                          <p:spTgt spid="27"/>
                                        </p:tgtEl>
                                      </p:cBhvr>
                                    </p:animEffect>
                                  </p:childTnLst>
                                </p:cTn>
                              </p:par>
                            </p:childTnLst>
                          </p:cTn>
                        </p:par>
                        <p:par>
                          <p:cTn id="17" fill="hold">
                            <p:stCondLst>
                              <p:cond delay="2000"/>
                            </p:stCondLst>
                            <p:childTnLst>
                              <p:par>
                                <p:cTn id="18" presetID="45" presetClass="entr" presetSubtype="0" fill="hold" grpId="0" nodeType="afterEffect">
                                  <p:stCondLst>
                                    <p:cond delay="0"/>
                                  </p:stCondLst>
                                  <p:childTnLst>
                                    <p:set>
                                      <p:cBhvr>
                                        <p:cTn id="19" dur="1" fill="hold">
                                          <p:stCondLst>
                                            <p:cond delay="0"/>
                                          </p:stCondLst>
                                        </p:cTn>
                                        <p:tgtEl>
                                          <p:spTgt spid="28"/>
                                        </p:tgtEl>
                                        <p:attrNameLst>
                                          <p:attrName>style.visibility</p:attrName>
                                        </p:attrNameLst>
                                      </p:cBhvr>
                                      <p:to>
                                        <p:strVal val="visible"/>
                                      </p:to>
                                    </p:set>
                                    <p:animEffect transition="in" filter="fade">
                                      <p:cBhvr>
                                        <p:cTn id="20" dur="2000"/>
                                        <p:tgtEl>
                                          <p:spTgt spid="28"/>
                                        </p:tgtEl>
                                      </p:cBhvr>
                                    </p:animEffect>
                                    <p:anim calcmode="lin" valueType="num">
                                      <p:cBhvr>
                                        <p:cTn id="21" dur="2000" fill="hold"/>
                                        <p:tgtEl>
                                          <p:spTgt spid="28"/>
                                        </p:tgtEl>
                                        <p:attrNameLst>
                                          <p:attrName>ppt_w</p:attrName>
                                        </p:attrNameLst>
                                      </p:cBhvr>
                                      <p:tavLst>
                                        <p:tav tm="0" fmla="#ppt_w*sin(2.5*pi*$)">
                                          <p:val>
                                            <p:fltVal val="0"/>
                                          </p:val>
                                        </p:tav>
                                        <p:tav tm="100000">
                                          <p:val>
                                            <p:fltVal val="1"/>
                                          </p:val>
                                        </p:tav>
                                      </p:tavLst>
                                    </p:anim>
                                    <p:anim calcmode="lin" valueType="num">
                                      <p:cBhvr>
                                        <p:cTn id="22" dur="2000" fill="hold"/>
                                        <p:tgtEl>
                                          <p:spTgt spid="28"/>
                                        </p:tgtEl>
                                        <p:attrNameLst>
                                          <p:attrName>ppt_h</p:attrName>
                                        </p:attrNameLst>
                                      </p:cBhvr>
                                      <p:tavLst>
                                        <p:tav tm="0">
                                          <p:val>
                                            <p:strVal val="#ppt_h"/>
                                          </p:val>
                                        </p:tav>
                                        <p:tav tm="100000">
                                          <p:val>
                                            <p:strVal val="#ppt_h"/>
                                          </p:val>
                                        </p:tav>
                                      </p:tavLst>
                                    </p:anim>
                                  </p:childTnLst>
                                </p:cTn>
                              </p:par>
                              <p:par>
                                <p:cTn id="23" presetID="45" presetClass="entr" presetSubtype="0" fill="hold" nodeType="withEffect">
                                  <p:stCondLst>
                                    <p:cond delay="0"/>
                                  </p:stCondLst>
                                  <p:childTnLst>
                                    <p:set>
                                      <p:cBhvr>
                                        <p:cTn id="24" dur="1" fill="hold">
                                          <p:stCondLst>
                                            <p:cond delay="0"/>
                                          </p:stCondLst>
                                        </p:cTn>
                                        <p:tgtEl>
                                          <p:spTgt spid="29"/>
                                        </p:tgtEl>
                                        <p:attrNameLst>
                                          <p:attrName>style.visibility</p:attrName>
                                        </p:attrNameLst>
                                      </p:cBhvr>
                                      <p:to>
                                        <p:strVal val="visible"/>
                                      </p:to>
                                    </p:set>
                                    <p:animEffect transition="in" filter="fade">
                                      <p:cBhvr>
                                        <p:cTn id="25" dur="2000"/>
                                        <p:tgtEl>
                                          <p:spTgt spid="29"/>
                                        </p:tgtEl>
                                      </p:cBhvr>
                                    </p:animEffect>
                                    <p:anim calcmode="lin" valueType="num">
                                      <p:cBhvr>
                                        <p:cTn id="26" dur="2000" fill="hold"/>
                                        <p:tgtEl>
                                          <p:spTgt spid="29"/>
                                        </p:tgtEl>
                                        <p:attrNameLst>
                                          <p:attrName>ppt_w</p:attrName>
                                        </p:attrNameLst>
                                      </p:cBhvr>
                                      <p:tavLst>
                                        <p:tav tm="0" fmla="#ppt_w*sin(2.5*pi*$)">
                                          <p:val>
                                            <p:fltVal val="0"/>
                                          </p:val>
                                        </p:tav>
                                        <p:tav tm="100000">
                                          <p:val>
                                            <p:fltVal val="1"/>
                                          </p:val>
                                        </p:tav>
                                      </p:tavLst>
                                    </p:anim>
                                    <p:anim calcmode="lin" valueType="num">
                                      <p:cBhvr>
                                        <p:cTn id="27" dur="2000" fill="hold"/>
                                        <p:tgtEl>
                                          <p:spTgt spid="29"/>
                                        </p:tgtEl>
                                        <p:attrNameLst>
                                          <p:attrName>ppt_h</p:attrName>
                                        </p:attrNameLst>
                                      </p:cBhvr>
                                      <p:tavLst>
                                        <p:tav tm="0">
                                          <p:val>
                                            <p:strVal val="#ppt_h"/>
                                          </p:val>
                                        </p:tav>
                                        <p:tav tm="100000">
                                          <p:val>
                                            <p:strVal val="#ppt_h"/>
                                          </p:val>
                                        </p:tav>
                                      </p:tavLst>
                                    </p:anim>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fade">
                                      <p:cBhvr>
                                        <p:cTn id="31" dur="1000"/>
                                        <p:tgtEl>
                                          <p:spTgt spid="9"/>
                                        </p:tgtEl>
                                      </p:cBhvr>
                                    </p:animEffect>
                                    <p:anim calcmode="lin" valueType="num">
                                      <p:cBhvr>
                                        <p:cTn id="32" dur="1000" fill="hold"/>
                                        <p:tgtEl>
                                          <p:spTgt spid="9"/>
                                        </p:tgtEl>
                                        <p:attrNameLst>
                                          <p:attrName>ppt_x</p:attrName>
                                        </p:attrNameLst>
                                      </p:cBhvr>
                                      <p:tavLst>
                                        <p:tav tm="0">
                                          <p:val>
                                            <p:strVal val="#ppt_x"/>
                                          </p:val>
                                        </p:tav>
                                        <p:tav tm="100000">
                                          <p:val>
                                            <p:strVal val="#ppt_x"/>
                                          </p:val>
                                        </p:tav>
                                      </p:tavLst>
                                    </p:anim>
                                    <p:anim calcmode="lin" valueType="num">
                                      <p:cBhvr>
                                        <p:cTn id="33" dur="1000" fill="hold"/>
                                        <p:tgtEl>
                                          <p:spTgt spid="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45" presetClass="entr" presetSubtype="0" fill="hold" grpId="0" nodeType="afterEffect">
                                  <p:stCondLst>
                                    <p:cond delay="0"/>
                                  </p:stCondLst>
                                  <p:childTnLst>
                                    <p:set>
                                      <p:cBhvr>
                                        <p:cTn id="36" dur="1" fill="hold">
                                          <p:stCondLst>
                                            <p:cond delay="0"/>
                                          </p:stCondLst>
                                        </p:cTn>
                                        <p:tgtEl>
                                          <p:spTgt spid="41"/>
                                        </p:tgtEl>
                                        <p:attrNameLst>
                                          <p:attrName>style.visibility</p:attrName>
                                        </p:attrNameLst>
                                      </p:cBhvr>
                                      <p:to>
                                        <p:strVal val="visible"/>
                                      </p:to>
                                    </p:set>
                                    <p:animEffect transition="in" filter="fade">
                                      <p:cBhvr>
                                        <p:cTn id="37" dur="2000"/>
                                        <p:tgtEl>
                                          <p:spTgt spid="41"/>
                                        </p:tgtEl>
                                      </p:cBhvr>
                                    </p:animEffect>
                                    <p:anim calcmode="lin" valueType="num">
                                      <p:cBhvr>
                                        <p:cTn id="38" dur="2000" fill="hold"/>
                                        <p:tgtEl>
                                          <p:spTgt spid="41"/>
                                        </p:tgtEl>
                                        <p:attrNameLst>
                                          <p:attrName>ppt_w</p:attrName>
                                        </p:attrNameLst>
                                      </p:cBhvr>
                                      <p:tavLst>
                                        <p:tav tm="0" fmla="#ppt_w*sin(2.5*pi*$)">
                                          <p:val>
                                            <p:fltVal val="0"/>
                                          </p:val>
                                        </p:tav>
                                        <p:tav tm="100000">
                                          <p:val>
                                            <p:fltVal val="1"/>
                                          </p:val>
                                        </p:tav>
                                      </p:tavLst>
                                    </p:anim>
                                    <p:anim calcmode="lin" valueType="num">
                                      <p:cBhvr>
                                        <p:cTn id="39" dur="2000" fill="hold"/>
                                        <p:tgtEl>
                                          <p:spTgt spid="41"/>
                                        </p:tgtEl>
                                        <p:attrNameLst>
                                          <p:attrName>ppt_h</p:attrName>
                                        </p:attrNameLst>
                                      </p:cBhvr>
                                      <p:tavLst>
                                        <p:tav tm="0">
                                          <p:val>
                                            <p:strVal val="#ppt_h"/>
                                          </p:val>
                                        </p:tav>
                                        <p:tav tm="100000">
                                          <p:val>
                                            <p:strVal val="#ppt_h"/>
                                          </p:val>
                                        </p:tav>
                                      </p:tavLst>
                                    </p:anim>
                                  </p:childTnLst>
                                </p:cTn>
                              </p:par>
                              <p:par>
                                <p:cTn id="40" presetID="45" presetClass="entr" presetSubtype="0" fill="hold" nodeType="withEffect">
                                  <p:stCondLst>
                                    <p:cond delay="0"/>
                                  </p:stCondLst>
                                  <p:childTnLst>
                                    <p:set>
                                      <p:cBhvr>
                                        <p:cTn id="41" dur="1" fill="hold">
                                          <p:stCondLst>
                                            <p:cond delay="0"/>
                                          </p:stCondLst>
                                        </p:cTn>
                                        <p:tgtEl>
                                          <p:spTgt spid="36"/>
                                        </p:tgtEl>
                                        <p:attrNameLst>
                                          <p:attrName>style.visibility</p:attrName>
                                        </p:attrNameLst>
                                      </p:cBhvr>
                                      <p:to>
                                        <p:strVal val="visible"/>
                                      </p:to>
                                    </p:set>
                                    <p:animEffect transition="in" filter="fade">
                                      <p:cBhvr>
                                        <p:cTn id="42" dur="2000"/>
                                        <p:tgtEl>
                                          <p:spTgt spid="36"/>
                                        </p:tgtEl>
                                      </p:cBhvr>
                                    </p:animEffect>
                                    <p:anim calcmode="lin" valueType="num">
                                      <p:cBhvr>
                                        <p:cTn id="43" dur="2000" fill="hold"/>
                                        <p:tgtEl>
                                          <p:spTgt spid="36"/>
                                        </p:tgtEl>
                                        <p:attrNameLst>
                                          <p:attrName>ppt_w</p:attrName>
                                        </p:attrNameLst>
                                      </p:cBhvr>
                                      <p:tavLst>
                                        <p:tav tm="0" fmla="#ppt_w*sin(2.5*pi*$)">
                                          <p:val>
                                            <p:fltVal val="0"/>
                                          </p:val>
                                        </p:tav>
                                        <p:tav tm="100000">
                                          <p:val>
                                            <p:fltVal val="1"/>
                                          </p:val>
                                        </p:tav>
                                      </p:tavLst>
                                    </p:anim>
                                    <p:anim calcmode="lin" valueType="num">
                                      <p:cBhvr>
                                        <p:cTn id="44" dur="2000" fill="hold"/>
                                        <p:tgtEl>
                                          <p:spTgt spid="36"/>
                                        </p:tgtEl>
                                        <p:attrNameLst>
                                          <p:attrName>ppt_h</p:attrName>
                                        </p:attrNameLst>
                                      </p:cBhvr>
                                      <p:tavLst>
                                        <p:tav tm="0">
                                          <p:val>
                                            <p:strVal val="#ppt_h"/>
                                          </p:val>
                                        </p:tav>
                                        <p:tav tm="100000">
                                          <p:val>
                                            <p:strVal val="#ppt_h"/>
                                          </p:val>
                                        </p:tav>
                                      </p:tavLst>
                                    </p:anim>
                                  </p:childTnLst>
                                </p:cTn>
                              </p:par>
                            </p:childTnLst>
                          </p:cTn>
                        </p:par>
                        <p:par>
                          <p:cTn id="45" fill="hold">
                            <p:stCondLst>
                              <p:cond delay="7000"/>
                            </p:stCondLst>
                            <p:childTnLst>
                              <p:par>
                                <p:cTn id="46" presetID="42" presetClass="entr" presetSubtype="0" fill="hold" grpId="0" nodeType="afterEffect">
                                  <p:stCondLst>
                                    <p:cond delay="0"/>
                                  </p:stCondLst>
                                  <p:childTnLst>
                                    <p:set>
                                      <p:cBhvr>
                                        <p:cTn id="47" dur="1" fill="hold">
                                          <p:stCondLst>
                                            <p:cond delay="0"/>
                                          </p:stCondLst>
                                        </p:cTn>
                                        <p:tgtEl>
                                          <p:spTgt spid="40"/>
                                        </p:tgtEl>
                                        <p:attrNameLst>
                                          <p:attrName>style.visibility</p:attrName>
                                        </p:attrNameLst>
                                      </p:cBhvr>
                                      <p:to>
                                        <p:strVal val="visible"/>
                                      </p:to>
                                    </p:set>
                                    <p:animEffect transition="in" filter="fade">
                                      <p:cBhvr>
                                        <p:cTn id="48" dur="1000"/>
                                        <p:tgtEl>
                                          <p:spTgt spid="40"/>
                                        </p:tgtEl>
                                      </p:cBhvr>
                                    </p:animEffect>
                                    <p:anim calcmode="lin" valueType="num">
                                      <p:cBhvr>
                                        <p:cTn id="49" dur="1000" fill="hold"/>
                                        <p:tgtEl>
                                          <p:spTgt spid="40"/>
                                        </p:tgtEl>
                                        <p:attrNameLst>
                                          <p:attrName>ppt_x</p:attrName>
                                        </p:attrNameLst>
                                      </p:cBhvr>
                                      <p:tavLst>
                                        <p:tav tm="0">
                                          <p:val>
                                            <p:strVal val="#ppt_x"/>
                                          </p:val>
                                        </p:tav>
                                        <p:tav tm="100000">
                                          <p:val>
                                            <p:strVal val="#ppt_x"/>
                                          </p:val>
                                        </p:tav>
                                      </p:tavLst>
                                    </p:anim>
                                    <p:anim calcmode="lin" valueType="num">
                                      <p:cBhvr>
                                        <p:cTn id="50" dur="1000" fill="hold"/>
                                        <p:tgtEl>
                                          <p:spTgt spid="40"/>
                                        </p:tgtEl>
                                        <p:attrNameLst>
                                          <p:attrName>ppt_y</p:attrName>
                                        </p:attrNameLst>
                                      </p:cBhvr>
                                      <p:tavLst>
                                        <p:tav tm="0">
                                          <p:val>
                                            <p:strVal val="#ppt_y+.1"/>
                                          </p:val>
                                        </p:tav>
                                        <p:tav tm="100000">
                                          <p:val>
                                            <p:strVal val="#ppt_y"/>
                                          </p:val>
                                        </p:tav>
                                      </p:tavLst>
                                    </p:anim>
                                  </p:childTnLst>
                                </p:cTn>
                              </p:par>
                            </p:childTnLst>
                          </p:cTn>
                        </p:par>
                        <p:par>
                          <p:cTn id="51" fill="hold">
                            <p:stCondLst>
                              <p:cond delay="8000"/>
                            </p:stCondLst>
                            <p:childTnLst>
                              <p:par>
                                <p:cTn id="52" presetID="45" presetClass="entr" presetSubtype="0" fill="hold" grpId="0" nodeType="afterEffect">
                                  <p:stCondLst>
                                    <p:cond delay="0"/>
                                  </p:stCondLst>
                                  <p:childTnLst>
                                    <p:set>
                                      <p:cBhvr>
                                        <p:cTn id="53" dur="1" fill="hold">
                                          <p:stCondLst>
                                            <p:cond delay="0"/>
                                          </p:stCondLst>
                                        </p:cTn>
                                        <p:tgtEl>
                                          <p:spTgt spid="35"/>
                                        </p:tgtEl>
                                        <p:attrNameLst>
                                          <p:attrName>style.visibility</p:attrName>
                                        </p:attrNameLst>
                                      </p:cBhvr>
                                      <p:to>
                                        <p:strVal val="visible"/>
                                      </p:to>
                                    </p:set>
                                    <p:animEffect transition="in" filter="fade">
                                      <p:cBhvr>
                                        <p:cTn id="54" dur="2000"/>
                                        <p:tgtEl>
                                          <p:spTgt spid="35"/>
                                        </p:tgtEl>
                                      </p:cBhvr>
                                    </p:animEffect>
                                    <p:anim calcmode="lin" valueType="num">
                                      <p:cBhvr>
                                        <p:cTn id="55" dur="2000" fill="hold"/>
                                        <p:tgtEl>
                                          <p:spTgt spid="35"/>
                                        </p:tgtEl>
                                        <p:attrNameLst>
                                          <p:attrName>ppt_w</p:attrName>
                                        </p:attrNameLst>
                                      </p:cBhvr>
                                      <p:tavLst>
                                        <p:tav tm="0" fmla="#ppt_w*sin(2.5*pi*$)">
                                          <p:val>
                                            <p:fltVal val="0"/>
                                          </p:val>
                                        </p:tav>
                                        <p:tav tm="100000">
                                          <p:val>
                                            <p:fltVal val="1"/>
                                          </p:val>
                                        </p:tav>
                                      </p:tavLst>
                                    </p:anim>
                                    <p:anim calcmode="lin" valueType="num">
                                      <p:cBhvr>
                                        <p:cTn id="56" dur="2000" fill="hold"/>
                                        <p:tgtEl>
                                          <p:spTgt spid="35"/>
                                        </p:tgtEl>
                                        <p:attrNameLst>
                                          <p:attrName>ppt_h</p:attrName>
                                        </p:attrNameLst>
                                      </p:cBhvr>
                                      <p:tavLst>
                                        <p:tav tm="0">
                                          <p:val>
                                            <p:strVal val="#ppt_h"/>
                                          </p:val>
                                        </p:tav>
                                        <p:tav tm="100000">
                                          <p:val>
                                            <p:strVal val="#ppt_h"/>
                                          </p:val>
                                        </p:tav>
                                      </p:tavLst>
                                    </p:anim>
                                  </p:childTnLst>
                                </p:cTn>
                              </p:par>
                              <p:par>
                                <p:cTn id="57" presetID="45" presetClass="entr" presetSubtype="0" fill="hold" nodeType="with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fade">
                                      <p:cBhvr>
                                        <p:cTn id="59" dur="2000"/>
                                        <p:tgtEl>
                                          <p:spTgt spid="30"/>
                                        </p:tgtEl>
                                      </p:cBhvr>
                                    </p:animEffect>
                                    <p:anim calcmode="lin" valueType="num">
                                      <p:cBhvr>
                                        <p:cTn id="60" dur="2000" fill="hold"/>
                                        <p:tgtEl>
                                          <p:spTgt spid="30"/>
                                        </p:tgtEl>
                                        <p:attrNameLst>
                                          <p:attrName>ppt_w</p:attrName>
                                        </p:attrNameLst>
                                      </p:cBhvr>
                                      <p:tavLst>
                                        <p:tav tm="0" fmla="#ppt_w*sin(2.5*pi*$)">
                                          <p:val>
                                            <p:fltVal val="0"/>
                                          </p:val>
                                        </p:tav>
                                        <p:tav tm="100000">
                                          <p:val>
                                            <p:fltVal val="1"/>
                                          </p:val>
                                        </p:tav>
                                      </p:tavLst>
                                    </p:anim>
                                    <p:anim calcmode="lin" valueType="num">
                                      <p:cBhvr>
                                        <p:cTn id="61" dur="2000" fill="hold"/>
                                        <p:tgtEl>
                                          <p:spTgt spid="30"/>
                                        </p:tgtEl>
                                        <p:attrNameLst>
                                          <p:attrName>ppt_h</p:attrName>
                                        </p:attrNameLst>
                                      </p:cBhvr>
                                      <p:tavLst>
                                        <p:tav tm="0">
                                          <p:val>
                                            <p:strVal val="#ppt_h"/>
                                          </p:val>
                                        </p:tav>
                                        <p:tav tm="100000">
                                          <p:val>
                                            <p:strVal val="#ppt_h"/>
                                          </p:val>
                                        </p:tav>
                                      </p:tavLst>
                                    </p:anim>
                                  </p:childTnLst>
                                </p:cTn>
                              </p:par>
                            </p:childTnLst>
                          </p:cTn>
                        </p:par>
                        <p:par>
                          <p:cTn id="62" fill="hold">
                            <p:stCondLst>
                              <p:cond delay="10000"/>
                            </p:stCondLst>
                            <p:childTnLst>
                              <p:par>
                                <p:cTn id="63" presetID="47" presetClass="entr" presetSubtype="0" fill="hold" grpId="0" nodeType="afterEffect">
                                  <p:stCondLst>
                                    <p:cond delay="0"/>
                                  </p:stCondLst>
                                  <p:childTnLst>
                                    <p:set>
                                      <p:cBhvr>
                                        <p:cTn id="64" dur="1" fill="hold">
                                          <p:stCondLst>
                                            <p:cond delay="0"/>
                                          </p:stCondLst>
                                        </p:cTn>
                                        <p:tgtEl>
                                          <p:spTgt spid="34"/>
                                        </p:tgtEl>
                                        <p:attrNameLst>
                                          <p:attrName>style.visibility</p:attrName>
                                        </p:attrNameLst>
                                      </p:cBhvr>
                                      <p:to>
                                        <p:strVal val="visible"/>
                                      </p:to>
                                    </p:set>
                                    <p:animEffect transition="in" filter="fade">
                                      <p:cBhvr>
                                        <p:cTn id="65" dur="1000"/>
                                        <p:tgtEl>
                                          <p:spTgt spid="34"/>
                                        </p:tgtEl>
                                      </p:cBhvr>
                                    </p:animEffect>
                                    <p:anim calcmode="lin" valueType="num">
                                      <p:cBhvr>
                                        <p:cTn id="66" dur="1000" fill="hold"/>
                                        <p:tgtEl>
                                          <p:spTgt spid="34"/>
                                        </p:tgtEl>
                                        <p:attrNameLst>
                                          <p:attrName>ppt_x</p:attrName>
                                        </p:attrNameLst>
                                      </p:cBhvr>
                                      <p:tavLst>
                                        <p:tav tm="0">
                                          <p:val>
                                            <p:strVal val="#ppt_x"/>
                                          </p:val>
                                        </p:tav>
                                        <p:tav tm="100000">
                                          <p:val>
                                            <p:strVal val="#ppt_x"/>
                                          </p:val>
                                        </p:tav>
                                      </p:tavLst>
                                    </p:anim>
                                    <p:anim calcmode="lin" valueType="num">
                                      <p:cBhvr>
                                        <p:cTn id="67" dur="1000" fill="hold"/>
                                        <p:tgtEl>
                                          <p:spTgt spid="34"/>
                                        </p:tgtEl>
                                        <p:attrNameLst>
                                          <p:attrName>ppt_y</p:attrName>
                                        </p:attrNameLst>
                                      </p:cBhvr>
                                      <p:tavLst>
                                        <p:tav tm="0">
                                          <p:val>
                                            <p:strVal val="#ppt_y-.1"/>
                                          </p:val>
                                        </p:tav>
                                        <p:tav tm="100000">
                                          <p:val>
                                            <p:strVal val="#ppt_y"/>
                                          </p:val>
                                        </p:tav>
                                      </p:tavLst>
                                    </p:anim>
                                  </p:childTnLst>
                                </p:cTn>
                              </p:par>
                            </p:childTnLst>
                          </p:cTn>
                        </p:par>
                        <p:par>
                          <p:cTn id="68" fill="hold">
                            <p:stCondLst>
                              <p:cond delay="11000"/>
                            </p:stCondLst>
                            <p:childTnLst>
                              <p:par>
                                <p:cTn id="69" presetID="45" presetClass="entr" presetSubtype="0" fill="hold" grpId="0" nodeType="afterEffect">
                                  <p:stCondLst>
                                    <p:cond delay="0"/>
                                  </p:stCondLst>
                                  <p:childTnLst>
                                    <p:set>
                                      <p:cBhvr>
                                        <p:cTn id="70" dur="1" fill="hold">
                                          <p:stCondLst>
                                            <p:cond delay="0"/>
                                          </p:stCondLst>
                                        </p:cTn>
                                        <p:tgtEl>
                                          <p:spTgt spid="42"/>
                                        </p:tgtEl>
                                        <p:attrNameLst>
                                          <p:attrName>style.visibility</p:attrName>
                                        </p:attrNameLst>
                                      </p:cBhvr>
                                      <p:to>
                                        <p:strVal val="visible"/>
                                      </p:to>
                                    </p:set>
                                    <p:animEffect transition="in" filter="fade">
                                      <p:cBhvr>
                                        <p:cTn id="71" dur="2000"/>
                                        <p:tgtEl>
                                          <p:spTgt spid="42"/>
                                        </p:tgtEl>
                                      </p:cBhvr>
                                    </p:animEffect>
                                    <p:anim calcmode="lin" valueType="num">
                                      <p:cBhvr>
                                        <p:cTn id="72" dur="2000" fill="hold"/>
                                        <p:tgtEl>
                                          <p:spTgt spid="42"/>
                                        </p:tgtEl>
                                        <p:attrNameLst>
                                          <p:attrName>ppt_w</p:attrName>
                                        </p:attrNameLst>
                                      </p:cBhvr>
                                      <p:tavLst>
                                        <p:tav tm="0" fmla="#ppt_w*sin(2.5*pi*$)">
                                          <p:val>
                                            <p:fltVal val="0"/>
                                          </p:val>
                                        </p:tav>
                                        <p:tav tm="100000">
                                          <p:val>
                                            <p:fltVal val="1"/>
                                          </p:val>
                                        </p:tav>
                                      </p:tavLst>
                                    </p:anim>
                                    <p:anim calcmode="lin" valueType="num">
                                      <p:cBhvr>
                                        <p:cTn id="73" dur="2000" fill="hold"/>
                                        <p:tgtEl>
                                          <p:spTgt spid="42"/>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43"/>
                                        </p:tgtEl>
                                        <p:attrNameLst>
                                          <p:attrName>style.visibility</p:attrName>
                                        </p:attrNameLst>
                                      </p:cBhvr>
                                      <p:to>
                                        <p:strVal val="visible"/>
                                      </p:to>
                                    </p:set>
                                    <p:animEffect transition="in" filter="fade">
                                      <p:cBhvr>
                                        <p:cTn id="76" dur="2000"/>
                                        <p:tgtEl>
                                          <p:spTgt spid="43"/>
                                        </p:tgtEl>
                                      </p:cBhvr>
                                    </p:animEffect>
                                    <p:anim calcmode="lin" valueType="num">
                                      <p:cBhvr>
                                        <p:cTn id="77" dur="2000" fill="hold"/>
                                        <p:tgtEl>
                                          <p:spTgt spid="43"/>
                                        </p:tgtEl>
                                        <p:attrNameLst>
                                          <p:attrName>ppt_w</p:attrName>
                                        </p:attrNameLst>
                                      </p:cBhvr>
                                      <p:tavLst>
                                        <p:tav tm="0" fmla="#ppt_w*sin(2.5*pi*$)">
                                          <p:val>
                                            <p:fltVal val="0"/>
                                          </p:val>
                                        </p:tav>
                                        <p:tav tm="100000">
                                          <p:val>
                                            <p:fltVal val="1"/>
                                          </p:val>
                                        </p:tav>
                                      </p:tavLst>
                                    </p:anim>
                                    <p:anim calcmode="lin" valueType="num">
                                      <p:cBhvr>
                                        <p:cTn id="78" dur="2000" fill="hold"/>
                                        <p:tgtEl>
                                          <p:spTgt spid="43"/>
                                        </p:tgtEl>
                                        <p:attrNameLst>
                                          <p:attrName>ppt_h</p:attrName>
                                        </p:attrNameLst>
                                      </p:cBhvr>
                                      <p:tavLst>
                                        <p:tav tm="0">
                                          <p:val>
                                            <p:strVal val="#ppt_h"/>
                                          </p:val>
                                        </p:tav>
                                        <p:tav tm="100000">
                                          <p:val>
                                            <p:strVal val="#ppt_h"/>
                                          </p:val>
                                        </p:tav>
                                      </p:tavLst>
                                    </p:anim>
                                  </p:childTnLst>
                                </p:cTn>
                              </p:par>
                            </p:childTnLst>
                          </p:cTn>
                        </p:par>
                        <p:par>
                          <p:cTn id="79" fill="hold">
                            <p:stCondLst>
                              <p:cond delay="13000"/>
                            </p:stCondLst>
                            <p:childTnLst>
                              <p:par>
                                <p:cTn id="80" presetID="42" presetClass="entr" presetSubtype="0" fill="hold" grpId="0" nodeType="afterEffect">
                                  <p:stCondLst>
                                    <p:cond delay="0"/>
                                  </p:stCondLst>
                                  <p:childTnLst>
                                    <p:set>
                                      <p:cBhvr>
                                        <p:cTn id="81" dur="1" fill="hold">
                                          <p:stCondLst>
                                            <p:cond delay="0"/>
                                          </p:stCondLst>
                                        </p:cTn>
                                        <p:tgtEl>
                                          <p:spTgt spid="47"/>
                                        </p:tgtEl>
                                        <p:attrNameLst>
                                          <p:attrName>style.visibility</p:attrName>
                                        </p:attrNameLst>
                                      </p:cBhvr>
                                      <p:to>
                                        <p:strVal val="visible"/>
                                      </p:to>
                                    </p:set>
                                    <p:animEffect transition="in" filter="fade">
                                      <p:cBhvr>
                                        <p:cTn id="82" dur="1000"/>
                                        <p:tgtEl>
                                          <p:spTgt spid="47"/>
                                        </p:tgtEl>
                                      </p:cBhvr>
                                    </p:animEffect>
                                    <p:anim calcmode="lin" valueType="num">
                                      <p:cBhvr>
                                        <p:cTn id="83" dur="1000" fill="hold"/>
                                        <p:tgtEl>
                                          <p:spTgt spid="47"/>
                                        </p:tgtEl>
                                        <p:attrNameLst>
                                          <p:attrName>ppt_x</p:attrName>
                                        </p:attrNameLst>
                                      </p:cBhvr>
                                      <p:tavLst>
                                        <p:tav tm="0">
                                          <p:val>
                                            <p:strVal val="#ppt_x"/>
                                          </p:val>
                                        </p:tav>
                                        <p:tav tm="100000">
                                          <p:val>
                                            <p:strVal val="#ppt_x"/>
                                          </p:val>
                                        </p:tav>
                                      </p:tavLst>
                                    </p:anim>
                                    <p:anim calcmode="lin" valueType="num">
                                      <p:cBhvr>
                                        <p:cTn id="84" dur="1000" fill="hold"/>
                                        <p:tgtEl>
                                          <p:spTgt spid="4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28" grpId="0" animBg="1"/>
      <p:bldP spid="34" grpId="0"/>
      <p:bldP spid="35" grpId="0" animBg="1"/>
      <p:bldP spid="40" grpId="0"/>
      <p:bldP spid="41" grpId="0" animBg="1"/>
      <p:bldP spid="42" grpId="0" animBg="1"/>
      <p:bldP spid="47" grpId="0"/>
      <p:bldP spid="4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55" name="Group 54">
            <a:extLst>
              <a:ext uri="{FF2B5EF4-FFF2-40B4-BE49-F238E27FC236}">
                <a16:creationId xmlns:a16="http://schemas.microsoft.com/office/drawing/2014/main" id="{CE8FFAEC-FC96-4164-B02D-35D04CDD3FF4}"/>
              </a:ext>
            </a:extLst>
          </p:cNvPr>
          <p:cNvGrpSpPr/>
          <p:nvPr/>
        </p:nvGrpSpPr>
        <p:grpSpPr>
          <a:xfrm>
            <a:off x="5956961" y="407884"/>
            <a:ext cx="1208898" cy="2285442"/>
            <a:chOff x="513222" y="4114800"/>
            <a:chExt cx="1208898" cy="2285442"/>
          </a:xfrm>
        </p:grpSpPr>
        <p:grpSp>
          <p:nvGrpSpPr>
            <p:cNvPr id="56" name="Group 55">
              <a:extLst>
                <a:ext uri="{FF2B5EF4-FFF2-40B4-BE49-F238E27FC236}">
                  <a16:creationId xmlns:a16="http://schemas.microsoft.com/office/drawing/2014/main" id="{2DC1A92E-23EC-4FD2-A007-8DBF39F1FAD1}"/>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8" name="Freeform: Shape 57">
                <a:extLst>
                  <a:ext uri="{FF2B5EF4-FFF2-40B4-BE49-F238E27FC236}">
                    <a16:creationId xmlns:a16="http://schemas.microsoft.com/office/drawing/2014/main" id="{06A5121D-7E0E-4846-A78C-9A4BA244A4D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Rectangle 58">
                <a:extLst>
                  <a:ext uri="{FF2B5EF4-FFF2-40B4-BE49-F238E27FC236}">
                    <a16:creationId xmlns:a16="http://schemas.microsoft.com/office/drawing/2014/main" id="{07696C3E-96B0-411A-BDE2-FE9E7DDC0B1C}"/>
                  </a:ext>
                </a:extLst>
              </p:cNvPr>
              <p:cNvSpPr/>
              <p:nvPr/>
            </p:nvSpPr>
            <p:spPr>
              <a:xfrm>
                <a:off x="2895600" y="609600"/>
                <a:ext cx="3017520" cy="1093304"/>
              </a:xfrm>
              <a:prstGeom prst="rect">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7820A0E3-0702-4C39-A675-9C9F2DF09A94}"/>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05</a:t>
              </a:r>
            </a:p>
          </p:txBody>
        </p:sp>
      </p:grpSp>
      <p:pic>
        <p:nvPicPr>
          <p:cNvPr id="29" name="Graphic 28" descr="Box">
            <a:extLst>
              <a:ext uri="{FF2B5EF4-FFF2-40B4-BE49-F238E27FC236}">
                <a16:creationId xmlns:a16="http://schemas.microsoft.com/office/drawing/2014/main" id="{B0A57E44-EAE1-46BA-9C64-9F0A650B7528}"/>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237779" y="1280859"/>
            <a:ext cx="731520" cy="731520"/>
          </a:xfrm>
          <a:prstGeom prst="rect">
            <a:avLst/>
          </a:prstGeom>
        </p:spPr>
      </p:pic>
      <p:sp>
        <p:nvSpPr>
          <p:cNvPr id="61" name="TextBox 60">
            <a:extLst>
              <a:ext uri="{FF2B5EF4-FFF2-40B4-BE49-F238E27FC236}">
                <a16:creationId xmlns:a16="http://schemas.microsoft.com/office/drawing/2014/main" id="{9099BEDD-CA42-4388-B399-436F95F27C73}"/>
              </a:ext>
            </a:extLst>
          </p:cNvPr>
          <p:cNvSpPr txBox="1"/>
          <p:nvPr/>
        </p:nvSpPr>
        <p:spPr>
          <a:xfrm>
            <a:off x="3220188" y="5660648"/>
            <a:ext cx="4572000"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2" name="TextBox 61">
            <a:extLst>
              <a:ext uri="{FF2B5EF4-FFF2-40B4-BE49-F238E27FC236}">
                <a16:creationId xmlns:a16="http://schemas.microsoft.com/office/drawing/2014/main" id="{13D1058D-6DD2-4714-BB9D-095AD8B2026C}"/>
              </a:ext>
            </a:extLst>
          </p:cNvPr>
          <p:cNvSpPr txBox="1"/>
          <p:nvPr/>
        </p:nvSpPr>
        <p:spPr>
          <a:xfrm>
            <a:off x="7318259" y="1902566"/>
            <a:ext cx="4572000"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63" name="TextBox 62">
            <a:extLst>
              <a:ext uri="{FF2B5EF4-FFF2-40B4-BE49-F238E27FC236}">
                <a16:creationId xmlns:a16="http://schemas.microsoft.com/office/drawing/2014/main" id="{02CAFCE8-6B77-4D09-B7B1-DD4CFD7A5AAD}"/>
              </a:ext>
            </a:extLst>
          </p:cNvPr>
          <p:cNvSpPr txBox="1"/>
          <p:nvPr/>
        </p:nvSpPr>
        <p:spPr>
          <a:xfrm>
            <a:off x="6251459" y="2825772"/>
            <a:ext cx="4572000"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0" name="Group 49">
            <a:extLst>
              <a:ext uri="{FF2B5EF4-FFF2-40B4-BE49-F238E27FC236}">
                <a16:creationId xmlns:a16="http://schemas.microsoft.com/office/drawing/2014/main" id="{6AEB4221-650F-4517-ACCF-F78578DF2710}"/>
              </a:ext>
            </a:extLst>
          </p:cNvPr>
          <p:cNvGrpSpPr/>
          <p:nvPr/>
        </p:nvGrpSpPr>
        <p:grpSpPr>
          <a:xfrm>
            <a:off x="4911828" y="1298454"/>
            <a:ext cx="1208898" cy="2285442"/>
            <a:chOff x="513222" y="4114800"/>
            <a:chExt cx="1208898" cy="2285442"/>
          </a:xfrm>
        </p:grpSpPr>
        <p:grpSp>
          <p:nvGrpSpPr>
            <p:cNvPr id="51" name="Group 50">
              <a:extLst>
                <a:ext uri="{FF2B5EF4-FFF2-40B4-BE49-F238E27FC236}">
                  <a16:creationId xmlns:a16="http://schemas.microsoft.com/office/drawing/2014/main" id="{66F7A6E6-6AFF-40C9-A9F4-D6B31D535A33}"/>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53" name="Freeform: Shape 52">
                <a:extLst>
                  <a:ext uri="{FF2B5EF4-FFF2-40B4-BE49-F238E27FC236}">
                    <a16:creationId xmlns:a16="http://schemas.microsoft.com/office/drawing/2014/main" id="{DD1FD4AA-72E5-4CBC-A286-8F40EA0CD2E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ectangle 53">
                <a:extLst>
                  <a:ext uri="{FF2B5EF4-FFF2-40B4-BE49-F238E27FC236}">
                    <a16:creationId xmlns:a16="http://schemas.microsoft.com/office/drawing/2014/main" id="{C14919B7-714A-48CC-A15A-7D534952CEFC}"/>
                  </a:ext>
                </a:extLst>
              </p:cNvPr>
              <p:cNvSpPr/>
              <p:nvPr/>
            </p:nvSpPr>
            <p:spPr>
              <a:xfrm>
                <a:off x="2895600" y="609600"/>
                <a:ext cx="3017520" cy="1093304"/>
              </a:xfrm>
              <a:prstGeom prst="rect">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9891FAD1-3F0F-4E10-B214-36195933C148}"/>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04</a:t>
              </a:r>
            </a:p>
          </p:txBody>
        </p:sp>
      </p:grpSp>
      <p:pic>
        <p:nvPicPr>
          <p:cNvPr id="37" name="Graphic 36" descr="Barcode">
            <a:extLst>
              <a:ext uri="{FF2B5EF4-FFF2-40B4-BE49-F238E27FC236}">
                <a16:creationId xmlns:a16="http://schemas.microsoft.com/office/drawing/2014/main" id="{C5D51229-4973-48A7-9A28-A0ABD58C0C0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5174779" y="2198469"/>
            <a:ext cx="731520" cy="731520"/>
          </a:xfrm>
          <a:prstGeom prst="rect">
            <a:avLst/>
          </a:prstGeom>
        </p:spPr>
      </p:pic>
      <p:grpSp>
        <p:nvGrpSpPr>
          <p:cNvPr id="45" name="Group 44">
            <a:extLst>
              <a:ext uri="{FF2B5EF4-FFF2-40B4-BE49-F238E27FC236}">
                <a16:creationId xmlns:a16="http://schemas.microsoft.com/office/drawing/2014/main" id="{A46D1523-977A-4C4C-B8C8-5D57B87C82BE}"/>
              </a:ext>
            </a:extLst>
          </p:cNvPr>
          <p:cNvGrpSpPr/>
          <p:nvPr/>
        </p:nvGrpSpPr>
        <p:grpSpPr>
          <a:xfrm>
            <a:off x="3862203" y="2262630"/>
            <a:ext cx="1208898" cy="2285442"/>
            <a:chOff x="513222" y="4114800"/>
            <a:chExt cx="1208898" cy="2285442"/>
          </a:xfrm>
        </p:grpSpPr>
        <p:grpSp>
          <p:nvGrpSpPr>
            <p:cNvPr id="46" name="Group 45">
              <a:extLst>
                <a:ext uri="{FF2B5EF4-FFF2-40B4-BE49-F238E27FC236}">
                  <a16:creationId xmlns:a16="http://schemas.microsoft.com/office/drawing/2014/main" id="{AFBA38B6-3E52-4E6A-883F-34E507FD8836}"/>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8" name="Freeform: Shape 47">
                <a:extLst>
                  <a:ext uri="{FF2B5EF4-FFF2-40B4-BE49-F238E27FC236}">
                    <a16:creationId xmlns:a16="http://schemas.microsoft.com/office/drawing/2014/main" id="{3B035C84-A9D7-42D6-BBFD-1BD2CBFE1D92}"/>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Rectangle 48">
                <a:extLst>
                  <a:ext uri="{FF2B5EF4-FFF2-40B4-BE49-F238E27FC236}">
                    <a16:creationId xmlns:a16="http://schemas.microsoft.com/office/drawing/2014/main" id="{766567B5-FC19-49DF-9326-7E877A1A1E66}"/>
                  </a:ext>
                </a:extLst>
              </p:cNvPr>
              <p:cNvSpPr/>
              <p:nvPr/>
            </p:nvSpPr>
            <p:spPr>
              <a:xfrm>
                <a:off x="2895600" y="609600"/>
                <a:ext cx="3017520" cy="1093304"/>
              </a:xfrm>
              <a:prstGeom prst="rect">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1A9ADB77-A60C-42E2-8FEE-289751E757A6}"/>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03</a:t>
              </a:r>
            </a:p>
          </p:txBody>
        </p:sp>
      </p:grpSp>
      <p:pic>
        <p:nvPicPr>
          <p:cNvPr id="33" name="Graphic 32" descr="Shopping cart">
            <a:extLst>
              <a:ext uri="{FF2B5EF4-FFF2-40B4-BE49-F238E27FC236}">
                <a16:creationId xmlns:a16="http://schemas.microsoft.com/office/drawing/2014/main" id="{BBBE4AEB-0558-4025-943F-DAA4D2DF21D4}"/>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34504" y="3039591"/>
            <a:ext cx="731520" cy="731520"/>
          </a:xfrm>
          <a:prstGeom prst="rect">
            <a:avLst/>
          </a:prstGeom>
        </p:spPr>
      </p:pic>
      <p:grpSp>
        <p:nvGrpSpPr>
          <p:cNvPr id="40" name="Group 39">
            <a:extLst>
              <a:ext uri="{FF2B5EF4-FFF2-40B4-BE49-F238E27FC236}">
                <a16:creationId xmlns:a16="http://schemas.microsoft.com/office/drawing/2014/main" id="{27C4629F-106F-41AF-A16A-0E428D4D2084}"/>
              </a:ext>
            </a:extLst>
          </p:cNvPr>
          <p:cNvGrpSpPr/>
          <p:nvPr/>
        </p:nvGrpSpPr>
        <p:grpSpPr>
          <a:xfrm>
            <a:off x="2789138" y="3148479"/>
            <a:ext cx="1208898" cy="2285442"/>
            <a:chOff x="513222" y="4114800"/>
            <a:chExt cx="1208898" cy="2285442"/>
          </a:xfrm>
        </p:grpSpPr>
        <p:grpSp>
          <p:nvGrpSpPr>
            <p:cNvPr id="41" name="Group 40">
              <a:extLst>
                <a:ext uri="{FF2B5EF4-FFF2-40B4-BE49-F238E27FC236}">
                  <a16:creationId xmlns:a16="http://schemas.microsoft.com/office/drawing/2014/main" id="{92E56183-3105-43ED-9A67-4E92FE3FEF77}"/>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43" name="Freeform: Shape 42">
                <a:extLst>
                  <a:ext uri="{FF2B5EF4-FFF2-40B4-BE49-F238E27FC236}">
                    <a16:creationId xmlns:a16="http://schemas.microsoft.com/office/drawing/2014/main" id="{E64CB4E6-E130-4F1B-A25F-C6C799CAA069}"/>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Rectangle 43">
                <a:extLst>
                  <a:ext uri="{FF2B5EF4-FFF2-40B4-BE49-F238E27FC236}">
                    <a16:creationId xmlns:a16="http://schemas.microsoft.com/office/drawing/2014/main" id="{FAC6E3A6-07D5-4DDF-9184-56D671D5C8AC}"/>
                  </a:ext>
                </a:extLst>
              </p:cNvPr>
              <p:cNvSpPr/>
              <p:nvPr/>
            </p:nvSpPr>
            <p:spPr>
              <a:xfrm>
                <a:off x="2895600" y="609600"/>
                <a:ext cx="3017520" cy="1093304"/>
              </a:xfrm>
              <a:prstGeom prst="rect">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C5195B6B-65DF-43AB-BA2B-230DAC5D1520}"/>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02</a:t>
              </a:r>
            </a:p>
          </p:txBody>
        </p:sp>
      </p:grpSp>
      <p:pic>
        <p:nvPicPr>
          <p:cNvPr id="35" name="Graphic 34" descr="Tag">
            <a:extLst>
              <a:ext uri="{FF2B5EF4-FFF2-40B4-BE49-F238E27FC236}">
                <a16:creationId xmlns:a16="http://schemas.microsoft.com/office/drawing/2014/main" id="{0FAAF211-0CAD-4C93-9816-E04F1B5E6F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3027005" y="3962302"/>
            <a:ext cx="731520" cy="731520"/>
          </a:xfrm>
          <a:prstGeom prst="rect">
            <a:avLst/>
          </a:prstGeom>
        </p:spPr>
      </p:pic>
      <p:grpSp>
        <p:nvGrpSpPr>
          <p:cNvPr id="39" name="Group 38">
            <a:extLst>
              <a:ext uri="{FF2B5EF4-FFF2-40B4-BE49-F238E27FC236}">
                <a16:creationId xmlns:a16="http://schemas.microsoft.com/office/drawing/2014/main" id="{E00DD81B-CCB2-4ED8-BC4D-1D0419D3BE7D}"/>
              </a:ext>
            </a:extLst>
          </p:cNvPr>
          <p:cNvGrpSpPr/>
          <p:nvPr/>
        </p:nvGrpSpPr>
        <p:grpSpPr>
          <a:xfrm>
            <a:off x="1752600" y="4112714"/>
            <a:ext cx="1208898" cy="2285442"/>
            <a:chOff x="513222" y="4114800"/>
            <a:chExt cx="1208898" cy="2285442"/>
          </a:xfrm>
        </p:grpSpPr>
        <p:grpSp>
          <p:nvGrpSpPr>
            <p:cNvPr id="17" name="Group 16">
              <a:extLst>
                <a:ext uri="{FF2B5EF4-FFF2-40B4-BE49-F238E27FC236}">
                  <a16:creationId xmlns:a16="http://schemas.microsoft.com/office/drawing/2014/main" id="{38B4B0FB-40D7-44C6-AC0A-F2732FEC202C}"/>
                </a:ext>
              </a:extLst>
            </p:cNvPr>
            <p:cNvGrpSpPr>
              <a:grpSpLocks noChangeAspect="1"/>
            </p:cNvGrpSpPr>
            <p:nvPr/>
          </p:nvGrpSpPr>
          <p:grpSpPr>
            <a:xfrm>
              <a:off x="533400" y="4114800"/>
              <a:ext cx="1188720" cy="2285442"/>
              <a:chOff x="2895600" y="609600"/>
              <a:chExt cx="3017520" cy="5801502"/>
            </a:xfrm>
            <a:effectLst>
              <a:outerShdw blurRad="127000" dist="127000" dir="2700000" algn="tl" rotWithShape="0">
                <a:prstClr val="black">
                  <a:alpha val="40000"/>
                </a:prstClr>
              </a:outerShdw>
            </a:effectLst>
          </p:grpSpPr>
          <p:sp>
            <p:nvSpPr>
              <p:cNvPr id="16" name="Freeform: Shape 15">
                <a:extLst>
                  <a:ext uri="{FF2B5EF4-FFF2-40B4-BE49-F238E27FC236}">
                    <a16:creationId xmlns:a16="http://schemas.microsoft.com/office/drawing/2014/main" id="{B9A99B92-8AC5-48D5-B2DA-26D7DE30A9B5}"/>
                  </a:ext>
                </a:extLst>
              </p:cNvPr>
              <p:cNvSpPr/>
              <p:nvPr/>
            </p:nvSpPr>
            <p:spPr>
              <a:xfrm rot="10800000">
                <a:off x="2895600" y="609600"/>
                <a:ext cx="3017520" cy="5801502"/>
              </a:xfrm>
              <a:custGeom>
                <a:avLst/>
                <a:gdLst>
                  <a:gd name="connsiteX0" fmla="*/ 3017520 w 3017520"/>
                  <a:gd name="connsiteY0" fmla="*/ 5801502 h 5801502"/>
                  <a:gd name="connsiteX1" fmla="*/ 0 w 3017520"/>
                  <a:gd name="connsiteY1" fmla="*/ 5801502 h 5801502"/>
                  <a:gd name="connsiteX2" fmla="*/ 0 w 3017520"/>
                  <a:gd name="connsiteY2" fmla="*/ 1345354 h 5801502"/>
                  <a:gd name="connsiteX3" fmla="*/ 17072 w 3017520"/>
                  <a:gd name="connsiteY3" fmla="*/ 1309470 h 5801502"/>
                  <a:gd name="connsiteX4" fmla="*/ 1242814 w 3017520"/>
                  <a:gd name="connsiteY4" fmla="*/ 120873 h 5801502"/>
                  <a:gd name="connsiteX5" fmla="*/ 1363692 w 3017520"/>
                  <a:gd name="connsiteY5" fmla="*/ 34203 h 5801502"/>
                  <a:gd name="connsiteX6" fmla="*/ 1510585 w 3017520"/>
                  <a:gd name="connsiteY6" fmla="*/ 0 h 5801502"/>
                  <a:gd name="connsiteX7" fmla="*/ 1657478 w 3017520"/>
                  <a:gd name="connsiteY7" fmla="*/ 34203 h 5801502"/>
                  <a:gd name="connsiteX8" fmla="*/ 1778341 w 3017520"/>
                  <a:gd name="connsiteY8" fmla="*/ 120864 h 5801502"/>
                  <a:gd name="connsiteX9" fmla="*/ 2998312 w 3017520"/>
                  <a:gd name="connsiteY9" fmla="*/ 1303865 h 5801502"/>
                  <a:gd name="connsiteX10" fmla="*/ 3017520 w 3017520"/>
                  <a:gd name="connsiteY10" fmla="*/ 1344238 h 58015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3017520" h="5801502">
                    <a:moveTo>
                      <a:pt x="3017520" y="5801502"/>
                    </a:moveTo>
                    <a:lnTo>
                      <a:pt x="0" y="5801502"/>
                    </a:lnTo>
                    <a:lnTo>
                      <a:pt x="0" y="1345354"/>
                    </a:lnTo>
                    <a:lnTo>
                      <a:pt x="17072" y="1309470"/>
                    </a:lnTo>
                    <a:lnTo>
                      <a:pt x="1242814" y="120873"/>
                    </a:lnTo>
                    <a:lnTo>
                      <a:pt x="1363692" y="34203"/>
                    </a:lnTo>
                    <a:cubicBezTo>
                      <a:pt x="1411140" y="11777"/>
                      <a:pt x="1460267" y="0"/>
                      <a:pt x="1510585" y="0"/>
                    </a:cubicBezTo>
                    <a:cubicBezTo>
                      <a:pt x="1560903" y="0"/>
                      <a:pt x="1610030" y="11777"/>
                      <a:pt x="1657478" y="34203"/>
                    </a:cubicBezTo>
                    <a:lnTo>
                      <a:pt x="1778341" y="120864"/>
                    </a:lnTo>
                    <a:lnTo>
                      <a:pt x="2998312" y="1303865"/>
                    </a:lnTo>
                    <a:lnTo>
                      <a:pt x="3017520" y="1344238"/>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C1F2C5A9-F3B0-460A-A844-60225F9ACDAE}"/>
                  </a:ext>
                </a:extLst>
              </p:cNvPr>
              <p:cNvSpPr/>
              <p:nvPr/>
            </p:nvSpPr>
            <p:spPr>
              <a:xfrm>
                <a:off x="2895600" y="609600"/>
                <a:ext cx="3017520" cy="1093304"/>
              </a:xfrm>
              <a:prstGeom prst="rect">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8" name="TextBox 37">
              <a:extLst>
                <a:ext uri="{FF2B5EF4-FFF2-40B4-BE49-F238E27FC236}">
                  <a16:creationId xmlns:a16="http://schemas.microsoft.com/office/drawing/2014/main" id="{3593E059-EE4C-4014-89FB-9AD4C6436813}"/>
                </a:ext>
              </a:extLst>
            </p:cNvPr>
            <p:cNvSpPr txBox="1"/>
            <p:nvPr/>
          </p:nvSpPr>
          <p:spPr>
            <a:xfrm>
              <a:off x="513222" y="4200144"/>
              <a:ext cx="1188721" cy="276999"/>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LOREM IPSUM 01</a:t>
              </a:r>
            </a:p>
          </p:txBody>
        </p:sp>
      </p:grpSp>
      <p:pic>
        <p:nvPicPr>
          <p:cNvPr id="31" name="Graphic 30" descr="Money">
            <a:extLst>
              <a:ext uri="{FF2B5EF4-FFF2-40B4-BE49-F238E27FC236}">
                <a16:creationId xmlns:a16="http://schemas.microsoft.com/office/drawing/2014/main" id="{753DA5C1-FDA5-42B6-8AA2-F349E4D4F0EC}"/>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2001378" y="4910511"/>
            <a:ext cx="731520" cy="731520"/>
          </a:xfrm>
          <a:prstGeom prst="rect">
            <a:avLst/>
          </a:prstGeom>
        </p:spPr>
      </p:pic>
      <p:sp>
        <p:nvSpPr>
          <p:cNvPr id="69" name="TextBox 68">
            <a:extLst>
              <a:ext uri="{FF2B5EF4-FFF2-40B4-BE49-F238E27FC236}">
                <a16:creationId xmlns:a16="http://schemas.microsoft.com/office/drawing/2014/main" id="{A6AB7F26-22A1-4223-9F9F-25350853C86C}"/>
              </a:ext>
            </a:extLst>
          </p:cNvPr>
          <p:cNvSpPr txBox="1"/>
          <p:nvPr/>
        </p:nvSpPr>
        <p:spPr>
          <a:xfrm>
            <a:off x="5260859" y="3810624"/>
            <a:ext cx="4572000"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0" name="TextBox 69">
            <a:extLst>
              <a:ext uri="{FF2B5EF4-FFF2-40B4-BE49-F238E27FC236}">
                <a16:creationId xmlns:a16="http://schemas.microsoft.com/office/drawing/2014/main" id="{61EC9638-1249-4CF6-8E60-2F26881AA419}"/>
              </a:ext>
            </a:extLst>
          </p:cNvPr>
          <p:cNvSpPr txBox="1"/>
          <p:nvPr/>
        </p:nvSpPr>
        <p:spPr>
          <a:xfrm>
            <a:off x="4194059" y="4712113"/>
            <a:ext cx="4572000"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71" name="TextBox 70">
            <a:extLst>
              <a:ext uri="{FF2B5EF4-FFF2-40B4-BE49-F238E27FC236}">
                <a16:creationId xmlns:a16="http://schemas.microsoft.com/office/drawing/2014/main" id="{C90CE9CD-8086-4D0C-A979-7C28E29BAF14}"/>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305512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1000"/>
                                        <p:tgtEl>
                                          <p:spTgt spid="71"/>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fade">
                                      <p:cBhvr>
                                        <p:cTn id="11" dur="2000"/>
                                        <p:tgtEl>
                                          <p:spTgt spid="39"/>
                                        </p:tgtEl>
                                      </p:cBhvr>
                                    </p:animEffect>
                                    <p:anim calcmode="lin" valueType="num">
                                      <p:cBhvr>
                                        <p:cTn id="12" dur="2000" fill="hold"/>
                                        <p:tgtEl>
                                          <p:spTgt spid="39"/>
                                        </p:tgtEl>
                                        <p:attrNameLst>
                                          <p:attrName>ppt_w</p:attrName>
                                        </p:attrNameLst>
                                      </p:cBhvr>
                                      <p:tavLst>
                                        <p:tav tm="0" fmla="#ppt_w*sin(2.5*pi*$)">
                                          <p:val>
                                            <p:fltVal val="0"/>
                                          </p:val>
                                        </p:tav>
                                        <p:tav tm="100000">
                                          <p:val>
                                            <p:fltVal val="1"/>
                                          </p:val>
                                        </p:tav>
                                      </p:tavLst>
                                    </p:anim>
                                    <p:anim calcmode="lin" valueType="num">
                                      <p:cBhvr>
                                        <p:cTn id="13" dur="2000" fill="hold"/>
                                        <p:tgtEl>
                                          <p:spTgt spid="39"/>
                                        </p:tgtEl>
                                        <p:attrNameLst>
                                          <p:attrName>ppt_h</p:attrName>
                                        </p:attrNameLst>
                                      </p:cBhvr>
                                      <p:tavLst>
                                        <p:tav tm="0">
                                          <p:val>
                                            <p:strVal val="#ppt_h"/>
                                          </p:val>
                                        </p:tav>
                                        <p:tav tm="100000">
                                          <p:val>
                                            <p:strVal val="#ppt_h"/>
                                          </p:val>
                                        </p:tav>
                                      </p:tavLst>
                                    </p:anim>
                                  </p:childTnLst>
                                </p:cTn>
                              </p:par>
                              <p:par>
                                <p:cTn id="14" presetID="45" presetClass="entr" presetSubtype="0" fill="hold" nodeType="withEffect">
                                  <p:stCondLst>
                                    <p:cond delay="0"/>
                                  </p:stCondLst>
                                  <p:childTnLst>
                                    <p:set>
                                      <p:cBhvr>
                                        <p:cTn id="15" dur="1" fill="hold">
                                          <p:stCondLst>
                                            <p:cond delay="0"/>
                                          </p:stCondLst>
                                        </p:cTn>
                                        <p:tgtEl>
                                          <p:spTgt spid="31"/>
                                        </p:tgtEl>
                                        <p:attrNameLst>
                                          <p:attrName>style.visibility</p:attrName>
                                        </p:attrNameLst>
                                      </p:cBhvr>
                                      <p:to>
                                        <p:strVal val="visible"/>
                                      </p:to>
                                    </p:set>
                                    <p:animEffect transition="in" filter="fade">
                                      <p:cBhvr>
                                        <p:cTn id="16" dur="2000"/>
                                        <p:tgtEl>
                                          <p:spTgt spid="31"/>
                                        </p:tgtEl>
                                      </p:cBhvr>
                                    </p:animEffect>
                                    <p:anim calcmode="lin" valueType="num">
                                      <p:cBhvr>
                                        <p:cTn id="17" dur="2000" fill="hold"/>
                                        <p:tgtEl>
                                          <p:spTgt spid="31"/>
                                        </p:tgtEl>
                                        <p:attrNameLst>
                                          <p:attrName>ppt_w</p:attrName>
                                        </p:attrNameLst>
                                      </p:cBhvr>
                                      <p:tavLst>
                                        <p:tav tm="0" fmla="#ppt_w*sin(2.5*pi*$)">
                                          <p:val>
                                            <p:fltVal val="0"/>
                                          </p:val>
                                        </p:tav>
                                        <p:tav tm="100000">
                                          <p:val>
                                            <p:fltVal val="1"/>
                                          </p:val>
                                        </p:tav>
                                      </p:tavLst>
                                    </p:anim>
                                    <p:anim calcmode="lin" valueType="num">
                                      <p:cBhvr>
                                        <p:cTn id="18" dur="2000" fill="hold"/>
                                        <p:tgtEl>
                                          <p:spTgt spid="31"/>
                                        </p:tgtEl>
                                        <p:attrNameLst>
                                          <p:attrName>ppt_h</p:attrName>
                                        </p:attrNameLst>
                                      </p:cBhvr>
                                      <p:tavLst>
                                        <p:tav tm="0">
                                          <p:val>
                                            <p:strVal val="#ppt_h"/>
                                          </p:val>
                                        </p:tav>
                                        <p:tav tm="100000">
                                          <p:val>
                                            <p:strVal val="#ppt_h"/>
                                          </p:val>
                                        </p:tav>
                                      </p:tavLst>
                                    </p:anim>
                                  </p:childTnLst>
                                </p:cTn>
                              </p:par>
                            </p:childTnLst>
                          </p:cTn>
                        </p:par>
                        <p:par>
                          <p:cTn id="19" fill="hold">
                            <p:stCondLst>
                              <p:cond delay="3000"/>
                            </p:stCondLst>
                            <p:childTnLst>
                              <p:par>
                                <p:cTn id="20" presetID="22" presetClass="entr" presetSubtype="8" fill="hold" grpId="0" nodeType="afterEffect">
                                  <p:stCondLst>
                                    <p:cond delay="0"/>
                                  </p:stCondLst>
                                  <p:childTnLst>
                                    <p:set>
                                      <p:cBhvr>
                                        <p:cTn id="21" dur="1" fill="hold">
                                          <p:stCondLst>
                                            <p:cond delay="0"/>
                                          </p:stCondLst>
                                        </p:cTn>
                                        <p:tgtEl>
                                          <p:spTgt spid="61"/>
                                        </p:tgtEl>
                                        <p:attrNameLst>
                                          <p:attrName>style.visibility</p:attrName>
                                        </p:attrNameLst>
                                      </p:cBhvr>
                                      <p:to>
                                        <p:strVal val="visible"/>
                                      </p:to>
                                    </p:set>
                                    <p:animEffect transition="in" filter="wipe(left)">
                                      <p:cBhvr>
                                        <p:cTn id="22" dur="750"/>
                                        <p:tgtEl>
                                          <p:spTgt spid="61"/>
                                        </p:tgtEl>
                                      </p:cBhvr>
                                    </p:animEffect>
                                  </p:childTnLst>
                                </p:cTn>
                              </p:par>
                            </p:childTnLst>
                          </p:cTn>
                        </p:par>
                        <p:par>
                          <p:cTn id="23" fill="hold">
                            <p:stCondLst>
                              <p:cond delay="3750"/>
                            </p:stCondLst>
                            <p:childTnLst>
                              <p:par>
                                <p:cTn id="24" presetID="45" presetClass="entr" presetSubtype="0" fill="hold" nodeType="afterEffect">
                                  <p:stCondLst>
                                    <p:cond delay="0"/>
                                  </p:stCondLst>
                                  <p:childTnLst>
                                    <p:set>
                                      <p:cBhvr>
                                        <p:cTn id="25" dur="1" fill="hold">
                                          <p:stCondLst>
                                            <p:cond delay="0"/>
                                          </p:stCondLst>
                                        </p:cTn>
                                        <p:tgtEl>
                                          <p:spTgt spid="40"/>
                                        </p:tgtEl>
                                        <p:attrNameLst>
                                          <p:attrName>style.visibility</p:attrName>
                                        </p:attrNameLst>
                                      </p:cBhvr>
                                      <p:to>
                                        <p:strVal val="visible"/>
                                      </p:to>
                                    </p:set>
                                    <p:animEffect transition="in" filter="fade">
                                      <p:cBhvr>
                                        <p:cTn id="26" dur="2000"/>
                                        <p:tgtEl>
                                          <p:spTgt spid="40"/>
                                        </p:tgtEl>
                                      </p:cBhvr>
                                    </p:animEffect>
                                    <p:anim calcmode="lin" valueType="num">
                                      <p:cBhvr>
                                        <p:cTn id="27" dur="2000" fill="hold"/>
                                        <p:tgtEl>
                                          <p:spTgt spid="40"/>
                                        </p:tgtEl>
                                        <p:attrNameLst>
                                          <p:attrName>ppt_w</p:attrName>
                                        </p:attrNameLst>
                                      </p:cBhvr>
                                      <p:tavLst>
                                        <p:tav tm="0" fmla="#ppt_w*sin(2.5*pi*$)">
                                          <p:val>
                                            <p:fltVal val="0"/>
                                          </p:val>
                                        </p:tav>
                                        <p:tav tm="100000">
                                          <p:val>
                                            <p:fltVal val="1"/>
                                          </p:val>
                                        </p:tav>
                                      </p:tavLst>
                                    </p:anim>
                                    <p:anim calcmode="lin" valueType="num">
                                      <p:cBhvr>
                                        <p:cTn id="28" dur="2000" fill="hold"/>
                                        <p:tgtEl>
                                          <p:spTgt spid="40"/>
                                        </p:tgtEl>
                                        <p:attrNameLst>
                                          <p:attrName>ppt_h</p:attrName>
                                        </p:attrNameLst>
                                      </p:cBhvr>
                                      <p:tavLst>
                                        <p:tav tm="0">
                                          <p:val>
                                            <p:strVal val="#ppt_h"/>
                                          </p:val>
                                        </p:tav>
                                        <p:tav tm="100000">
                                          <p:val>
                                            <p:strVal val="#ppt_h"/>
                                          </p:val>
                                        </p:tav>
                                      </p:tavLst>
                                    </p:anim>
                                  </p:childTnLst>
                                </p:cTn>
                              </p:par>
                              <p:par>
                                <p:cTn id="29" presetID="45" presetClass="entr" presetSubtype="0" fill="hold" nodeType="withEffect">
                                  <p:stCondLst>
                                    <p:cond delay="0"/>
                                  </p:stCondLst>
                                  <p:childTnLst>
                                    <p:set>
                                      <p:cBhvr>
                                        <p:cTn id="30" dur="1" fill="hold">
                                          <p:stCondLst>
                                            <p:cond delay="0"/>
                                          </p:stCondLst>
                                        </p:cTn>
                                        <p:tgtEl>
                                          <p:spTgt spid="35"/>
                                        </p:tgtEl>
                                        <p:attrNameLst>
                                          <p:attrName>style.visibility</p:attrName>
                                        </p:attrNameLst>
                                      </p:cBhvr>
                                      <p:to>
                                        <p:strVal val="visible"/>
                                      </p:to>
                                    </p:set>
                                    <p:animEffect transition="in" filter="fade">
                                      <p:cBhvr>
                                        <p:cTn id="31" dur="2000"/>
                                        <p:tgtEl>
                                          <p:spTgt spid="35"/>
                                        </p:tgtEl>
                                      </p:cBhvr>
                                    </p:animEffect>
                                    <p:anim calcmode="lin" valueType="num">
                                      <p:cBhvr>
                                        <p:cTn id="32" dur="2000" fill="hold"/>
                                        <p:tgtEl>
                                          <p:spTgt spid="35"/>
                                        </p:tgtEl>
                                        <p:attrNameLst>
                                          <p:attrName>ppt_w</p:attrName>
                                        </p:attrNameLst>
                                      </p:cBhvr>
                                      <p:tavLst>
                                        <p:tav tm="0" fmla="#ppt_w*sin(2.5*pi*$)">
                                          <p:val>
                                            <p:fltVal val="0"/>
                                          </p:val>
                                        </p:tav>
                                        <p:tav tm="100000">
                                          <p:val>
                                            <p:fltVal val="1"/>
                                          </p:val>
                                        </p:tav>
                                      </p:tavLst>
                                    </p:anim>
                                    <p:anim calcmode="lin" valueType="num">
                                      <p:cBhvr>
                                        <p:cTn id="33" dur="2000" fill="hold"/>
                                        <p:tgtEl>
                                          <p:spTgt spid="35"/>
                                        </p:tgtEl>
                                        <p:attrNameLst>
                                          <p:attrName>ppt_h</p:attrName>
                                        </p:attrNameLst>
                                      </p:cBhvr>
                                      <p:tavLst>
                                        <p:tav tm="0">
                                          <p:val>
                                            <p:strVal val="#ppt_h"/>
                                          </p:val>
                                        </p:tav>
                                        <p:tav tm="100000">
                                          <p:val>
                                            <p:strVal val="#ppt_h"/>
                                          </p:val>
                                        </p:tav>
                                      </p:tavLst>
                                    </p:anim>
                                  </p:childTnLst>
                                </p:cTn>
                              </p:par>
                            </p:childTnLst>
                          </p:cTn>
                        </p:par>
                        <p:par>
                          <p:cTn id="34" fill="hold">
                            <p:stCondLst>
                              <p:cond delay="5750"/>
                            </p:stCondLst>
                            <p:childTnLst>
                              <p:par>
                                <p:cTn id="35" presetID="22" presetClass="entr" presetSubtype="8" fill="hold" grpId="0" nodeType="afterEffect">
                                  <p:stCondLst>
                                    <p:cond delay="0"/>
                                  </p:stCondLst>
                                  <p:childTnLst>
                                    <p:set>
                                      <p:cBhvr>
                                        <p:cTn id="36" dur="1" fill="hold">
                                          <p:stCondLst>
                                            <p:cond delay="0"/>
                                          </p:stCondLst>
                                        </p:cTn>
                                        <p:tgtEl>
                                          <p:spTgt spid="70"/>
                                        </p:tgtEl>
                                        <p:attrNameLst>
                                          <p:attrName>style.visibility</p:attrName>
                                        </p:attrNameLst>
                                      </p:cBhvr>
                                      <p:to>
                                        <p:strVal val="visible"/>
                                      </p:to>
                                    </p:set>
                                    <p:animEffect transition="in" filter="wipe(left)">
                                      <p:cBhvr>
                                        <p:cTn id="37" dur="750"/>
                                        <p:tgtEl>
                                          <p:spTgt spid="70"/>
                                        </p:tgtEl>
                                      </p:cBhvr>
                                    </p:animEffect>
                                  </p:childTnLst>
                                </p:cTn>
                              </p:par>
                            </p:childTnLst>
                          </p:cTn>
                        </p:par>
                        <p:par>
                          <p:cTn id="38" fill="hold">
                            <p:stCondLst>
                              <p:cond delay="6500"/>
                            </p:stCondLst>
                            <p:childTnLst>
                              <p:par>
                                <p:cTn id="39" presetID="45" presetClass="entr" presetSubtype="0" fill="hold" nodeType="afterEffect">
                                  <p:stCondLst>
                                    <p:cond delay="0"/>
                                  </p:stCondLst>
                                  <p:childTnLst>
                                    <p:set>
                                      <p:cBhvr>
                                        <p:cTn id="40" dur="1" fill="hold">
                                          <p:stCondLst>
                                            <p:cond delay="0"/>
                                          </p:stCondLst>
                                        </p:cTn>
                                        <p:tgtEl>
                                          <p:spTgt spid="45"/>
                                        </p:tgtEl>
                                        <p:attrNameLst>
                                          <p:attrName>style.visibility</p:attrName>
                                        </p:attrNameLst>
                                      </p:cBhvr>
                                      <p:to>
                                        <p:strVal val="visible"/>
                                      </p:to>
                                    </p:set>
                                    <p:animEffect transition="in" filter="fade">
                                      <p:cBhvr>
                                        <p:cTn id="41" dur="2000"/>
                                        <p:tgtEl>
                                          <p:spTgt spid="45"/>
                                        </p:tgtEl>
                                      </p:cBhvr>
                                    </p:animEffect>
                                    <p:anim calcmode="lin" valueType="num">
                                      <p:cBhvr>
                                        <p:cTn id="42" dur="2000" fill="hold"/>
                                        <p:tgtEl>
                                          <p:spTgt spid="45"/>
                                        </p:tgtEl>
                                        <p:attrNameLst>
                                          <p:attrName>ppt_w</p:attrName>
                                        </p:attrNameLst>
                                      </p:cBhvr>
                                      <p:tavLst>
                                        <p:tav tm="0" fmla="#ppt_w*sin(2.5*pi*$)">
                                          <p:val>
                                            <p:fltVal val="0"/>
                                          </p:val>
                                        </p:tav>
                                        <p:tav tm="100000">
                                          <p:val>
                                            <p:fltVal val="1"/>
                                          </p:val>
                                        </p:tav>
                                      </p:tavLst>
                                    </p:anim>
                                    <p:anim calcmode="lin" valueType="num">
                                      <p:cBhvr>
                                        <p:cTn id="43" dur="2000" fill="hold"/>
                                        <p:tgtEl>
                                          <p:spTgt spid="45"/>
                                        </p:tgtEl>
                                        <p:attrNameLst>
                                          <p:attrName>ppt_h</p:attrName>
                                        </p:attrNameLst>
                                      </p:cBhvr>
                                      <p:tavLst>
                                        <p:tav tm="0">
                                          <p:val>
                                            <p:strVal val="#ppt_h"/>
                                          </p:val>
                                        </p:tav>
                                        <p:tav tm="100000">
                                          <p:val>
                                            <p:strVal val="#ppt_h"/>
                                          </p:val>
                                        </p:tav>
                                      </p:tavLst>
                                    </p:anim>
                                  </p:childTnLst>
                                </p:cTn>
                              </p:par>
                              <p:par>
                                <p:cTn id="44" presetID="45" presetClass="entr" presetSubtype="0" fill="hold" nodeType="withEffect">
                                  <p:stCondLst>
                                    <p:cond delay="0"/>
                                  </p:stCondLst>
                                  <p:childTnLst>
                                    <p:set>
                                      <p:cBhvr>
                                        <p:cTn id="45" dur="1" fill="hold">
                                          <p:stCondLst>
                                            <p:cond delay="0"/>
                                          </p:stCondLst>
                                        </p:cTn>
                                        <p:tgtEl>
                                          <p:spTgt spid="33"/>
                                        </p:tgtEl>
                                        <p:attrNameLst>
                                          <p:attrName>style.visibility</p:attrName>
                                        </p:attrNameLst>
                                      </p:cBhvr>
                                      <p:to>
                                        <p:strVal val="visible"/>
                                      </p:to>
                                    </p:set>
                                    <p:animEffect transition="in" filter="fade">
                                      <p:cBhvr>
                                        <p:cTn id="46" dur="2000"/>
                                        <p:tgtEl>
                                          <p:spTgt spid="33"/>
                                        </p:tgtEl>
                                      </p:cBhvr>
                                    </p:animEffect>
                                    <p:anim calcmode="lin" valueType="num">
                                      <p:cBhvr>
                                        <p:cTn id="47" dur="2000" fill="hold"/>
                                        <p:tgtEl>
                                          <p:spTgt spid="33"/>
                                        </p:tgtEl>
                                        <p:attrNameLst>
                                          <p:attrName>ppt_w</p:attrName>
                                        </p:attrNameLst>
                                      </p:cBhvr>
                                      <p:tavLst>
                                        <p:tav tm="0" fmla="#ppt_w*sin(2.5*pi*$)">
                                          <p:val>
                                            <p:fltVal val="0"/>
                                          </p:val>
                                        </p:tav>
                                        <p:tav tm="100000">
                                          <p:val>
                                            <p:fltVal val="1"/>
                                          </p:val>
                                        </p:tav>
                                      </p:tavLst>
                                    </p:anim>
                                    <p:anim calcmode="lin" valueType="num">
                                      <p:cBhvr>
                                        <p:cTn id="48" dur="2000" fill="hold"/>
                                        <p:tgtEl>
                                          <p:spTgt spid="33"/>
                                        </p:tgtEl>
                                        <p:attrNameLst>
                                          <p:attrName>ppt_h</p:attrName>
                                        </p:attrNameLst>
                                      </p:cBhvr>
                                      <p:tavLst>
                                        <p:tav tm="0">
                                          <p:val>
                                            <p:strVal val="#ppt_h"/>
                                          </p:val>
                                        </p:tav>
                                        <p:tav tm="100000">
                                          <p:val>
                                            <p:strVal val="#ppt_h"/>
                                          </p:val>
                                        </p:tav>
                                      </p:tavLst>
                                    </p:anim>
                                  </p:childTnLst>
                                </p:cTn>
                              </p:par>
                            </p:childTnLst>
                          </p:cTn>
                        </p:par>
                        <p:par>
                          <p:cTn id="49" fill="hold">
                            <p:stCondLst>
                              <p:cond delay="8500"/>
                            </p:stCondLst>
                            <p:childTnLst>
                              <p:par>
                                <p:cTn id="50" presetID="22" presetClass="entr" presetSubtype="8" fill="hold" grpId="0" nodeType="afterEffect">
                                  <p:stCondLst>
                                    <p:cond delay="0"/>
                                  </p:stCondLst>
                                  <p:childTnLst>
                                    <p:set>
                                      <p:cBhvr>
                                        <p:cTn id="51" dur="1" fill="hold">
                                          <p:stCondLst>
                                            <p:cond delay="0"/>
                                          </p:stCondLst>
                                        </p:cTn>
                                        <p:tgtEl>
                                          <p:spTgt spid="69"/>
                                        </p:tgtEl>
                                        <p:attrNameLst>
                                          <p:attrName>style.visibility</p:attrName>
                                        </p:attrNameLst>
                                      </p:cBhvr>
                                      <p:to>
                                        <p:strVal val="visible"/>
                                      </p:to>
                                    </p:set>
                                    <p:animEffect transition="in" filter="wipe(left)">
                                      <p:cBhvr>
                                        <p:cTn id="52" dur="750"/>
                                        <p:tgtEl>
                                          <p:spTgt spid="69"/>
                                        </p:tgtEl>
                                      </p:cBhvr>
                                    </p:animEffect>
                                  </p:childTnLst>
                                </p:cTn>
                              </p:par>
                            </p:childTnLst>
                          </p:cTn>
                        </p:par>
                        <p:par>
                          <p:cTn id="53" fill="hold">
                            <p:stCondLst>
                              <p:cond delay="9250"/>
                            </p:stCondLst>
                            <p:childTnLst>
                              <p:par>
                                <p:cTn id="54" presetID="45" presetClass="entr" presetSubtype="0" fill="hold" nodeType="afterEffect">
                                  <p:stCondLst>
                                    <p:cond delay="0"/>
                                  </p:stCondLst>
                                  <p:childTnLst>
                                    <p:set>
                                      <p:cBhvr>
                                        <p:cTn id="55" dur="1" fill="hold">
                                          <p:stCondLst>
                                            <p:cond delay="0"/>
                                          </p:stCondLst>
                                        </p:cTn>
                                        <p:tgtEl>
                                          <p:spTgt spid="50"/>
                                        </p:tgtEl>
                                        <p:attrNameLst>
                                          <p:attrName>style.visibility</p:attrName>
                                        </p:attrNameLst>
                                      </p:cBhvr>
                                      <p:to>
                                        <p:strVal val="visible"/>
                                      </p:to>
                                    </p:set>
                                    <p:animEffect transition="in" filter="fade">
                                      <p:cBhvr>
                                        <p:cTn id="56" dur="2000"/>
                                        <p:tgtEl>
                                          <p:spTgt spid="50"/>
                                        </p:tgtEl>
                                      </p:cBhvr>
                                    </p:animEffect>
                                    <p:anim calcmode="lin" valueType="num">
                                      <p:cBhvr>
                                        <p:cTn id="57" dur="2000" fill="hold"/>
                                        <p:tgtEl>
                                          <p:spTgt spid="50"/>
                                        </p:tgtEl>
                                        <p:attrNameLst>
                                          <p:attrName>ppt_w</p:attrName>
                                        </p:attrNameLst>
                                      </p:cBhvr>
                                      <p:tavLst>
                                        <p:tav tm="0" fmla="#ppt_w*sin(2.5*pi*$)">
                                          <p:val>
                                            <p:fltVal val="0"/>
                                          </p:val>
                                        </p:tav>
                                        <p:tav tm="100000">
                                          <p:val>
                                            <p:fltVal val="1"/>
                                          </p:val>
                                        </p:tav>
                                      </p:tavLst>
                                    </p:anim>
                                    <p:anim calcmode="lin" valueType="num">
                                      <p:cBhvr>
                                        <p:cTn id="58" dur="2000" fill="hold"/>
                                        <p:tgtEl>
                                          <p:spTgt spid="50"/>
                                        </p:tgtEl>
                                        <p:attrNameLst>
                                          <p:attrName>ppt_h</p:attrName>
                                        </p:attrNameLst>
                                      </p:cBhvr>
                                      <p:tavLst>
                                        <p:tav tm="0">
                                          <p:val>
                                            <p:strVal val="#ppt_h"/>
                                          </p:val>
                                        </p:tav>
                                        <p:tav tm="100000">
                                          <p:val>
                                            <p:strVal val="#ppt_h"/>
                                          </p:val>
                                        </p:tav>
                                      </p:tavLst>
                                    </p:anim>
                                  </p:childTnLst>
                                </p:cTn>
                              </p:par>
                              <p:par>
                                <p:cTn id="59" presetID="45" presetClass="entr" presetSubtype="0" fill="hold" nodeType="withEffect">
                                  <p:stCondLst>
                                    <p:cond delay="0"/>
                                  </p:stCondLst>
                                  <p:childTnLst>
                                    <p:set>
                                      <p:cBhvr>
                                        <p:cTn id="60" dur="1" fill="hold">
                                          <p:stCondLst>
                                            <p:cond delay="0"/>
                                          </p:stCondLst>
                                        </p:cTn>
                                        <p:tgtEl>
                                          <p:spTgt spid="37"/>
                                        </p:tgtEl>
                                        <p:attrNameLst>
                                          <p:attrName>style.visibility</p:attrName>
                                        </p:attrNameLst>
                                      </p:cBhvr>
                                      <p:to>
                                        <p:strVal val="visible"/>
                                      </p:to>
                                    </p:set>
                                    <p:animEffect transition="in" filter="fade">
                                      <p:cBhvr>
                                        <p:cTn id="61" dur="2000"/>
                                        <p:tgtEl>
                                          <p:spTgt spid="37"/>
                                        </p:tgtEl>
                                      </p:cBhvr>
                                    </p:animEffect>
                                    <p:anim calcmode="lin" valueType="num">
                                      <p:cBhvr>
                                        <p:cTn id="62" dur="2000" fill="hold"/>
                                        <p:tgtEl>
                                          <p:spTgt spid="37"/>
                                        </p:tgtEl>
                                        <p:attrNameLst>
                                          <p:attrName>ppt_w</p:attrName>
                                        </p:attrNameLst>
                                      </p:cBhvr>
                                      <p:tavLst>
                                        <p:tav tm="0" fmla="#ppt_w*sin(2.5*pi*$)">
                                          <p:val>
                                            <p:fltVal val="0"/>
                                          </p:val>
                                        </p:tav>
                                        <p:tav tm="100000">
                                          <p:val>
                                            <p:fltVal val="1"/>
                                          </p:val>
                                        </p:tav>
                                      </p:tavLst>
                                    </p:anim>
                                    <p:anim calcmode="lin" valueType="num">
                                      <p:cBhvr>
                                        <p:cTn id="63" dur="2000" fill="hold"/>
                                        <p:tgtEl>
                                          <p:spTgt spid="37"/>
                                        </p:tgtEl>
                                        <p:attrNameLst>
                                          <p:attrName>ppt_h</p:attrName>
                                        </p:attrNameLst>
                                      </p:cBhvr>
                                      <p:tavLst>
                                        <p:tav tm="0">
                                          <p:val>
                                            <p:strVal val="#ppt_h"/>
                                          </p:val>
                                        </p:tav>
                                        <p:tav tm="100000">
                                          <p:val>
                                            <p:strVal val="#ppt_h"/>
                                          </p:val>
                                        </p:tav>
                                      </p:tavLst>
                                    </p:anim>
                                  </p:childTnLst>
                                </p:cTn>
                              </p:par>
                            </p:childTnLst>
                          </p:cTn>
                        </p:par>
                        <p:par>
                          <p:cTn id="64" fill="hold">
                            <p:stCondLst>
                              <p:cond delay="11250"/>
                            </p:stCondLst>
                            <p:childTnLst>
                              <p:par>
                                <p:cTn id="65" presetID="22" presetClass="entr" presetSubtype="8" fill="hold" grpId="0" nodeType="afterEffect">
                                  <p:stCondLst>
                                    <p:cond delay="0"/>
                                  </p:stCondLst>
                                  <p:childTnLst>
                                    <p:set>
                                      <p:cBhvr>
                                        <p:cTn id="66" dur="1" fill="hold">
                                          <p:stCondLst>
                                            <p:cond delay="0"/>
                                          </p:stCondLst>
                                        </p:cTn>
                                        <p:tgtEl>
                                          <p:spTgt spid="63"/>
                                        </p:tgtEl>
                                        <p:attrNameLst>
                                          <p:attrName>style.visibility</p:attrName>
                                        </p:attrNameLst>
                                      </p:cBhvr>
                                      <p:to>
                                        <p:strVal val="visible"/>
                                      </p:to>
                                    </p:set>
                                    <p:animEffect transition="in" filter="wipe(left)">
                                      <p:cBhvr>
                                        <p:cTn id="67" dur="750"/>
                                        <p:tgtEl>
                                          <p:spTgt spid="63"/>
                                        </p:tgtEl>
                                      </p:cBhvr>
                                    </p:animEffect>
                                  </p:childTnLst>
                                </p:cTn>
                              </p:par>
                            </p:childTnLst>
                          </p:cTn>
                        </p:par>
                        <p:par>
                          <p:cTn id="68" fill="hold">
                            <p:stCondLst>
                              <p:cond delay="12000"/>
                            </p:stCondLst>
                            <p:childTnLst>
                              <p:par>
                                <p:cTn id="69" presetID="45" presetClass="entr" presetSubtype="0" fill="hold" nodeType="afterEffect">
                                  <p:stCondLst>
                                    <p:cond delay="0"/>
                                  </p:stCondLst>
                                  <p:childTnLst>
                                    <p:set>
                                      <p:cBhvr>
                                        <p:cTn id="70" dur="1" fill="hold">
                                          <p:stCondLst>
                                            <p:cond delay="0"/>
                                          </p:stCondLst>
                                        </p:cTn>
                                        <p:tgtEl>
                                          <p:spTgt spid="55"/>
                                        </p:tgtEl>
                                        <p:attrNameLst>
                                          <p:attrName>style.visibility</p:attrName>
                                        </p:attrNameLst>
                                      </p:cBhvr>
                                      <p:to>
                                        <p:strVal val="visible"/>
                                      </p:to>
                                    </p:set>
                                    <p:animEffect transition="in" filter="fade">
                                      <p:cBhvr>
                                        <p:cTn id="71" dur="2000"/>
                                        <p:tgtEl>
                                          <p:spTgt spid="55"/>
                                        </p:tgtEl>
                                      </p:cBhvr>
                                    </p:animEffect>
                                    <p:anim calcmode="lin" valueType="num">
                                      <p:cBhvr>
                                        <p:cTn id="72" dur="2000" fill="hold"/>
                                        <p:tgtEl>
                                          <p:spTgt spid="55"/>
                                        </p:tgtEl>
                                        <p:attrNameLst>
                                          <p:attrName>ppt_w</p:attrName>
                                        </p:attrNameLst>
                                      </p:cBhvr>
                                      <p:tavLst>
                                        <p:tav tm="0" fmla="#ppt_w*sin(2.5*pi*$)">
                                          <p:val>
                                            <p:fltVal val="0"/>
                                          </p:val>
                                        </p:tav>
                                        <p:tav tm="100000">
                                          <p:val>
                                            <p:fltVal val="1"/>
                                          </p:val>
                                        </p:tav>
                                      </p:tavLst>
                                    </p:anim>
                                    <p:anim calcmode="lin" valueType="num">
                                      <p:cBhvr>
                                        <p:cTn id="73" dur="2000" fill="hold"/>
                                        <p:tgtEl>
                                          <p:spTgt spid="55"/>
                                        </p:tgtEl>
                                        <p:attrNameLst>
                                          <p:attrName>ppt_h</p:attrName>
                                        </p:attrNameLst>
                                      </p:cBhvr>
                                      <p:tavLst>
                                        <p:tav tm="0">
                                          <p:val>
                                            <p:strVal val="#ppt_h"/>
                                          </p:val>
                                        </p:tav>
                                        <p:tav tm="100000">
                                          <p:val>
                                            <p:strVal val="#ppt_h"/>
                                          </p:val>
                                        </p:tav>
                                      </p:tavLst>
                                    </p:anim>
                                  </p:childTnLst>
                                </p:cTn>
                              </p:par>
                              <p:par>
                                <p:cTn id="74" presetID="45" presetClass="entr" presetSubtype="0" fill="hold" nodeType="withEffect">
                                  <p:stCondLst>
                                    <p:cond delay="0"/>
                                  </p:stCondLst>
                                  <p:childTnLst>
                                    <p:set>
                                      <p:cBhvr>
                                        <p:cTn id="75" dur="1" fill="hold">
                                          <p:stCondLst>
                                            <p:cond delay="0"/>
                                          </p:stCondLst>
                                        </p:cTn>
                                        <p:tgtEl>
                                          <p:spTgt spid="29"/>
                                        </p:tgtEl>
                                        <p:attrNameLst>
                                          <p:attrName>style.visibility</p:attrName>
                                        </p:attrNameLst>
                                      </p:cBhvr>
                                      <p:to>
                                        <p:strVal val="visible"/>
                                      </p:to>
                                    </p:set>
                                    <p:animEffect transition="in" filter="fade">
                                      <p:cBhvr>
                                        <p:cTn id="76" dur="2000"/>
                                        <p:tgtEl>
                                          <p:spTgt spid="29"/>
                                        </p:tgtEl>
                                      </p:cBhvr>
                                    </p:animEffect>
                                    <p:anim calcmode="lin" valueType="num">
                                      <p:cBhvr>
                                        <p:cTn id="77" dur="2000" fill="hold"/>
                                        <p:tgtEl>
                                          <p:spTgt spid="29"/>
                                        </p:tgtEl>
                                        <p:attrNameLst>
                                          <p:attrName>ppt_w</p:attrName>
                                        </p:attrNameLst>
                                      </p:cBhvr>
                                      <p:tavLst>
                                        <p:tav tm="0" fmla="#ppt_w*sin(2.5*pi*$)">
                                          <p:val>
                                            <p:fltVal val="0"/>
                                          </p:val>
                                        </p:tav>
                                        <p:tav tm="100000">
                                          <p:val>
                                            <p:fltVal val="1"/>
                                          </p:val>
                                        </p:tav>
                                      </p:tavLst>
                                    </p:anim>
                                    <p:anim calcmode="lin" valueType="num">
                                      <p:cBhvr>
                                        <p:cTn id="78" dur="2000" fill="hold"/>
                                        <p:tgtEl>
                                          <p:spTgt spid="29"/>
                                        </p:tgtEl>
                                        <p:attrNameLst>
                                          <p:attrName>ppt_h</p:attrName>
                                        </p:attrNameLst>
                                      </p:cBhvr>
                                      <p:tavLst>
                                        <p:tav tm="0">
                                          <p:val>
                                            <p:strVal val="#ppt_h"/>
                                          </p:val>
                                        </p:tav>
                                        <p:tav tm="100000">
                                          <p:val>
                                            <p:strVal val="#ppt_h"/>
                                          </p:val>
                                        </p:tav>
                                      </p:tavLst>
                                    </p:anim>
                                  </p:childTnLst>
                                </p:cTn>
                              </p:par>
                            </p:childTnLst>
                          </p:cTn>
                        </p:par>
                        <p:par>
                          <p:cTn id="79" fill="hold">
                            <p:stCondLst>
                              <p:cond delay="14000"/>
                            </p:stCondLst>
                            <p:childTnLst>
                              <p:par>
                                <p:cTn id="80" presetID="22" presetClass="entr" presetSubtype="8" fill="hold" grpId="0" nodeType="afterEffect">
                                  <p:stCondLst>
                                    <p:cond delay="0"/>
                                  </p:stCondLst>
                                  <p:childTnLst>
                                    <p:set>
                                      <p:cBhvr>
                                        <p:cTn id="81" dur="1" fill="hold">
                                          <p:stCondLst>
                                            <p:cond delay="0"/>
                                          </p:stCondLst>
                                        </p:cTn>
                                        <p:tgtEl>
                                          <p:spTgt spid="62"/>
                                        </p:tgtEl>
                                        <p:attrNameLst>
                                          <p:attrName>style.visibility</p:attrName>
                                        </p:attrNameLst>
                                      </p:cBhvr>
                                      <p:to>
                                        <p:strVal val="visible"/>
                                      </p:to>
                                    </p:set>
                                    <p:animEffect transition="in" filter="wipe(left)">
                                      <p:cBhvr>
                                        <p:cTn id="82" dur="750"/>
                                        <p:tgtEl>
                                          <p:spTgt spid="6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1" grpId="0"/>
      <p:bldP spid="62" grpId="0"/>
      <p:bldP spid="63" grpId="0"/>
      <p:bldP spid="69" grpId="0"/>
      <p:bldP spid="70" grpId="0"/>
      <p:bldP spid="71"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FF60D2D9-29E7-4003-8F5F-F0750703102C}"/>
              </a:ext>
            </a:extLst>
          </p:cNvPr>
          <p:cNvGrpSpPr/>
          <p:nvPr/>
        </p:nvGrpSpPr>
        <p:grpSpPr>
          <a:xfrm>
            <a:off x="963578" y="1516257"/>
            <a:ext cx="2286000" cy="2072718"/>
            <a:chOff x="2198511" y="2316441"/>
            <a:chExt cx="2286000" cy="2072718"/>
          </a:xfrm>
        </p:grpSpPr>
        <p:sp>
          <p:nvSpPr>
            <p:cNvPr id="8" name="Freeform: Shape 7">
              <a:extLst>
                <a:ext uri="{FF2B5EF4-FFF2-40B4-BE49-F238E27FC236}">
                  <a16:creationId xmlns:a16="http://schemas.microsoft.com/office/drawing/2014/main" id="{CB89A666-F1CA-487D-87DD-8C1FB2B271A8}"/>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9" name="Freeform: Shape 8">
              <a:extLst>
                <a:ext uri="{FF2B5EF4-FFF2-40B4-BE49-F238E27FC236}">
                  <a16:creationId xmlns:a16="http://schemas.microsoft.com/office/drawing/2014/main" id="{7DD95F90-3F2C-4A31-AD77-6A8984869D93}"/>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A523C12F-EF96-4739-9ACC-585B690ABD7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16" name="Freeform: Shape 15">
            <a:extLst>
              <a:ext uri="{FF2B5EF4-FFF2-40B4-BE49-F238E27FC236}">
                <a16:creationId xmlns:a16="http://schemas.microsoft.com/office/drawing/2014/main" id="{37404569-92EC-4FBA-B441-E61786E212D8}"/>
              </a:ext>
            </a:extLst>
          </p:cNvPr>
          <p:cNvSpPr>
            <a:spLocks noChangeAspect="1"/>
          </p:cNvSpPr>
          <p:nvPr/>
        </p:nvSpPr>
        <p:spPr>
          <a:xfrm>
            <a:off x="2822531" y="1527911"/>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20" name="Graphic 19" descr="Books on Shelf">
            <a:extLst>
              <a:ext uri="{FF2B5EF4-FFF2-40B4-BE49-F238E27FC236}">
                <a16:creationId xmlns:a16="http://schemas.microsoft.com/office/drawing/2014/main" id="{4A1FD46B-020E-467A-B16B-7966178424B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40818" y="2183521"/>
            <a:ext cx="731520" cy="731520"/>
          </a:xfrm>
          <a:prstGeom prst="rect">
            <a:avLst/>
          </a:prstGeom>
        </p:spPr>
      </p:pic>
      <p:grpSp>
        <p:nvGrpSpPr>
          <p:cNvPr id="21" name="Group 20">
            <a:extLst>
              <a:ext uri="{FF2B5EF4-FFF2-40B4-BE49-F238E27FC236}">
                <a16:creationId xmlns:a16="http://schemas.microsoft.com/office/drawing/2014/main" id="{45D54CF2-DAC3-4387-B149-F1E72D0635C4}"/>
              </a:ext>
            </a:extLst>
          </p:cNvPr>
          <p:cNvGrpSpPr/>
          <p:nvPr/>
        </p:nvGrpSpPr>
        <p:grpSpPr>
          <a:xfrm>
            <a:off x="3573322" y="2641482"/>
            <a:ext cx="2286000" cy="2072718"/>
            <a:chOff x="2198511" y="2316441"/>
            <a:chExt cx="2286000" cy="2072718"/>
          </a:xfrm>
        </p:grpSpPr>
        <p:sp>
          <p:nvSpPr>
            <p:cNvPr id="22" name="Freeform: Shape 21">
              <a:extLst>
                <a:ext uri="{FF2B5EF4-FFF2-40B4-BE49-F238E27FC236}">
                  <a16:creationId xmlns:a16="http://schemas.microsoft.com/office/drawing/2014/main" id="{6546925C-A96B-4317-B01D-EEEDF314E87E}"/>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3" name="Freeform: Shape 22">
              <a:extLst>
                <a:ext uri="{FF2B5EF4-FFF2-40B4-BE49-F238E27FC236}">
                  <a16:creationId xmlns:a16="http://schemas.microsoft.com/office/drawing/2014/main" id="{8D6D55A6-4F70-4B7C-8957-AE6491EF1E41}"/>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4" name="Freeform: Shape 23">
              <a:extLst>
                <a:ext uri="{FF2B5EF4-FFF2-40B4-BE49-F238E27FC236}">
                  <a16:creationId xmlns:a16="http://schemas.microsoft.com/office/drawing/2014/main" id="{B0A7DCDC-F49E-4A75-B0D3-CA6FEE838389}"/>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25" name="Freeform: Shape 24">
            <a:extLst>
              <a:ext uri="{FF2B5EF4-FFF2-40B4-BE49-F238E27FC236}">
                <a16:creationId xmlns:a16="http://schemas.microsoft.com/office/drawing/2014/main" id="{C31A8998-F2DE-48E9-A283-D0A384BB631C}"/>
              </a:ext>
            </a:extLst>
          </p:cNvPr>
          <p:cNvSpPr>
            <a:spLocks noChangeAspect="1"/>
          </p:cNvSpPr>
          <p:nvPr/>
        </p:nvSpPr>
        <p:spPr>
          <a:xfrm>
            <a:off x="5432275" y="2653136"/>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27" name="Group 26">
            <a:extLst>
              <a:ext uri="{FF2B5EF4-FFF2-40B4-BE49-F238E27FC236}">
                <a16:creationId xmlns:a16="http://schemas.microsoft.com/office/drawing/2014/main" id="{9926A44A-9B78-4300-A229-FF117C2A0768}"/>
              </a:ext>
            </a:extLst>
          </p:cNvPr>
          <p:cNvGrpSpPr/>
          <p:nvPr/>
        </p:nvGrpSpPr>
        <p:grpSpPr>
          <a:xfrm>
            <a:off x="6160457" y="3729189"/>
            <a:ext cx="2286000" cy="2072718"/>
            <a:chOff x="2198511" y="2316441"/>
            <a:chExt cx="2286000" cy="2072718"/>
          </a:xfrm>
        </p:grpSpPr>
        <p:sp>
          <p:nvSpPr>
            <p:cNvPr id="28" name="Freeform: Shape 27">
              <a:extLst>
                <a:ext uri="{FF2B5EF4-FFF2-40B4-BE49-F238E27FC236}">
                  <a16:creationId xmlns:a16="http://schemas.microsoft.com/office/drawing/2014/main" id="{1E726774-F5C4-452D-8C20-8B35B2CA690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29" name="Freeform: Shape 28">
              <a:extLst>
                <a:ext uri="{FF2B5EF4-FFF2-40B4-BE49-F238E27FC236}">
                  <a16:creationId xmlns:a16="http://schemas.microsoft.com/office/drawing/2014/main" id="{68687A7D-CE2F-40BA-904B-243392C4BF9A}"/>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0" name="Freeform: Shape 29">
              <a:extLst>
                <a:ext uri="{FF2B5EF4-FFF2-40B4-BE49-F238E27FC236}">
                  <a16:creationId xmlns:a16="http://schemas.microsoft.com/office/drawing/2014/main" id="{885A5B2B-DD67-43F7-B742-07941DFF282C}"/>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1" name="Freeform: Shape 30">
            <a:extLst>
              <a:ext uri="{FF2B5EF4-FFF2-40B4-BE49-F238E27FC236}">
                <a16:creationId xmlns:a16="http://schemas.microsoft.com/office/drawing/2014/main" id="{148E63F0-0F26-4D7D-963D-1182F14DC2E4}"/>
              </a:ext>
            </a:extLst>
          </p:cNvPr>
          <p:cNvSpPr>
            <a:spLocks noChangeAspect="1"/>
          </p:cNvSpPr>
          <p:nvPr/>
        </p:nvSpPr>
        <p:spPr>
          <a:xfrm>
            <a:off x="8019410" y="3740843"/>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nvGrpSpPr>
          <p:cNvPr id="33" name="Group 32">
            <a:extLst>
              <a:ext uri="{FF2B5EF4-FFF2-40B4-BE49-F238E27FC236}">
                <a16:creationId xmlns:a16="http://schemas.microsoft.com/office/drawing/2014/main" id="{F5D405E1-4063-42B0-81C8-276929D1810D}"/>
              </a:ext>
            </a:extLst>
          </p:cNvPr>
          <p:cNvGrpSpPr/>
          <p:nvPr/>
        </p:nvGrpSpPr>
        <p:grpSpPr>
          <a:xfrm>
            <a:off x="8691946" y="2634788"/>
            <a:ext cx="2286000" cy="2072718"/>
            <a:chOff x="2198511" y="2316441"/>
            <a:chExt cx="2286000" cy="2072718"/>
          </a:xfrm>
        </p:grpSpPr>
        <p:sp>
          <p:nvSpPr>
            <p:cNvPr id="34" name="Freeform: Shape 33">
              <a:extLst>
                <a:ext uri="{FF2B5EF4-FFF2-40B4-BE49-F238E27FC236}">
                  <a16:creationId xmlns:a16="http://schemas.microsoft.com/office/drawing/2014/main" id="{2B8026EC-165F-4D4F-B5A0-5B80EACB856F}"/>
                </a:ext>
              </a:extLst>
            </p:cNvPr>
            <p:cNvSpPr>
              <a:spLocks noChangeAspect="1"/>
            </p:cNvSpPr>
            <p:nvPr/>
          </p:nvSpPr>
          <p:spPr>
            <a:xfrm>
              <a:off x="2198511" y="2316441"/>
              <a:ext cx="2286000" cy="2072718"/>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solidFill>
                <a:schemeClr val="bg1"/>
              </a:solidFill>
            </a:ln>
            <a:effectLst>
              <a:outerShdw blurRad="228600" dist="2286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5" name="Freeform: Shape 34">
              <a:extLst>
                <a:ext uri="{FF2B5EF4-FFF2-40B4-BE49-F238E27FC236}">
                  <a16:creationId xmlns:a16="http://schemas.microsoft.com/office/drawing/2014/main" id="{A53D167C-A947-4AC3-8F42-E3374D16CB5D}"/>
                </a:ext>
              </a:extLst>
            </p:cNvPr>
            <p:cNvSpPr>
              <a:spLocks noChangeAspect="1"/>
            </p:cNvSpPr>
            <p:nvPr/>
          </p:nvSpPr>
          <p:spPr>
            <a:xfrm>
              <a:off x="2289951" y="2399350"/>
              <a:ext cx="2103120" cy="19069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36" name="Freeform: Shape 35">
              <a:extLst>
                <a:ext uri="{FF2B5EF4-FFF2-40B4-BE49-F238E27FC236}">
                  <a16:creationId xmlns:a16="http://schemas.microsoft.com/office/drawing/2014/main" id="{D243D21E-D576-4863-A275-7CBD7EC85E23}"/>
                </a:ext>
              </a:extLst>
            </p:cNvPr>
            <p:cNvSpPr>
              <a:spLocks noChangeAspect="1"/>
            </p:cNvSpPr>
            <p:nvPr/>
          </p:nvSpPr>
          <p:spPr>
            <a:xfrm>
              <a:off x="2518551" y="2606622"/>
              <a:ext cx="1645920" cy="1492355"/>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grpSp>
      <p:sp>
        <p:nvSpPr>
          <p:cNvPr id="37" name="Freeform: Shape 36">
            <a:extLst>
              <a:ext uri="{FF2B5EF4-FFF2-40B4-BE49-F238E27FC236}">
                <a16:creationId xmlns:a16="http://schemas.microsoft.com/office/drawing/2014/main" id="{93DD9BB4-31B7-42C4-91E3-3C7C118AC458}"/>
              </a:ext>
            </a:extLst>
          </p:cNvPr>
          <p:cNvSpPr>
            <a:spLocks noChangeAspect="1"/>
          </p:cNvSpPr>
          <p:nvPr/>
        </p:nvSpPr>
        <p:spPr>
          <a:xfrm>
            <a:off x="10550899" y="2646442"/>
            <a:ext cx="835324" cy="2072718"/>
          </a:xfrm>
          <a:custGeom>
            <a:avLst/>
            <a:gdLst>
              <a:gd name="connsiteX0" fmla="*/ 0 w 835324"/>
              <a:gd name="connsiteY0" fmla="*/ 0 h 2072718"/>
              <a:gd name="connsiteX1" fmla="*/ 237761 w 835324"/>
              <a:gd name="connsiteY1" fmla="*/ 0 h 2072718"/>
              <a:gd name="connsiteX2" fmla="*/ 237953 w 835324"/>
              <a:gd name="connsiteY2" fmla="*/ 38 h 2072718"/>
              <a:gd name="connsiteX3" fmla="*/ 238338 w 835324"/>
              <a:gd name="connsiteY3" fmla="*/ 0 h 2072718"/>
              <a:gd name="connsiteX4" fmla="*/ 240779 w 835324"/>
              <a:gd name="connsiteY4" fmla="*/ 354 h 2072718"/>
              <a:gd name="connsiteX5" fmla="*/ 244437 w 835324"/>
              <a:gd name="connsiteY5" fmla="*/ 1 h 2072718"/>
              <a:gd name="connsiteX6" fmla="*/ 311079 w 835324"/>
              <a:gd name="connsiteY6" fmla="*/ 30172 h 2072718"/>
              <a:gd name="connsiteX7" fmla="*/ 314490 w 835324"/>
              <a:gd name="connsiteY7" fmla="*/ 35568 h 2072718"/>
              <a:gd name="connsiteX8" fmla="*/ 323310 w 835324"/>
              <a:gd name="connsiteY8" fmla="*/ 42813 h 2072718"/>
              <a:gd name="connsiteX9" fmla="*/ 513905 w 835324"/>
              <a:gd name="connsiteY9" fmla="*/ 402704 h 2072718"/>
              <a:gd name="connsiteX10" fmla="*/ 514033 w 835324"/>
              <a:gd name="connsiteY10" fmla="*/ 404293 h 2072718"/>
              <a:gd name="connsiteX11" fmla="*/ 822937 w 835324"/>
              <a:gd name="connsiteY11" fmla="*/ 986299 h 2072718"/>
              <a:gd name="connsiteX12" fmla="*/ 825997 w 835324"/>
              <a:gd name="connsiteY12" fmla="*/ 996829 h 2072718"/>
              <a:gd name="connsiteX13" fmla="*/ 825604 w 835324"/>
              <a:gd name="connsiteY13" fmla="*/ 999910 h 2072718"/>
              <a:gd name="connsiteX14" fmla="*/ 828537 w 835324"/>
              <a:gd name="connsiteY14" fmla="*/ 1004087 h 2072718"/>
              <a:gd name="connsiteX15" fmla="*/ 835324 w 835324"/>
              <a:gd name="connsiteY15" fmla="*/ 1036359 h 2072718"/>
              <a:gd name="connsiteX16" fmla="*/ 828537 w 835324"/>
              <a:gd name="connsiteY16" fmla="*/ 1068631 h 2072718"/>
              <a:gd name="connsiteX17" fmla="*/ 821948 w 835324"/>
              <a:gd name="connsiteY17" fmla="*/ 1078013 h 2072718"/>
              <a:gd name="connsiteX18" fmla="*/ 822093 w 835324"/>
              <a:gd name="connsiteY18" fmla="*/ 1079169 h 2072718"/>
              <a:gd name="connsiteX19" fmla="*/ 819013 w 835324"/>
              <a:gd name="connsiteY19" fmla="*/ 1089693 h 2072718"/>
              <a:gd name="connsiteX20" fmla="*/ 324253 w 835324"/>
              <a:gd name="connsiteY20" fmla="*/ 2017371 h 2072718"/>
              <a:gd name="connsiteX21" fmla="*/ 317161 w 835324"/>
              <a:gd name="connsiteY21" fmla="*/ 2025922 h 2072718"/>
              <a:gd name="connsiteX22" fmla="*/ 314645 w 835324"/>
              <a:gd name="connsiteY22" fmla="*/ 2027256 h 2072718"/>
              <a:gd name="connsiteX23" fmla="*/ 304981 w 835324"/>
              <a:gd name="connsiteY23" fmla="*/ 2042547 h 2072718"/>
              <a:gd name="connsiteX24" fmla="*/ 238338 w 835324"/>
              <a:gd name="connsiteY24" fmla="*/ 2072718 h 2072718"/>
              <a:gd name="connsiteX25" fmla="*/ 231532 w 835324"/>
              <a:gd name="connsiteY25" fmla="*/ 2072059 h 2072718"/>
              <a:gd name="connsiteX26" fmla="*/ 218877 w 835324"/>
              <a:gd name="connsiteY26" fmla="*/ 2072059 h 2072718"/>
              <a:gd name="connsiteX27" fmla="*/ 215476 w 835324"/>
              <a:gd name="connsiteY27" fmla="*/ 2072718 h 2072718"/>
              <a:gd name="connsiteX28" fmla="*/ 13143 w 835324"/>
              <a:gd name="connsiteY28" fmla="*/ 2072718 h 2072718"/>
              <a:gd name="connsiteX29" fmla="*/ 33428 w 835324"/>
              <a:gd name="connsiteY29" fmla="*/ 2057439 h 2072718"/>
              <a:gd name="connsiteX30" fmla="*/ 43191 w 835324"/>
              <a:gd name="connsiteY30" fmla="*/ 2041990 h 2072718"/>
              <a:gd name="connsiteX31" fmla="*/ 45732 w 835324"/>
              <a:gd name="connsiteY31" fmla="*/ 2040643 h 2072718"/>
              <a:gd name="connsiteX32" fmla="*/ 52898 w 835324"/>
              <a:gd name="connsiteY32" fmla="*/ 2032004 h 2072718"/>
              <a:gd name="connsiteX33" fmla="*/ 552731 w 835324"/>
              <a:gd name="connsiteY33" fmla="*/ 1094812 h 2072718"/>
              <a:gd name="connsiteX34" fmla="*/ 555844 w 835324"/>
              <a:gd name="connsiteY34" fmla="*/ 1084180 h 2072718"/>
              <a:gd name="connsiteX35" fmla="*/ 555697 w 835324"/>
              <a:gd name="connsiteY35" fmla="*/ 1083012 h 2072718"/>
              <a:gd name="connsiteX36" fmla="*/ 562354 w 835324"/>
              <a:gd name="connsiteY36" fmla="*/ 1073534 h 2072718"/>
              <a:gd name="connsiteX37" fmla="*/ 569210 w 835324"/>
              <a:gd name="connsiteY37" fmla="*/ 1040931 h 2072718"/>
              <a:gd name="connsiteX38" fmla="*/ 562354 w 835324"/>
              <a:gd name="connsiteY38" fmla="*/ 1008328 h 2072718"/>
              <a:gd name="connsiteX39" fmla="*/ 559390 w 835324"/>
              <a:gd name="connsiteY39" fmla="*/ 1004108 h 2072718"/>
              <a:gd name="connsiteX40" fmla="*/ 559787 w 835324"/>
              <a:gd name="connsiteY40" fmla="*/ 1000995 h 2072718"/>
              <a:gd name="connsiteX41" fmla="*/ 556696 w 835324"/>
              <a:gd name="connsiteY41" fmla="*/ 990358 h 2072718"/>
              <a:gd name="connsiteX42" fmla="*/ 244624 w 835324"/>
              <a:gd name="connsiteY42" fmla="*/ 402382 h 2072718"/>
              <a:gd name="connsiteX43" fmla="*/ 244494 w 835324"/>
              <a:gd name="connsiteY43" fmla="*/ 400777 h 2072718"/>
              <a:gd name="connsiteX44" fmla="*/ 51945 w 835324"/>
              <a:gd name="connsiteY44" fmla="*/ 37195 h 2072718"/>
              <a:gd name="connsiteX45" fmla="*/ 43034 w 835324"/>
              <a:gd name="connsiteY45" fmla="*/ 29876 h 2072718"/>
              <a:gd name="connsiteX46" fmla="*/ 39589 w 835324"/>
              <a:gd name="connsiteY46" fmla="*/ 24424 h 2072718"/>
              <a:gd name="connsiteX47" fmla="*/ 10089 w 835324"/>
              <a:gd name="connsiteY47" fmla="*/ 2203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835324" h="2072718">
                <a:moveTo>
                  <a:pt x="0" y="0"/>
                </a:moveTo>
                <a:lnTo>
                  <a:pt x="237761" y="0"/>
                </a:lnTo>
                <a:lnTo>
                  <a:pt x="237953" y="38"/>
                </a:lnTo>
                <a:lnTo>
                  <a:pt x="238338" y="0"/>
                </a:lnTo>
                <a:lnTo>
                  <a:pt x="240779" y="354"/>
                </a:lnTo>
                <a:lnTo>
                  <a:pt x="244437" y="1"/>
                </a:lnTo>
                <a:cubicBezTo>
                  <a:pt x="271267" y="1"/>
                  <a:pt x="295239" y="11745"/>
                  <a:pt x="311079" y="30172"/>
                </a:cubicBezTo>
                <a:lnTo>
                  <a:pt x="314490" y="35568"/>
                </a:lnTo>
                <a:lnTo>
                  <a:pt x="323310" y="42813"/>
                </a:lnTo>
                <a:lnTo>
                  <a:pt x="513905" y="402704"/>
                </a:lnTo>
                <a:lnTo>
                  <a:pt x="514033" y="404293"/>
                </a:lnTo>
                <a:lnTo>
                  <a:pt x="822937" y="986299"/>
                </a:lnTo>
                <a:cubicBezTo>
                  <a:pt x="824735" y="989686"/>
                  <a:pt x="825732" y="993262"/>
                  <a:pt x="825997" y="996829"/>
                </a:cubicBezTo>
                <a:lnTo>
                  <a:pt x="825604" y="999910"/>
                </a:lnTo>
                <a:lnTo>
                  <a:pt x="828537" y="1004087"/>
                </a:lnTo>
                <a:cubicBezTo>
                  <a:pt x="832908" y="1014006"/>
                  <a:pt x="835324" y="1024912"/>
                  <a:pt x="835324" y="1036359"/>
                </a:cubicBezTo>
                <a:cubicBezTo>
                  <a:pt x="835324" y="1047806"/>
                  <a:pt x="832908" y="1058712"/>
                  <a:pt x="828537" y="1068631"/>
                </a:cubicBezTo>
                <a:lnTo>
                  <a:pt x="821948" y="1078013"/>
                </a:lnTo>
                <a:lnTo>
                  <a:pt x="822093" y="1079169"/>
                </a:lnTo>
                <a:cubicBezTo>
                  <a:pt x="821821" y="1082735"/>
                  <a:pt x="820817" y="1086310"/>
                  <a:pt x="819013" y="1089693"/>
                </a:cubicBezTo>
                <a:lnTo>
                  <a:pt x="324253" y="2017371"/>
                </a:lnTo>
                <a:cubicBezTo>
                  <a:pt x="322449" y="2020754"/>
                  <a:pt x="320016" y="2023626"/>
                  <a:pt x="317161" y="2025922"/>
                </a:cubicBezTo>
                <a:lnTo>
                  <a:pt x="314645" y="2027256"/>
                </a:lnTo>
                <a:lnTo>
                  <a:pt x="304981" y="2042547"/>
                </a:lnTo>
                <a:cubicBezTo>
                  <a:pt x="289140" y="2060973"/>
                  <a:pt x="265168" y="2072718"/>
                  <a:pt x="238338" y="2072718"/>
                </a:cubicBezTo>
                <a:lnTo>
                  <a:pt x="231532" y="2072059"/>
                </a:lnTo>
                <a:lnTo>
                  <a:pt x="218877" y="2072059"/>
                </a:lnTo>
                <a:lnTo>
                  <a:pt x="215476" y="2072718"/>
                </a:lnTo>
                <a:lnTo>
                  <a:pt x="13143" y="2072718"/>
                </a:lnTo>
                <a:lnTo>
                  <a:pt x="33428" y="2057439"/>
                </a:lnTo>
                <a:lnTo>
                  <a:pt x="43191" y="2041990"/>
                </a:lnTo>
                <a:lnTo>
                  <a:pt x="45732" y="2040643"/>
                </a:lnTo>
                <a:cubicBezTo>
                  <a:pt x="48617" y="2038323"/>
                  <a:pt x="51075" y="2035422"/>
                  <a:pt x="52898" y="2032004"/>
                </a:cubicBezTo>
                <a:lnTo>
                  <a:pt x="552731" y="1094812"/>
                </a:lnTo>
                <a:cubicBezTo>
                  <a:pt x="554554" y="1091394"/>
                  <a:pt x="555569" y="1087783"/>
                  <a:pt x="555844" y="1084180"/>
                </a:cubicBezTo>
                <a:lnTo>
                  <a:pt x="555697" y="1083012"/>
                </a:lnTo>
                <a:lnTo>
                  <a:pt x="562354" y="1073534"/>
                </a:lnTo>
                <a:cubicBezTo>
                  <a:pt x="566769" y="1063513"/>
                  <a:pt x="569210" y="1052496"/>
                  <a:pt x="569210" y="1040931"/>
                </a:cubicBezTo>
                <a:cubicBezTo>
                  <a:pt x="569210" y="1029366"/>
                  <a:pt x="566769" y="1018349"/>
                  <a:pt x="562354" y="1008328"/>
                </a:cubicBezTo>
                <a:lnTo>
                  <a:pt x="559390" y="1004108"/>
                </a:lnTo>
                <a:lnTo>
                  <a:pt x="559787" y="1000995"/>
                </a:lnTo>
                <a:cubicBezTo>
                  <a:pt x="559520" y="997392"/>
                  <a:pt x="558512" y="993779"/>
                  <a:pt x="556696" y="990358"/>
                </a:cubicBezTo>
                <a:lnTo>
                  <a:pt x="244624" y="402382"/>
                </a:lnTo>
                <a:lnTo>
                  <a:pt x="244494" y="400777"/>
                </a:lnTo>
                <a:lnTo>
                  <a:pt x="51945" y="37195"/>
                </a:lnTo>
                <a:lnTo>
                  <a:pt x="43034" y="29876"/>
                </a:lnTo>
                <a:lnTo>
                  <a:pt x="39589" y="24424"/>
                </a:lnTo>
                <a:cubicBezTo>
                  <a:pt x="31587" y="15117"/>
                  <a:pt x="21532" y="7496"/>
                  <a:pt x="10089" y="2203"/>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pic>
        <p:nvPicPr>
          <p:cNvPr id="17" name="Graphic 16" descr="Flask">
            <a:extLst>
              <a:ext uri="{FF2B5EF4-FFF2-40B4-BE49-F238E27FC236}">
                <a16:creationId xmlns:a16="http://schemas.microsoft.com/office/drawing/2014/main" id="{93FD6D88-A2DA-4F0A-946D-D5F08D47E21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937697" y="4341746"/>
            <a:ext cx="731520" cy="731520"/>
          </a:xfrm>
          <a:prstGeom prst="rect">
            <a:avLst/>
          </a:prstGeom>
        </p:spPr>
      </p:pic>
      <p:pic>
        <p:nvPicPr>
          <p:cNvPr id="18" name="Graphic 17" descr="Microscope">
            <a:extLst>
              <a:ext uri="{FF2B5EF4-FFF2-40B4-BE49-F238E27FC236}">
                <a16:creationId xmlns:a16="http://schemas.microsoft.com/office/drawing/2014/main" id="{AA8937E8-745F-49F7-9A54-4BBBFDBDECD3}"/>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469186" y="3305386"/>
            <a:ext cx="731520" cy="731520"/>
          </a:xfrm>
          <a:prstGeom prst="rect">
            <a:avLst/>
          </a:prstGeom>
        </p:spPr>
      </p:pic>
      <p:pic>
        <p:nvPicPr>
          <p:cNvPr id="19" name="Graphic 18" descr="Atom">
            <a:extLst>
              <a:ext uri="{FF2B5EF4-FFF2-40B4-BE49-F238E27FC236}">
                <a16:creationId xmlns:a16="http://schemas.microsoft.com/office/drawing/2014/main" id="{8958A411-C119-44E4-AC97-BAB4DB56FA7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350562" y="3326739"/>
            <a:ext cx="731520" cy="731520"/>
          </a:xfrm>
          <a:prstGeom prst="rect">
            <a:avLst/>
          </a:prstGeom>
        </p:spPr>
      </p:pic>
      <p:sp>
        <p:nvSpPr>
          <p:cNvPr id="39" name="TextBox 38">
            <a:extLst>
              <a:ext uri="{FF2B5EF4-FFF2-40B4-BE49-F238E27FC236}">
                <a16:creationId xmlns:a16="http://schemas.microsoft.com/office/drawing/2014/main" id="{D7400D4A-FC1E-4987-B3F3-E339249CEDA8}"/>
              </a:ext>
            </a:extLst>
          </p:cNvPr>
          <p:cNvSpPr txBox="1"/>
          <p:nvPr/>
        </p:nvSpPr>
        <p:spPr>
          <a:xfrm>
            <a:off x="3341018" y="5135940"/>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0" name="TextBox 39">
            <a:extLst>
              <a:ext uri="{FF2B5EF4-FFF2-40B4-BE49-F238E27FC236}">
                <a16:creationId xmlns:a16="http://schemas.microsoft.com/office/drawing/2014/main" id="{2C29D5EE-4BBB-42E3-A9FE-698E6C6D924E}"/>
              </a:ext>
            </a:extLst>
          </p:cNvPr>
          <p:cNvSpPr txBox="1"/>
          <p:nvPr/>
        </p:nvSpPr>
        <p:spPr>
          <a:xfrm>
            <a:off x="8583617" y="513594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1" name="TextBox 40">
            <a:extLst>
              <a:ext uri="{FF2B5EF4-FFF2-40B4-BE49-F238E27FC236}">
                <a16:creationId xmlns:a16="http://schemas.microsoft.com/office/drawing/2014/main" id="{3C74D7F9-7258-4BF7-B143-C5E5DCDE661C}"/>
              </a:ext>
            </a:extLst>
          </p:cNvPr>
          <p:cNvSpPr txBox="1"/>
          <p:nvPr/>
        </p:nvSpPr>
        <p:spPr>
          <a:xfrm>
            <a:off x="738682" y="3948528"/>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9A0CAFB8-D79E-49D1-AAD0-F3C36381FEAF}"/>
              </a:ext>
            </a:extLst>
          </p:cNvPr>
          <p:cNvSpPr txBox="1"/>
          <p:nvPr/>
        </p:nvSpPr>
        <p:spPr>
          <a:xfrm>
            <a:off x="5935195" y="184410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E56FB4EB-27B0-480E-A617-A28A99882294}"/>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25160993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3"/>
                                        </p:tgtEl>
                                        <p:attrNameLst>
                                          <p:attrName>style.visibility</p:attrName>
                                        </p:attrNameLst>
                                      </p:cBhvr>
                                      <p:to>
                                        <p:strVal val="visible"/>
                                      </p:to>
                                    </p:set>
                                    <p:animEffect transition="in" filter="wipe(right)">
                                      <p:cBhvr>
                                        <p:cTn id="7" dur="1000"/>
                                        <p:tgtEl>
                                          <p:spTgt spid="4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par>
                                <p:cTn id="15" presetID="53" presetClass="entr" presetSubtype="16" fill="hold" nodeType="withEffect">
                                  <p:stCondLst>
                                    <p:cond delay="0"/>
                                  </p:stCondLst>
                                  <p:childTnLst>
                                    <p:set>
                                      <p:cBhvr>
                                        <p:cTn id="16" dur="1" fill="hold">
                                          <p:stCondLst>
                                            <p:cond delay="0"/>
                                          </p:stCondLst>
                                        </p:cTn>
                                        <p:tgtEl>
                                          <p:spTgt spid="20"/>
                                        </p:tgtEl>
                                        <p:attrNameLst>
                                          <p:attrName>style.visibility</p:attrName>
                                        </p:attrNameLst>
                                      </p:cBhvr>
                                      <p:to>
                                        <p:strVal val="visible"/>
                                      </p:to>
                                    </p:set>
                                    <p:anim calcmode="lin" valueType="num">
                                      <p:cBhvr>
                                        <p:cTn id="17" dur="1000" fill="hold"/>
                                        <p:tgtEl>
                                          <p:spTgt spid="20"/>
                                        </p:tgtEl>
                                        <p:attrNameLst>
                                          <p:attrName>ppt_w</p:attrName>
                                        </p:attrNameLst>
                                      </p:cBhvr>
                                      <p:tavLst>
                                        <p:tav tm="0">
                                          <p:val>
                                            <p:fltVal val="0"/>
                                          </p:val>
                                        </p:tav>
                                        <p:tav tm="100000">
                                          <p:val>
                                            <p:strVal val="#ppt_w"/>
                                          </p:val>
                                        </p:tav>
                                      </p:tavLst>
                                    </p:anim>
                                    <p:anim calcmode="lin" valueType="num">
                                      <p:cBhvr>
                                        <p:cTn id="18" dur="1000" fill="hold"/>
                                        <p:tgtEl>
                                          <p:spTgt spid="20"/>
                                        </p:tgtEl>
                                        <p:attrNameLst>
                                          <p:attrName>ppt_h</p:attrName>
                                        </p:attrNameLst>
                                      </p:cBhvr>
                                      <p:tavLst>
                                        <p:tav tm="0">
                                          <p:val>
                                            <p:fltVal val="0"/>
                                          </p:val>
                                        </p:tav>
                                        <p:tav tm="100000">
                                          <p:val>
                                            <p:strVal val="#ppt_h"/>
                                          </p:val>
                                        </p:tav>
                                      </p:tavLst>
                                    </p:anim>
                                    <p:animEffect transition="in" filter="fade">
                                      <p:cBhvr>
                                        <p:cTn id="19" dur="1000"/>
                                        <p:tgtEl>
                                          <p:spTgt spid="20"/>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41"/>
                                        </p:tgtEl>
                                        <p:attrNameLst>
                                          <p:attrName>style.visibility</p:attrName>
                                        </p:attrNameLst>
                                      </p:cBhvr>
                                      <p:to>
                                        <p:strVal val="visible"/>
                                      </p:to>
                                    </p:set>
                                    <p:animEffect transition="in" filter="fade">
                                      <p:cBhvr>
                                        <p:cTn id="28" dur="1000"/>
                                        <p:tgtEl>
                                          <p:spTgt spid="41"/>
                                        </p:tgtEl>
                                      </p:cBhvr>
                                    </p:animEffect>
                                    <p:anim calcmode="lin" valueType="num">
                                      <p:cBhvr>
                                        <p:cTn id="29" dur="1000" fill="hold"/>
                                        <p:tgtEl>
                                          <p:spTgt spid="41"/>
                                        </p:tgtEl>
                                        <p:attrNameLst>
                                          <p:attrName>ppt_x</p:attrName>
                                        </p:attrNameLst>
                                      </p:cBhvr>
                                      <p:tavLst>
                                        <p:tav tm="0">
                                          <p:val>
                                            <p:strVal val="#ppt_x"/>
                                          </p:val>
                                        </p:tav>
                                        <p:tav tm="100000">
                                          <p:val>
                                            <p:strVal val="#ppt_x"/>
                                          </p:val>
                                        </p:tav>
                                      </p:tavLst>
                                    </p:anim>
                                    <p:anim calcmode="lin" valueType="num">
                                      <p:cBhvr>
                                        <p:cTn id="30" dur="1000" fill="hold"/>
                                        <p:tgtEl>
                                          <p:spTgt spid="41"/>
                                        </p:tgtEl>
                                        <p:attrNameLst>
                                          <p:attrName>ppt_y</p:attrName>
                                        </p:attrNameLst>
                                      </p:cBhvr>
                                      <p:tavLst>
                                        <p:tav tm="0">
                                          <p:val>
                                            <p:strVal val="#ppt_y+.1"/>
                                          </p:val>
                                        </p:tav>
                                        <p:tav tm="100000">
                                          <p:val>
                                            <p:strVal val="#ppt_y"/>
                                          </p:val>
                                        </p:tav>
                                      </p:tavLst>
                                    </p:anim>
                                  </p:childTnLst>
                                </p:cTn>
                              </p:par>
                            </p:childTnLst>
                          </p:cTn>
                        </p:par>
                        <p:par>
                          <p:cTn id="31" fill="hold">
                            <p:stCondLst>
                              <p:cond delay="3000"/>
                            </p:stCondLst>
                            <p:childTnLst>
                              <p:par>
                                <p:cTn id="32" presetID="31" presetClass="entr" presetSubtype="0" fill="hold" nodeType="afterEffect">
                                  <p:stCondLst>
                                    <p:cond delay="0"/>
                                  </p:stCondLst>
                                  <p:childTnLst>
                                    <p:set>
                                      <p:cBhvr>
                                        <p:cTn id="33" dur="1" fill="hold">
                                          <p:stCondLst>
                                            <p:cond delay="0"/>
                                          </p:stCondLst>
                                        </p:cTn>
                                        <p:tgtEl>
                                          <p:spTgt spid="21"/>
                                        </p:tgtEl>
                                        <p:attrNameLst>
                                          <p:attrName>style.visibility</p:attrName>
                                        </p:attrNameLst>
                                      </p:cBhvr>
                                      <p:to>
                                        <p:strVal val="visible"/>
                                      </p:to>
                                    </p:set>
                                    <p:anim calcmode="lin" valueType="num">
                                      <p:cBhvr>
                                        <p:cTn id="34" dur="1000" fill="hold"/>
                                        <p:tgtEl>
                                          <p:spTgt spid="21"/>
                                        </p:tgtEl>
                                        <p:attrNameLst>
                                          <p:attrName>ppt_w</p:attrName>
                                        </p:attrNameLst>
                                      </p:cBhvr>
                                      <p:tavLst>
                                        <p:tav tm="0">
                                          <p:val>
                                            <p:fltVal val="0"/>
                                          </p:val>
                                        </p:tav>
                                        <p:tav tm="100000">
                                          <p:val>
                                            <p:strVal val="#ppt_w"/>
                                          </p:val>
                                        </p:tav>
                                      </p:tavLst>
                                    </p:anim>
                                    <p:anim calcmode="lin" valueType="num">
                                      <p:cBhvr>
                                        <p:cTn id="35" dur="1000" fill="hold"/>
                                        <p:tgtEl>
                                          <p:spTgt spid="21"/>
                                        </p:tgtEl>
                                        <p:attrNameLst>
                                          <p:attrName>ppt_h</p:attrName>
                                        </p:attrNameLst>
                                      </p:cBhvr>
                                      <p:tavLst>
                                        <p:tav tm="0">
                                          <p:val>
                                            <p:fltVal val="0"/>
                                          </p:val>
                                        </p:tav>
                                        <p:tav tm="100000">
                                          <p:val>
                                            <p:strVal val="#ppt_h"/>
                                          </p:val>
                                        </p:tav>
                                      </p:tavLst>
                                    </p:anim>
                                    <p:anim calcmode="lin" valueType="num">
                                      <p:cBhvr>
                                        <p:cTn id="36" dur="1000" fill="hold"/>
                                        <p:tgtEl>
                                          <p:spTgt spid="21"/>
                                        </p:tgtEl>
                                        <p:attrNameLst>
                                          <p:attrName>style.rotation</p:attrName>
                                        </p:attrNameLst>
                                      </p:cBhvr>
                                      <p:tavLst>
                                        <p:tav tm="0">
                                          <p:val>
                                            <p:fltVal val="90"/>
                                          </p:val>
                                        </p:tav>
                                        <p:tav tm="100000">
                                          <p:val>
                                            <p:fltVal val="0"/>
                                          </p:val>
                                        </p:tav>
                                      </p:tavLst>
                                    </p:anim>
                                    <p:animEffect transition="in" filter="fade">
                                      <p:cBhvr>
                                        <p:cTn id="37" dur="1000"/>
                                        <p:tgtEl>
                                          <p:spTgt spid="21"/>
                                        </p:tgtEl>
                                      </p:cBhvr>
                                    </p:animEffect>
                                  </p:childTnLst>
                                </p:cTn>
                              </p:par>
                              <p:par>
                                <p:cTn id="38" presetID="53" presetClass="entr" presetSubtype="16" fill="hold" nodeType="withEffect">
                                  <p:stCondLst>
                                    <p:cond delay="0"/>
                                  </p:stCondLst>
                                  <p:childTnLst>
                                    <p:set>
                                      <p:cBhvr>
                                        <p:cTn id="39" dur="1" fill="hold">
                                          <p:stCondLst>
                                            <p:cond delay="0"/>
                                          </p:stCondLst>
                                        </p:cTn>
                                        <p:tgtEl>
                                          <p:spTgt spid="19"/>
                                        </p:tgtEl>
                                        <p:attrNameLst>
                                          <p:attrName>style.visibility</p:attrName>
                                        </p:attrNameLst>
                                      </p:cBhvr>
                                      <p:to>
                                        <p:strVal val="visible"/>
                                      </p:to>
                                    </p:set>
                                    <p:anim calcmode="lin" valueType="num">
                                      <p:cBhvr>
                                        <p:cTn id="40" dur="1000" fill="hold"/>
                                        <p:tgtEl>
                                          <p:spTgt spid="19"/>
                                        </p:tgtEl>
                                        <p:attrNameLst>
                                          <p:attrName>ppt_w</p:attrName>
                                        </p:attrNameLst>
                                      </p:cBhvr>
                                      <p:tavLst>
                                        <p:tav tm="0">
                                          <p:val>
                                            <p:fltVal val="0"/>
                                          </p:val>
                                        </p:tav>
                                        <p:tav tm="100000">
                                          <p:val>
                                            <p:strVal val="#ppt_w"/>
                                          </p:val>
                                        </p:tav>
                                      </p:tavLst>
                                    </p:anim>
                                    <p:anim calcmode="lin" valueType="num">
                                      <p:cBhvr>
                                        <p:cTn id="41" dur="1000" fill="hold"/>
                                        <p:tgtEl>
                                          <p:spTgt spid="19"/>
                                        </p:tgtEl>
                                        <p:attrNameLst>
                                          <p:attrName>ppt_h</p:attrName>
                                        </p:attrNameLst>
                                      </p:cBhvr>
                                      <p:tavLst>
                                        <p:tav tm="0">
                                          <p:val>
                                            <p:fltVal val="0"/>
                                          </p:val>
                                        </p:tav>
                                        <p:tav tm="100000">
                                          <p:val>
                                            <p:strVal val="#ppt_h"/>
                                          </p:val>
                                        </p:tav>
                                      </p:tavLst>
                                    </p:anim>
                                    <p:animEffect transition="in" filter="fade">
                                      <p:cBhvr>
                                        <p:cTn id="42" dur="1000"/>
                                        <p:tgtEl>
                                          <p:spTgt spid="19"/>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5"/>
                                        </p:tgtEl>
                                        <p:attrNameLst>
                                          <p:attrName>style.visibility</p:attrName>
                                        </p:attrNameLst>
                                      </p:cBhvr>
                                      <p:to>
                                        <p:strVal val="visible"/>
                                      </p:to>
                                    </p:set>
                                    <p:anim calcmode="lin" valueType="num">
                                      <p:cBhvr>
                                        <p:cTn id="45" dur="1000" fill="hold"/>
                                        <p:tgtEl>
                                          <p:spTgt spid="25"/>
                                        </p:tgtEl>
                                        <p:attrNameLst>
                                          <p:attrName>ppt_w</p:attrName>
                                        </p:attrNameLst>
                                      </p:cBhvr>
                                      <p:tavLst>
                                        <p:tav tm="0">
                                          <p:val>
                                            <p:fltVal val="0"/>
                                          </p:val>
                                        </p:tav>
                                        <p:tav tm="100000">
                                          <p:val>
                                            <p:strVal val="#ppt_w"/>
                                          </p:val>
                                        </p:tav>
                                      </p:tavLst>
                                    </p:anim>
                                    <p:anim calcmode="lin" valueType="num">
                                      <p:cBhvr>
                                        <p:cTn id="46" dur="1000" fill="hold"/>
                                        <p:tgtEl>
                                          <p:spTgt spid="25"/>
                                        </p:tgtEl>
                                        <p:attrNameLst>
                                          <p:attrName>ppt_h</p:attrName>
                                        </p:attrNameLst>
                                      </p:cBhvr>
                                      <p:tavLst>
                                        <p:tav tm="0">
                                          <p:val>
                                            <p:fltVal val="0"/>
                                          </p:val>
                                        </p:tav>
                                        <p:tav tm="100000">
                                          <p:val>
                                            <p:strVal val="#ppt_h"/>
                                          </p:val>
                                        </p:tav>
                                      </p:tavLst>
                                    </p:anim>
                                    <p:animEffect transition="in" filter="fade">
                                      <p:cBhvr>
                                        <p:cTn id="47" dur="1000"/>
                                        <p:tgtEl>
                                          <p:spTgt spid="25"/>
                                        </p:tgtEl>
                                      </p:cBhvr>
                                    </p:animEffect>
                                  </p:childTnLst>
                                </p:cTn>
                              </p:par>
                            </p:childTnLst>
                          </p:cTn>
                        </p:par>
                        <p:par>
                          <p:cTn id="48" fill="hold">
                            <p:stCondLst>
                              <p:cond delay="4000"/>
                            </p:stCondLst>
                            <p:childTnLst>
                              <p:par>
                                <p:cTn id="49" presetID="42" presetClass="entr" presetSubtype="0" fill="hold" grpId="0" nodeType="afterEffect">
                                  <p:stCondLst>
                                    <p:cond delay="0"/>
                                  </p:stCondLst>
                                  <p:childTnLst>
                                    <p:set>
                                      <p:cBhvr>
                                        <p:cTn id="50" dur="1" fill="hold">
                                          <p:stCondLst>
                                            <p:cond delay="0"/>
                                          </p:stCondLst>
                                        </p:cTn>
                                        <p:tgtEl>
                                          <p:spTgt spid="39"/>
                                        </p:tgtEl>
                                        <p:attrNameLst>
                                          <p:attrName>style.visibility</p:attrName>
                                        </p:attrNameLst>
                                      </p:cBhvr>
                                      <p:to>
                                        <p:strVal val="visible"/>
                                      </p:to>
                                    </p:set>
                                    <p:animEffect transition="in" filter="fade">
                                      <p:cBhvr>
                                        <p:cTn id="51" dur="1000"/>
                                        <p:tgtEl>
                                          <p:spTgt spid="39"/>
                                        </p:tgtEl>
                                      </p:cBhvr>
                                    </p:animEffect>
                                    <p:anim calcmode="lin" valueType="num">
                                      <p:cBhvr>
                                        <p:cTn id="52" dur="1000" fill="hold"/>
                                        <p:tgtEl>
                                          <p:spTgt spid="39"/>
                                        </p:tgtEl>
                                        <p:attrNameLst>
                                          <p:attrName>ppt_x</p:attrName>
                                        </p:attrNameLst>
                                      </p:cBhvr>
                                      <p:tavLst>
                                        <p:tav tm="0">
                                          <p:val>
                                            <p:strVal val="#ppt_x"/>
                                          </p:val>
                                        </p:tav>
                                        <p:tav tm="100000">
                                          <p:val>
                                            <p:strVal val="#ppt_x"/>
                                          </p:val>
                                        </p:tav>
                                      </p:tavLst>
                                    </p:anim>
                                    <p:anim calcmode="lin" valueType="num">
                                      <p:cBhvr>
                                        <p:cTn id="53" dur="1000" fill="hold"/>
                                        <p:tgtEl>
                                          <p:spTgt spid="39"/>
                                        </p:tgtEl>
                                        <p:attrNameLst>
                                          <p:attrName>ppt_y</p:attrName>
                                        </p:attrNameLst>
                                      </p:cBhvr>
                                      <p:tavLst>
                                        <p:tav tm="0">
                                          <p:val>
                                            <p:strVal val="#ppt_y+.1"/>
                                          </p:val>
                                        </p:tav>
                                        <p:tav tm="100000">
                                          <p:val>
                                            <p:strVal val="#ppt_y"/>
                                          </p:val>
                                        </p:tav>
                                      </p:tavLst>
                                    </p:anim>
                                  </p:childTnLst>
                                </p:cTn>
                              </p:par>
                            </p:childTnLst>
                          </p:cTn>
                        </p:par>
                        <p:par>
                          <p:cTn id="54" fill="hold">
                            <p:stCondLst>
                              <p:cond delay="5000"/>
                            </p:stCondLst>
                            <p:childTnLst>
                              <p:par>
                                <p:cTn id="55" presetID="31" presetClass="entr" presetSubtype="0" fill="hold" nodeType="afterEffect">
                                  <p:stCondLst>
                                    <p:cond delay="0"/>
                                  </p:stCondLst>
                                  <p:childTnLst>
                                    <p:set>
                                      <p:cBhvr>
                                        <p:cTn id="56" dur="1" fill="hold">
                                          <p:stCondLst>
                                            <p:cond delay="0"/>
                                          </p:stCondLst>
                                        </p:cTn>
                                        <p:tgtEl>
                                          <p:spTgt spid="27"/>
                                        </p:tgtEl>
                                        <p:attrNameLst>
                                          <p:attrName>style.visibility</p:attrName>
                                        </p:attrNameLst>
                                      </p:cBhvr>
                                      <p:to>
                                        <p:strVal val="visible"/>
                                      </p:to>
                                    </p:set>
                                    <p:anim calcmode="lin" valueType="num">
                                      <p:cBhvr>
                                        <p:cTn id="57" dur="1000" fill="hold"/>
                                        <p:tgtEl>
                                          <p:spTgt spid="27"/>
                                        </p:tgtEl>
                                        <p:attrNameLst>
                                          <p:attrName>ppt_w</p:attrName>
                                        </p:attrNameLst>
                                      </p:cBhvr>
                                      <p:tavLst>
                                        <p:tav tm="0">
                                          <p:val>
                                            <p:fltVal val="0"/>
                                          </p:val>
                                        </p:tav>
                                        <p:tav tm="100000">
                                          <p:val>
                                            <p:strVal val="#ppt_w"/>
                                          </p:val>
                                        </p:tav>
                                      </p:tavLst>
                                    </p:anim>
                                    <p:anim calcmode="lin" valueType="num">
                                      <p:cBhvr>
                                        <p:cTn id="58" dur="1000" fill="hold"/>
                                        <p:tgtEl>
                                          <p:spTgt spid="27"/>
                                        </p:tgtEl>
                                        <p:attrNameLst>
                                          <p:attrName>ppt_h</p:attrName>
                                        </p:attrNameLst>
                                      </p:cBhvr>
                                      <p:tavLst>
                                        <p:tav tm="0">
                                          <p:val>
                                            <p:fltVal val="0"/>
                                          </p:val>
                                        </p:tav>
                                        <p:tav tm="100000">
                                          <p:val>
                                            <p:strVal val="#ppt_h"/>
                                          </p:val>
                                        </p:tav>
                                      </p:tavLst>
                                    </p:anim>
                                    <p:anim calcmode="lin" valueType="num">
                                      <p:cBhvr>
                                        <p:cTn id="59" dur="1000" fill="hold"/>
                                        <p:tgtEl>
                                          <p:spTgt spid="27"/>
                                        </p:tgtEl>
                                        <p:attrNameLst>
                                          <p:attrName>style.rotation</p:attrName>
                                        </p:attrNameLst>
                                      </p:cBhvr>
                                      <p:tavLst>
                                        <p:tav tm="0">
                                          <p:val>
                                            <p:fltVal val="90"/>
                                          </p:val>
                                        </p:tav>
                                        <p:tav tm="100000">
                                          <p:val>
                                            <p:fltVal val="0"/>
                                          </p:val>
                                        </p:tav>
                                      </p:tavLst>
                                    </p:anim>
                                    <p:animEffect transition="in" filter="fade">
                                      <p:cBhvr>
                                        <p:cTn id="60" dur="1000"/>
                                        <p:tgtEl>
                                          <p:spTgt spid="27"/>
                                        </p:tgtEl>
                                      </p:cBhvr>
                                    </p:animEffect>
                                  </p:childTnLst>
                                </p:cTn>
                              </p:par>
                              <p:par>
                                <p:cTn id="61" presetID="53" presetClass="entr" presetSubtype="16" fill="hold" nodeType="with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1000" fill="hold"/>
                                        <p:tgtEl>
                                          <p:spTgt spid="17"/>
                                        </p:tgtEl>
                                        <p:attrNameLst>
                                          <p:attrName>ppt_w</p:attrName>
                                        </p:attrNameLst>
                                      </p:cBhvr>
                                      <p:tavLst>
                                        <p:tav tm="0">
                                          <p:val>
                                            <p:fltVal val="0"/>
                                          </p:val>
                                        </p:tav>
                                        <p:tav tm="100000">
                                          <p:val>
                                            <p:strVal val="#ppt_w"/>
                                          </p:val>
                                        </p:tav>
                                      </p:tavLst>
                                    </p:anim>
                                    <p:anim calcmode="lin" valueType="num">
                                      <p:cBhvr>
                                        <p:cTn id="64" dur="1000" fill="hold"/>
                                        <p:tgtEl>
                                          <p:spTgt spid="17"/>
                                        </p:tgtEl>
                                        <p:attrNameLst>
                                          <p:attrName>ppt_h</p:attrName>
                                        </p:attrNameLst>
                                      </p:cBhvr>
                                      <p:tavLst>
                                        <p:tav tm="0">
                                          <p:val>
                                            <p:fltVal val="0"/>
                                          </p:val>
                                        </p:tav>
                                        <p:tav tm="100000">
                                          <p:val>
                                            <p:strVal val="#ppt_h"/>
                                          </p:val>
                                        </p:tav>
                                      </p:tavLst>
                                    </p:anim>
                                    <p:animEffect transition="in" filter="fade">
                                      <p:cBhvr>
                                        <p:cTn id="65" dur="1000"/>
                                        <p:tgtEl>
                                          <p:spTgt spid="1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31"/>
                                        </p:tgtEl>
                                        <p:attrNameLst>
                                          <p:attrName>style.visibility</p:attrName>
                                        </p:attrNameLst>
                                      </p:cBhvr>
                                      <p:to>
                                        <p:strVal val="visible"/>
                                      </p:to>
                                    </p:set>
                                    <p:anim calcmode="lin" valueType="num">
                                      <p:cBhvr>
                                        <p:cTn id="68" dur="1000" fill="hold"/>
                                        <p:tgtEl>
                                          <p:spTgt spid="31"/>
                                        </p:tgtEl>
                                        <p:attrNameLst>
                                          <p:attrName>ppt_w</p:attrName>
                                        </p:attrNameLst>
                                      </p:cBhvr>
                                      <p:tavLst>
                                        <p:tav tm="0">
                                          <p:val>
                                            <p:fltVal val="0"/>
                                          </p:val>
                                        </p:tav>
                                        <p:tav tm="100000">
                                          <p:val>
                                            <p:strVal val="#ppt_w"/>
                                          </p:val>
                                        </p:tav>
                                      </p:tavLst>
                                    </p:anim>
                                    <p:anim calcmode="lin" valueType="num">
                                      <p:cBhvr>
                                        <p:cTn id="69" dur="1000" fill="hold"/>
                                        <p:tgtEl>
                                          <p:spTgt spid="31"/>
                                        </p:tgtEl>
                                        <p:attrNameLst>
                                          <p:attrName>ppt_h</p:attrName>
                                        </p:attrNameLst>
                                      </p:cBhvr>
                                      <p:tavLst>
                                        <p:tav tm="0">
                                          <p:val>
                                            <p:fltVal val="0"/>
                                          </p:val>
                                        </p:tav>
                                        <p:tav tm="100000">
                                          <p:val>
                                            <p:strVal val="#ppt_h"/>
                                          </p:val>
                                        </p:tav>
                                      </p:tavLst>
                                    </p:anim>
                                    <p:animEffect transition="in" filter="fade">
                                      <p:cBhvr>
                                        <p:cTn id="70" dur="1000"/>
                                        <p:tgtEl>
                                          <p:spTgt spid="31"/>
                                        </p:tgtEl>
                                      </p:cBhvr>
                                    </p:animEffect>
                                  </p:childTnLst>
                                </p:cTn>
                              </p:par>
                            </p:childTnLst>
                          </p:cTn>
                        </p:par>
                        <p:par>
                          <p:cTn id="71" fill="hold">
                            <p:stCondLst>
                              <p:cond delay="6000"/>
                            </p:stCondLst>
                            <p:childTnLst>
                              <p:par>
                                <p:cTn id="72" presetID="47" presetClass="entr" presetSubtype="0" fill="hold" grpId="0" nodeType="afterEffect">
                                  <p:stCondLst>
                                    <p:cond delay="0"/>
                                  </p:stCondLst>
                                  <p:childTnLst>
                                    <p:set>
                                      <p:cBhvr>
                                        <p:cTn id="73" dur="1" fill="hold">
                                          <p:stCondLst>
                                            <p:cond delay="0"/>
                                          </p:stCondLst>
                                        </p:cTn>
                                        <p:tgtEl>
                                          <p:spTgt spid="42"/>
                                        </p:tgtEl>
                                        <p:attrNameLst>
                                          <p:attrName>style.visibility</p:attrName>
                                        </p:attrNameLst>
                                      </p:cBhvr>
                                      <p:to>
                                        <p:strVal val="visible"/>
                                      </p:to>
                                    </p:set>
                                    <p:animEffect transition="in" filter="fade">
                                      <p:cBhvr>
                                        <p:cTn id="74" dur="1000"/>
                                        <p:tgtEl>
                                          <p:spTgt spid="42"/>
                                        </p:tgtEl>
                                      </p:cBhvr>
                                    </p:animEffect>
                                    <p:anim calcmode="lin" valueType="num">
                                      <p:cBhvr>
                                        <p:cTn id="75" dur="1000" fill="hold"/>
                                        <p:tgtEl>
                                          <p:spTgt spid="42"/>
                                        </p:tgtEl>
                                        <p:attrNameLst>
                                          <p:attrName>ppt_x</p:attrName>
                                        </p:attrNameLst>
                                      </p:cBhvr>
                                      <p:tavLst>
                                        <p:tav tm="0">
                                          <p:val>
                                            <p:strVal val="#ppt_x"/>
                                          </p:val>
                                        </p:tav>
                                        <p:tav tm="100000">
                                          <p:val>
                                            <p:strVal val="#ppt_x"/>
                                          </p:val>
                                        </p:tav>
                                      </p:tavLst>
                                    </p:anim>
                                    <p:anim calcmode="lin" valueType="num">
                                      <p:cBhvr>
                                        <p:cTn id="76" dur="1000" fill="hold"/>
                                        <p:tgtEl>
                                          <p:spTgt spid="42"/>
                                        </p:tgtEl>
                                        <p:attrNameLst>
                                          <p:attrName>ppt_y</p:attrName>
                                        </p:attrNameLst>
                                      </p:cBhvr>
                                      <p:tavLst>
                                        <p:tav tm="0">
                                          <p:val>
                                            <p:strVal val="#ppt_y-.1"/>
                                          </p:val>
                                        </p:tav>
                                        <p:tav tm="100000">
                                          <p:val>
                                            <p:strVal val="#ppt_y"/>
                                          </p:val>
                                        </p:tav>
                                      </p:tavLst>
                                    </p:anim>
                                  </p:childTnLst>
                                </p:cTn>
                              </p:par>
                            </p:childTnLst>
                          </p:cTn>
                        </p:par>
                        <p:par>
                          <p:cTn id="77" fill="hold">
                            <p:stCondLst>
                              <p:cond delay="7000"/>
                            </p:stCondLst>
                            <p:childTnLst>
                              <p:par>
                                <p:cTn id="78" presetID="31" presetClass="entr" presetSubtype="0" fill="hold" nodeType="afterEffect">
                                  <p:stCondLst>
                                    <p:cond delay="0"/>
                                  </p:stCondLst>
                                  <p:childTnLst>
                                    <p:set>
                                      <p:cBhvr>
                                        <p:cTn id="79" dur="1" fill="hold">
                                          <p:stCondLst>
                                            <p:cond delay="0"/>
                                          </p:stCondLst>
                                        </p:cTn>
                                        <p:tgtEl>
                                          <p:spTgt spid="33"/>
                                        </p:tgtEl>
                                        <p:attrNameLst>
                                          <p:attrName>style.visibility</p:attrName>
                                        </p:attrNameLst>
                                      </p:cBhvr>
                                      <p:to>
                                        <p:strVal val="visible"/>
                                      </p:to>
                                    </p:set>
                                    <p:anim calcmode="lin" valueType="num">
                                      <p:cBhvr>
                                        <p:cTn id="80" dur="1000" fill="hold"/>
                                        <p:tgtEl>
                                          <p:spTgt spid="33"/>
                                        </p:tgtEl>
                                        <p:attrNameLst>
                                          <p:attrName>ppt_w</p:attrName>
                                        </p:attrNameLst>
                                      </p:cBhvr>
                                      <p:tavLst>
                                        <p:tav tm="0">
                                          <p:val>
                                            <p:fltVal val="0"/>
                                          </p:val>
                                        </p:tav>
                                        <p:tav tm="100000">
                                          <p:val>
                                            <p:strVal val="#ppt_w"/>
                                          </p:val>
                                        </p:tav>
                                      </p:tavLst>
                                    </p:anim>
                                    <p:anim calcmode="lin" valueType="num">
                                      <p:cBhvr>
                                        <p:cTn id="81" dur="1000" fill="hold"/>
                                        <p:tgtEl>
                                          <p:spTgt spid="33"/>
                                        </p:tgtEl>
                                        <p:attrNameLst>
                                          <p:attrName>ppt_h</p:attrName>
                                        </p:attrNameLst>
                                      </p:cBhvr>
                                      <p:tavLst>
                                        <p:tav tm="0">
                                          <p:val>
                                            <p:fltVal val="0"/>
                                          </p:val>
                                        </p:tav>
                                        <p:tav tm="100000">
                                          <p:val>
                                            <p:strVal val="#ppt_h"/>
                                          </p:val>
                                        </p:tav>
                                      </p:tavLst>
                                    </p:anim>
                                    <p:anim calcmode="lin" valueType="num">
                                      <p:cBhvr>
                                        <p:cTn id="82" dur="1000" fill="hold"/>
                                        <p:tgtEl>
                                          <p:spTgt spid="33"/>
                                        </p:tgtEl>
                                        <p:attrNameLst>
                                          <p:attrName>style.rotation</p:attrName>
                                        </p:attrNameLst>
                                      </p:cBhvr>
                                      <p:tavLst>
                                        <p:tav tm="0">
                                          <p:val>
                                            <p:fltVal val="90"/>
                                          </p:val>
                                        </p:tav>
                                        <p:tav tm="100000">
                                          <p:val>
                                            <p:fltVal val="0"/>
                                          </p:val>
                                        </p:tav>
                                      </p:tavLst>
                                    </p:anim>
                                    <p:animEffect transition="in" filter="fade">
                                      <p:cBhvr>
                                        <p:cTn id="83" dur="1000"/>
                                        <p:tgtEl>
                                          <p:spTgt spid="33"/>
                                        </p:tgtEl>
                                      </p:cBhvr>
                                    </p:animEffect>
                                  </p:childTnLst>
                                </p:cTn>
                              </p:par>
                              <p:par>
                                <p:cTn id="84" presetID="53" presetClass="entr" presetSubtype="16" fill="hold" nodeType="with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p:cTn id="86" dur="1000" fill="hold"/>
                                        <p:tgtEl>
                                          <p:spTgt spid="18"/>
                                        </p:tgtEl>
                                        <p:attrNameLst>
                                          <p:attrName>ppt_w</p:attrName>
                                        </p:attrNameLst>
                                      </p:cBhvr>
                                      <p:tavLst>
                                        <p:tav tm="0">
                                          <p:val>
                                            <p:fltVal val="0"/>
                                          </p:val>
                                        </p:tav>
                                        <p:tav tm="100000">
                                          <p:val>
                                            <p:strVal val="#ppt_w"/>
                                          </p:val>
                                        </p:tav>
                                      </p:tavLst>
                                    </p:anim>
                                    <p:anim calcmode="lin" valueType="num">
                                      <p:cBhvr>
                                        <p:cTn id="87" dur="1000" fill="hold"/>
                                        <p:tgtEl>
                                          <p:spTgt spid="18"/>
                                        </p:tgtEl>
                                        <p:attrNameLst>
                                          <p:attrName>ppt_h</p:attrName>
                                        </p:attrNameLst>
                                      </p:cBhvr>
                                      <p:tavLst>
                                        <p:tav tm="0">
                                          <p:val>
                                            <p:fltVal val="0"/>
                                          </p:val>
                                        </p:tav>
                                        <p:tav tm="100000">
                                          <p:val>
                                            <p:strVal val="#ppt_h"/>
                                          </p:val>
                                        </p:tav>
                                      </p:tavLst>
                                    </p:anim>
                                    <p:animEffect transition="in" filter="fade">
                                      <p:cBhvr>
                                        <p:cTn id="88" dur="1000"/>
                                        <p:tgtEl>
                                          <p:spTgt spid="1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7"/>
                                        </p:tgtEl>
                                        <p:attrNameLst>
                                          <p:attrName>style.visibility</p:attrName>
                                        </p:attrNameLst>
                                      </p:cBhvr>
                                      <p:to>
                                        <p:strVal val="visible"/>
                                      </p:to>
                                    </p:set>
                                    <p:anim calcmode="lin" valueType="num">
                                      <p:cBhvr>
                                        <p:cTn id="91" dur="1000" fill="hold"/>
                                        <p:tgtEl>
                                          <p:spTgt spid="37"/>
                                        </p:tgtEl>
                                        <p:attrNameLst>
                                          <p:attrName>ppt_w</p:attrName>
                                        </p:attrNameLst>
                                      </p:cBhvr>
                                      <p:tavLst>
                                        <p:tav tm="0">
                                          <p:val>
                                            <p:fltVal val="0"/>
                                          </p:val>
                                        </p:tav>
                                        <p:tav tm="100000">
                                          <p:val>
                                            <p:strVal val="#ppt_w"/>
                                          </p:val>
                                        </p:tav>
                                      </p:tavLst>
                                    </p:anim>
                                    <p:anim calcmode="lin" valueType="num">
                                      <p:cBhvr>
                                        <p:cTn id="92" dur="1000" fill="hold"/>
                                        <p:tgtEl>
                                          <p:spTgt spid="37"/>
                                        </p:tgtEl>
                                        <p:attrNameLst>
                                          <p:attrName>ppt_h</p:attrName>
                                        </p:attrNameLst>
                                      </p:cBhvr>
                                      <p:tavLst>
                                        <p:tav tm="0">
                                          <p:val>
                                            <p:fltVal val="0"/>
                                          </p:val>
                                        </p:tav>
                                        <p:tav tm="100000">
                                          <p:val>
                                            <p:strVal val="#ppt_h"/>
                                          </p:val>
                                        </p:tav>
                                      </p:tavLst>
                                    </p:anim>
                                    <p:animEffect transition="in" filter="fade">
                                      <p:cBhvr>
                                        <p:cTn id="93" dur="1000"/>
                                        <p:tgtEl>
                                          <p:spTgt spid="37"/>
                                        </p:tgtEl>
                                      </p:cBhvr>
                                    </p:animEffect>
                                  </p:childTnLst>
                                </p:cTn>
                              </p:par>
                            </p:childTnLst>
                          </p:cTn>
                        </p:par>
                        <p:par>
                          <p:cTn id="94" fill="hold">
                            <p:stCondLst>
                              <p:cond delay="8000"/>
                            </p:stCondLst>
                            <p:childTnLst>
                              <p:par>
                                <p:cTn id="95" presetID="42" presetClass="entr" presetSubtype="0"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Effect transition="in" filter="fade">
                                      <p:cBhvr>
                                        <p:cTn id="97" dur="1000"/>
                                        <p:tgtEl>
                                          <p:spTgt spid="40"/>
                                        </p:tgtEl>
                                      </p:cBhvr>
                                    </p:animEffect>
                                    <p:anim calcmode="lin" valueType="num">
                                      <p:cBhvr>
                                        <p:cTn id="98" dur="1000" fill="hold"/>
                                        <p:tgtEl>
                                          <p:spTgt spid="40"/>
                                        </p:tgtEl>
                                        <p:attrNameLst>
                                          <p:attrName>ppt_x</p:attrName>
                                        </p:attrNameLst>
                                      </p:cBhvr>
                                      <p:tavLst>
                                        <p:tav tm="0">
                                          <p:val>
                                            <p:strVal val="#ppt_x"/>
                                          </p:val>
                                        </p:tav>
                                        <p:tav tm="100000">
                                          <p:val>
                                            <p:strVal val="#ppt_x"/>
                                          </p:val>
                                        </p:tav>
                                      </p:tavLst>
                                    </p:anim>
                                    <p:anim calcmode="lin" valueType="num">
                                      <p:cBhvr>
                                        <p:cTn id="99" dur="1000" fill="hold"/>
                                        <p:tgtEl>
                                          <p:spTgt spid="4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5" grpId="0" animBg="1"/>
      <p:bldP spid="31" grpId="0" animBg="1"/>
      <p:bldP spid="37" grpId="0" animBg="1"/>
      <p:bldP spid="39" grpId="0"/>
      <p:bldP spid="40" grpId="0"/>
      <p:bldP spid="41" grpId="0"/>
      <p:bldP spid="42" grpId="0"/>
      <p:bldP spid="43"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35" name="Group 34">
            <a:extLst>
              <a:ext uri="{FF2B5EF4-FFF2-40B4-BE49-F238E27FC236}">
                <a16:creationId xmlns:a16="http://schemas.microsoft.com/office/drawing/2014/main" id="{FE758467-F945-49E2-ADA5-ABD2A1584BED}"/>
              </a:ext>
            </a:extLst>
          </p:cNvPr>
          <p:cNvGrpSpPr/>
          <p:nvPr/>
        </p:nvGrpSpPr>
        <p:grpSpPr>
          <a:xfrm>
            <a:off x="274320" y="5064569"/>
            <a:ext cx="1069524" cy="1790403"/>
            <a:chOff x="3388347" y="4767358"/>
            <a:chExt cx="1069524" cy="1790403"/>
          </a:xfrm>
        </p:grpSpPr>
        <p:sp>
          <p:nvSpPr>
            <p:cNvPr id="18" name="Freeform: Shape 17">
              <a:extLst>
                <a:ext uri="{FF2B5EF4-FFF2-40B4-BE49-F238E27FC236}">
                  <a16:creationId xmlns:a16="http://schemas.microsoft.com/office/drawing/2014/main" id="{BAC5615D-245C-4827-95AA-2A4CA3B801C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D468E832-61C6-49F1-A7B0-5FAAE62FD30F}"/>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01</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5" name="Group 64">
            <a:extLst>
              <a:ext uri="{FF2B5EF4-FFF2-40B4-BE49-F238E27FC236}">
                <a16:creationId xmlns:a16="http://schemas.microsoft.com/office/drawing/2014/main" id="{BF24AC85-7D6E-4F3F-9F6F-391ABB4DD8AD}"/>
              </a:ext>
            </a:extLst>
          </p:cNvPr>
          <p:cNvGrpSpPr/>
          <p:nvPr/>
        </p:nvGrpSpPr>
        <p:grpSpPr>
          <a:xfrm>
            <a:off x="1016829" y="3547060"/>
            <a:ext cx="2085145" cy="3204770"/>
            <a:chOff x="1016829" y="3547060"/>
            <a:chExt cx="2085145" cy="3204770"/>
          </a:xfrm>
          <a:effectLst>
            <a:outerShdw blurRad="50800" dist="38100" dir="13500000" algn="br" rotWithShape="0">
              <a:prstClr val="black">
                <a:alpha val="40000"/>
              </a:prstClr>
            </a:outerShdw>
          </a:effectLst>
        </p:grpSpPr>
        <p:sp>
          <p:nvSpPr>
            <p:cNvPr id="32" name="Freeform: Shape 31">
              <a:extLst>
                <a:ext uri="{FF2B5EF4-FFF2-40B4-BE49-F238E27FC236}">
                  <a16:creationId xmlns:a16="http://schemas.microsoft.com/office/drawing/2014/main" id="{DC9E246C-383A-4299-B3E1-52DD5995992C}"/>
                </a:ext>
              </a:extLst>
            </p:cNvPr>
            <p:cNvSpPr/>
            <p:nvPr/>
          </p:nvSpPr>
          <p:spPr>
            <a:xfrm rot="6900000">
              <a:off x="925124" y="5826221"/>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7467"/>
                </a:gs>
                <a:gs pos="40000">
                  <a:srgbClr val="FF9C8F"/>
                </a:gs>
                <a:gs pos="30000">
                  <a:srgbClr val="D74C3F"/>
                </a:gs>
                <a:gs pos="80000">
                  <a:srgbClr val="FF7467"/>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8" name="Freeform: Shape 27">
              <a:extLst>
                <a:ext uri="{FF2B5EF4-FFF2-40B4-BE49-F238E27FC236}">
                  <a16:creationId xmlns:a16="http://schemas.microsoft.com/office/drawing/2014/main" id="{DDC802E8-64B3-41D7-9AD1-77B8DE394107}"/>
                </a:ext>
              </a:extLst>
            </p:cNvPr>
            <p:cNvSpPr>
              <a:spLocks noChangeAspect="1"/>
            </p:cNvSpPr>
            <p:nvPr/>
          </p:nvSpPr>
          <p:spPr>
            <a:xfrm rot="6780000">
              <a:off x="2110693" y="3378739"/>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33" name="Freeform: Shape 32">
              <a:extLst>
                <a:ext uri="{FF2B5EF4-FFF2-40B4-BE49-F238E27FC236}">
                  <a16:creationId xmlns:a16="http://schemas.microsoft.com/office/drawing/2014/main" id="{5D332D39-0F99-4A2B-B491-F8845B8A5453}"/>
                </a:ext>
              </a:extLst>
            </p:cNvPr>
            <p:cNvSpPr/>
            <p:nvPr/>
          </p:nvSpPr>
          <p:spPr>
            <a:xfrm rot="6960000">
              <a:off x="1157737" y="4681933"/>
              <a:ext cx="171596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7467"/>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38" name="Group 37">
            <a:extLst>
              <a:ext uri="{FF2B5EF4-FFF2-40B4-BE49-F238E27FC236}">
                <a16:creationId xmlns:a16="http://schemas.microsoft.com/office/drawing/2014/main" id="{ED06961F-940D-42C7-91E7-FDF034F699FD}"/>
              </a:ext>
            </a:extLst>
          </p:cNvPr>
          <p:cNvGrpSpPr/>
          <p:nvPr/>
        </p:nvGrpSpPr>
        <p:grpSpPr>
          <a:xfrm>
            <a:off x="2194560" y="5067597"/>
            <a:ext cx="1069524" cy="1790403"/>
            <a:chOff x="3388347" y="4767358"/>
            <a:chExt cx="1069524" cy="1790403"/>
          </a:xfrm>
        </p:grpSpPr>
        <p:sp>
          <p:nvSpPr>
            <p:cNvPr id="42" name="Freeform: Shape 41">
              <a:extLst>
                <a:ext uri="{FF2B5EF4-FFF2-40B4-BE49-F238E27FC236}">
                  <a16:creationId xmlns:a16="http://schemas.microsoft.com/office/drawing/2014/main" id="{8894545E-8DE4-4240-82A2-68853681BD93}"/>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3" name="TextBox 42">
              <a:extLst>
                <a:ext uri="{FF2B5EF4-FFF2-40B4-BE49-F238E27FC236}">
                  <a16:creationId xmlns:a16="http://schemas.microsoft.com/office/drawing/2014/main" id="{2788F88A-FD48-406D-A332-B228BFF296A9}"/>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02</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6" name="Group 65">
            <a:extLst>
              <a:ext uri="{FF2B5EF4-FFF2-40B4-BE49-F238E27FC236}">
                <a16:creationId xmlns:a16="http://schemas.microsoft.com/office/drawing/2014/main" id="{33FD78AC-0352-4870-A78A-5E80F88A6740}"/>
              </a:ext>
            </a:extLst>
          </p:cNvPr>
          <p:cNvGrpSpPr/>
          <p:nvPr/>
        </p:nvGrpSpPr>
        <p:grpSpPr>
          <a:xfrm>
            <a:off x="2937069" y="2219749"/>
            <a:ext cx="2762075" cy="4535109"/>
            <a:chOff x="2937069" y="2219749"/>
            <a:chExt cx="2762075" cy="4535109"/>
          </a:xfrm>
          <a:effectLst>
            <a:outerShdw blurRad="50800" dist="38100" dir="13500000" algn="br" rotWithShape="0">
              <a:prstClr val="black">
                <a:alpha val="40000"/>
              </a:prstClr>
            </a:outerShdw>
          </a:effectLst>
        </p:grpSpPr>
        <p:sp>
          <p:nvSpPr>
            <p:cNvPr id="39" name="Freeform: Shape 38">
              <a:extLst>
                <a:ext uri="{FF2B5EF4-FFF2-40B4-BE49-F238E27FC236}">
                  <a16:creationId xmlns:a16="http://schemas.microsoft.com/office/drawing/2014/main" id="{2D61F713-1A4A-4050-B8A7-413E32E521B7}"/>
                </a:ext>
              </a:extLst>
            </p:cNvPr>
            <p:cNvSpPr/>
            <p:nvPr/>
          </p:nvSpPr>
          <p:spPr>
            <a:xfrm rot="6900000">
              <a:off x="284536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4CC8EC"/>
                </a:gs>
                <a:gs pos="40000">
                  <a:srgbClr val="74F0FF"/>
                </a:gs>
                <a:gs pos="30000">
                  <a:srgbClr val="24A0C4"/>
                </a:gs>
                <a:gs pos="80000">
                  <a:srgbClr val="4CC8EC"/>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0" name="Freeform: Shape 39">
              <a:extLst>
                <a:ext uri="{FF2B5EF4-FFF2-40B4-BE49-F238E27FC236}">
                  <a16:creationId xmlns:a16="http://schemas.microsoft.com/office/drawing/2014/main" id="{14AE7C51-98F7-472F-8791-91BA845F32B9}"/>
                </a:ext>
              </a:extLst>
            </p:cNvPr>
            <p:cNvSpPr>
              <a:spLocks noChangeAspect="1"/>
            </p:cNvSpPr>
            <p:nvPr/>
          </p:nvSpPr>
          <p:spPr>
            <a:xfrm rot="6780000">
              <a:off x="4707863" y="2051428"/>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1" name="Freeform: Shape 40">
              <a:extLst>
                <a:ext uri="{FF2B5EF4-FFF2-40B4-BE49-F238E27FC236}">
                  <a16:creationId xmlns:a16="http://schemas.microsoft.com/office/drawing/2014/main" id="{0511B732-7107-42E4-AD09-791D5A879921}"/>
                </a:ext>
              </a:extLst>
            </p:cNvPr>
            <p:cNvSpPr/>
            <p:nvPr/>
          </p:nvSpPr>
          <p:spPr>
            <a:xfrm rot="6960000">
              <a:off x="2651172" y="4001931"/>
              <a:ext cx="3235840"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4CC8EC"/>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45" name="Group 44">
            <a:extLst>
              <a:ext uri="{FF2B5EF4-FFF2-40B4-BE49-F238E27FC236}">
                <a16:creationId xmlns:a16="http://schemas.microsoft.com/office/drawing/2014/main" id="{23A3779C-38AD-47AB-8C85-21D2E58D8464}"/>
              </a:ext>
            </a:extLst>
          </p:cNvPr>
          <p:cNvGrpSpPr/>
          <p:nvPr/>
        </p:nvGrpSpPr>
        <p:grpSpPr>
          <a:xfrm>
            <a:off x="4114800" y="5065085"/>
            <a:ext cx="1069524" cy="1790403"/>
            <a:chOff x="3388347" y="4767358"/>
            <a:chExt cx="1069524" cy="1790403"/>
          </a:xfrm>
        </p:grpSpPr>
        <p:sp>
          <p:nvSpPr>
            <p:cNvPr id="49" name="Freeform: Shape 48">
              <a:extLst>
                <a:ext uri="{FF2B5EF4-FFF2-40B4-BE49-F238E27FC236}">
                  <a16:creationId xmlns:a16="http://schemas.microsoft.com/office/drawing/2014/main" id="{01F90138-7861-494C-A9AF-4CB3B0F59F96}"/>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TextBox 49">
              <a:extLst>
                <a:ext uri="{FF2B5EF4-FFF2-40B4-BE49-F238E27FC236}">
                  <a16:creationId xmlns:a16="http://schemas.microsoft.com/office/drawing/2014/main" id="{0F6522C0-A4F6-4766-AC51-57B8A0F3384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03</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7" name="Group 66">
            <a:extLst>
              <a:ext uri="{FF2B5EF4-FFF2-40B4-BE49-F238E27FC236}">
                <a16:creationId xmlns:a16="http://schemas.microsoft.com/office/drawing/2014/main" id="{70791DE7-CA05-4FA9-95FB-8B1E16971B52}"/>
              </a:ext>
            </a:extLst>
          </p:cNvPr>
          <p:cNvGrpSpPr/>
          <p:nvPr/>
        </p:nvGrpSpPr>
        <p:grpSpPr>
          <a:xfrm>
            <a:off x="4857309" y="3171221"/>
            <a:ext cx="2284096" cy="3581125"/>
            <a:chOff x="4857309" y="3171221"/>
            <a:chExt cx="2284096" cy="3581125"/>
          </a:xfrm>
          <a:effectLst>
            <a:outerShdw blurRad="50800" dist="38100" dir="13500000" algn="br" rotWithShape="0">
              <a:prstClr val="black">
                <a:alpha val="40000"/>
              </a:prstClr>
            </a:outerShdw>
          </a:effectLst>
        </p:grpSpPr>
        <p:sp>
          <p:nvSpPr>
            <p:cNvPr id="46" name="Freeform: Shape 45">
              <a:extLst>
                <a:ext uri="{FF2B5EF4-FFF2-40B4-BE49-F238E27FC236}">
                  <a16:creationId xmlns:a16="http://schemas.microsoft.com/office/drawing/2014/main" id="{D0BBCA69-6F61-49DF-AD65-F8F05AEA4E8B}"/>
                </a:ext>
              </a:extLst>
            </p:cNvPr>
            <p:cNvSpPr/>
            <p:nvPr/>
          </p:nvSpPr>
          <p:spPr>
            <a:xfrm rot="6900000">
              <a:off x="4765604" y="5826737"/>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4C956"/>
                </a:gs>
                <a:gs pos="40000">
                  <a:srgbClr val="FFF17E"/>
                </a:gs>
                <a:gs pos="30000">
                  <a:srgbClr val="CCA12E"/>
                </a:gs>
                <a:gs pos="80000">
                  <a:srgbClr val="F4C95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63C7F2D6-572A-4AD7-BD24-419A5835A0D3}"/>
                </a:ext>
              </a:extLst>
            </p:cNvPr>
            <p:cNvSpPr>
              <a:spLocks noChangeAspect="1"/>
            </p:cNvSpPr>
            <p:nvPr/>
          </p:nvSpPr>
          <p:spPr>
            <a:xfrm rot="6780000">
              <a:off x="6150124" y="3002900"/>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8" name="Freeform: Shape 47">
              <a:extLst>
                <a:ext uri="{FF2B5EF4-FFF2-40B4-BE49-F238E27FC236}">
                  <a16:creationId xmlns:a16="http://schemas.microsoft.com/office/drawing/2014/main" id="{2EA0625C-E99A-48BC-BAC9-92E53E643D6C}"/>
                </a:ext>
              </a:extLst>
            </p:cNvPr>
            <p:cNvSpPr/>
            <p:nvPr/>
          </p:nvSpPr>
          <p:spPr>
            <a:xfrm rot="6960000">
              <a:off x="4872846" y="4481815"/>
              <a:ext cx="2162411"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4C95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9" name="Group 58">
            <a:extLst>
              <a:ext uri="{FF2B5EF4-FFF2-40B4-BE49-F238E27FC236}">
                <a16:creationId xmlns:a16="http://schemas.microsoft.com/office/drawing/2014/main" id="{46CC7957-2C07-4394-ADF7-8AB59A3D60CB}"/>
              </a:ext>
            </a:extLst>
          </p:cNvPr>
          <p:cNvGrpSpPr/>
          <p:nvPr/>
        </p:nvGrpSpPr>
        <p:grpSpPr>
          <a:xfrm>
            <a:off x="6035040" y="5067597"/>
            <a:ext cx="1069524" cy="1790403"/>
            <a:chOff x="3388347" y="4767358"/>
            <a:chExt cx="1069524" cy="1790403"/>
          </a:xfrm>
        </p:grpSpPr>
        <p:sp>
          <p:nvSpPr>
            <p:cNvPr id="63" name="Freeform: Shape 62">
              <a:extLst>
                <a:ext uri="{FF2B5EF4-FFF2-40B4-BE49-F238E27FC236}">
                  <a16:creationId xmlns:a16="http://schemas.microsoft.com/office/drawing/2014/main" id="{D1A51C11-C52A-45CC-9635-8784F3590AFB}"/>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4" name="TextBox 63">
              <a:extLst>
                <a:ext uri="{FF2B5EF4-FFF2-40B4-BE49-F238E27FC236}">
                  <a16:creationId xmlns:a16="http://schemas.microsoft.com/office/drawing/2014/main" id="{D8A875ED-1748-4BAF-A781-AF415EEC5F7A}"/>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04</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8" name="Group 67">
            <a:extLst>
              <a:ext uri="{FF2B5EF4-FFF2-40B4-BE49-F238E27FC236}">
                <a16:creationId xmlns:a16="http://schemas.microsoft.com/office/drawing/2014/main" id="{78F98783-1BC4-44C3-90F2-5F6316656497}"/>
              </a:ext>
            </a:extLst>
          </p:cNvPr>
          <p:cNvGrpSpPr/>
          <p:nvPr/>
        </p:nvGrpSpPr>
        <p:grpSpPr>
          <a:xfrm>
            <a:off x="6777549" y="1627188"/>
            <a:ext cx="3022191" cy="5127670"/>
            <a:chOff x="6777549" y="1627188"/>
            <a:chExt cx="3022191" cy="5127670"/>
          </a:xfrm>
          <a:effectLst>
            <a:outerShdw blurRad="50800" dist="38100" dir="13500000" algn="br" rotWithShape="0">
              <a:prstClr val="black">
                <a:alpha val="40000"/>
              </a:prstClr>
            </a:outerShdw>
          </a:effectLst>
        </p:grpSpPr>
        <p:sp>
          <p:nvSpPr>
            <p:cNvPr id="60" name="Freeform: Shape 59">
              <a:extLst>
                <a:ext uri="{FF2B5EF4-FFF2-40B4-BE49-F238E27FC236}">
                  <a16:creationId xmlns:a16="http://schemas.microsoft.com/office/drawing/2014/main" id="{63E6DAC2-764F-472A-A128-4176294D00A1}"/>
                </a:ext>
              </a:extLst>
            </p:cNvPr>
            <p:cNvSpPr/>
            <p:nvPr/>
          </p:nvSpPr>
          <p:spPr>
            <a:xfrm rot="6900000">
              <a:off x="668584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57CCC6"/>
                </a:gs>
                <a:gs pos="40000">
                  <a:srgbClr val="7FF4EE"/>
                </a:gs>
                <a:gs pos="30000">
                  <a:srgbClr val="2FA49E"/>
                </a:gs>
                <a:gs pos="80000">
                  <a:srgbClr val="57CCC6"/>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1" name="Freeform: Shape 60">
              <a:extLst>
                <a:ext uri="{FF2B5EF4-FFF2-40B4-BE49-F238E27FC236}">
                  <a16:creationId xmlns:a16="http://schemas.microsoft.com/office/drawing/2014/main" id="{72A2007E-27E7-4C83-AD0B-0A80F3B3E6D0}"/>
                </a:ext>
              </a:extLst>
            </p:cNvPr>
            <p:cNvSpPr>
              <a:spLocks noChangeAspect="1"/>
            </p:cNvSpPr>
            <p:nvPr/>
          </p:nvSpPr>
          <p:spPr>
            <a:xfrm rot="6780000">
              <a:off x="8808459" y="1458867"/>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62" name="Freeform: Shape 61">
              <a:extLst>
                <a:ext uri="{FF2B5EF4-FFF2-40B4-BE49-F238E27FC236}">
                  <a16:creationId xmlns:a16="http://schemas.microsoft.com/office/drawing/2014/main" id="{A52581C4-C6F6-4930-A041-4F976703AB82}"/>
                </a:ext>
              </a:extLst>
            </p:cNvPr>
            <p:cNvSpPr/>
            <p:nvPr/>
          </p:nvSpPr>
          <p:spPr>
            <a:xfrm rot="6960000">
              <a:off x="6295702" y="3688345"/>
              <a:ext cx="3933632"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57CCC6"/>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grpSp>
        <p:nvGrpSpPr>
          <p:cNvPr id="52" name="Group 51">
            <a:extLst>
              <a:ext uri="{FF2B5EF4-FFF2-40B4-BE49-F238E27FC236}">
                <a16:creationId xmlns:a16="http://schemas.microsoft.com/office/drawing/2014/main" id="{DED9A64C-4464-449E-A064-5A41EAF8D71D}"/>
              </a:ext>
            </a:extLst>
          </p:cNvPr>
          <p:cNvGrpSpPr/>
          <p:nvPr/>
        </p:nvGrpSpPr>
        <p:grpSpPr>
          <a:xfrm>
            <a:off x="7955280" y="5067597"/>
            <a:ext cx="1069524" cy="1790403"/>
            <a:chOff x="3388347" y="4767358"/>
            <a:chExt cx="1069524" cy="1790403"/>
          </a:xfrm>
        </p:grpSpPr>
        <p:sp>
          <p:nvSpPr>
            <p:cNvPr id="56" name="Freeform: Shape 55">
              <a:extLst>
                <a:ext uri="{FF2B5EF4-FFF2-40B4-BE49-F238E27FC236}">
                  <a16:creationId xmlns:a16="http://schemas.microsoft.com/office/drawing/2014/main" id="{4D45FC41-793E-4886-BCE9-A86BF52ED23D}"/>
                </a:ext>
              </a:extLst>
            </p:cNvPr>
            <p:cNvSpPr>
              <a:spLocks noChangeAspect="1"/>
            </p:cNvSpPr>
            <p:nvPr/>
          </p:nvSpPr>
          <p:spPr>
            <a:xfrm rot="19760316">
              <a:off x="3679525" y="4767358"/>
              <a:ext cx="778346" cy="1790403"/>
            </a:xfrm>
            <a:custGeom>
              <a:avLst/>
              <a:gdLst>
                <a:gd name="connsiteX0" fmla="*/ 582059 w 778346"/>
                <a:gd name="connsiteY0" fmla="*/ 51488 h 1790403"/>
                <a:gd name="connsiteX1" fmla="*/ 769345 w 778346"/>
                <a:gd name="connsiteY1" fmla="*/ 310300 h 1790403"/>
                <a:gd name="connsiteX2" fmla="*/ 775857 w 778346"/>
                <a:gd name="connsiteY2" fmla="*/ 374904 h 1790403"/>
                <a:gd name="connsiteX3" fmla="*/ 778346 w 778346"/>
                <a:gd name="connsiteY3" fmla="*/ 374904 h 1790403"/>
                <a:gd name="connsiteX4" fmla="*/ 778346 w 778346"/>
                <a:gd name="connsiteY4" fmla="*/ 1790403 h 1790403"/>
                <a:gd name="connsiteX5" fmla="*/ 1106 w 778346"/>
                <a:gd name="connsiteY5" fmla="*/ 1329620 h 1790403"/>
                <a:gd name="connsiteX6" fmla="*/ 1106 w 778346"/>
                <a:gd name="connsiteY6" fmla="*/ 399591 h 1790403"/>
                <a:gd name="connsiteX7" fmla="*/ 0 w 778346"/>
                <a:gd name="connsiteY7" fmla="*/ 388620 h 1790403"/>
                <a:gd name="connsiteX8" fmla="*/ 1106 w 778346"/>
                <a:gd name="connsiteY8" fmla="*/ 377649 h 1790403"/>
                <a:gd name="connsiteX9" fmla="*/ 1106 w 778346"/>
                <a:gd name="connsiteY9" fmla="*/ 374904 h 1790403"/>
                <a:gd name="connsiteX10" fmla="*/ 1383 w 778346"/>
                <a:gd name="connsiteY10" fmla="*/ 374904 h 1790403"/>
                <a:gd name="connsiteX11" fmla="*/ 7895 w 778346"/>
                <a:gd name="connsiteY11" fmla="*/ 310300 h 1790403"/>
                <a:gd name="connsiteX12" fmla="*/ 388620 w 778346"/>
                <a:gd name="connsiteY12" fmla="*/ 0 h 1790403"/>
                <a:gd name="connsiteX13" fmla="*/ 582059 w 778346"/>
                <a:gd name="connsiteY13" fmla="*/ 51488 h 17904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778346" h="1790403">
                  <a:moveTo>
                    <a:pt x="582059" y="51488"/>
                  </a:moveTo>
                  <a:cubicBezTo>
                    <a:pt x="676997" y="106079"/>
                    <a:pt x="746696" y="199620"/>
                    <a:pt x="769345" y="310300"/>
                  </a:cubicBezTo>
                  <a:lnTo>
                    <a:pt x="775857" y="374904"/>
                  </a:lnTo>
                  <a:lnTo>
                    <a:pt x="778346" y="374904"/>
                  </a:lnTo>
                  <a:lnTo>
                    <a:pt x="778346" y="1790403"/>
                  </a:lnTo>
                  <a:lnTo>
                    <a:pt x="1106" y="1329620"/>
                  </a:lnTo>
                  <a:lnTo>
                    <a:pt x="1106" y="399591"/>
                  </a:lnTo>
                  <a:lnTo>
                    <a:pt x="0" y="388620"/>
                  </a:lnTo>
                  <a:lnTo>
                    <a:pt x="1106" y="377649"/>
                  </a:lnTo>
                  <a:lnTo>
                    <a:pt x="1106" y="374904"/>
                  </a:lnTo>
                  <a:lnTo>
                    <a:pt x="1383" y="374904"/>
                  </a:lnTo>
                  <a:lnTo>
                    <a:pt x="7895" y="310300"/>
                  </a:lnTo>
                  <a:cubicBezTo>
                    <a:pt x="44133" y="133212"/>
                    <a:pt x="200820" y="0"/>
                    <a:pt x="388620" y="0"/>
                  </a:cubicBezTo>
                  <a:cubicBezTo>
                    <a:pt x="459045" y="0"/>
                    <a:pt x="525095" y="18733"/>
                    <a:pt x="582059" y="51488"/>
                  </a:cubicBezTo>
                  <a:close/>
                </a:path>
              </a:pathLst>
            </a:cu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7" name="TextBox 56">
              <a:extLst>
                <a:ext uri="{FF2B5EF4-FFF2-40B4-BE49-F238E27FC236}">
                  <a16:creationId xmlns:a16="http://schemas.microsoft.com/office/drawing/2014/main" id="{EDB4787F-F423-41BC-AA9D-C6FA9D725EB2}"/>
                </a:ext>
              </a:extLst>
            </p:cNvPr>
            <p:cNvSpPr txBox="1"/>
            <p:nvPr/>
          </p:nvSpPr>
          <p:spPr>
            <a:xfrm>
              <a:off x="3388347" y="4907702"/>
              <a:ext cx="824701" cy="695575"/>
            </a:xfrm>
            <a:prstGeom prst="rect">
              <a:avLst/>
            </a:prstGeom>
            <a:noFill/>
          </p:spPr>
          <p:txBody>
            <a:bodyPr wrap="square" rtlCol="0">
              <a:spAutoFit/>
            </a:bodyPr>
            <a:lstStyle/>
            <a:p>
              <a:pPr algn="ctr" defTabSz="1219170">
                <a:spcBef>
                  <a:spcPct val="20000"/>
                </a:spcBef>
                <a:defRPr/>
              </a:pPr>
              <a:r>
                <a:rPr lang="en-US" sz="2600" dirty="0">
                  <a:solidFill>
                    <a:schemeClr val="bg1"/>
                  </a:solidFill>
                  <a:latin typeface="Bernard MT Condensed" panose="02050806060905020404" pitchFamily="18" charset="0"/>
                </a:rPr>
                <a:t>05</a:t>
              </a:r>
            </a:p>
            <a:p>
              <a:pPr algn="ctr" defTabSz="1219170">
                <a:spcBef>
                  <a:spcPct val="20000"/>
                </a:spcBef>
                <a:defRPr/>
              </a:pPr>
              <a:r>
                <a:rPr lang="en-US" sz="1000" b="1" dirty="0">
                  <a:solidFill>
                    <a:schemeClr val="bg1"/>
                  </a:solidFill>
                  <a:latin typeface="Candara" panose="020E0502030303020204" pitchFamily="34" charset="0"/>
                </a:rPr>
                <a:t>OPTION</a:t>
              </a:r>
            </a:p>
          </p:txBody>
        </p:sp>
      </p:grpSp>
      <p:grpSp>
        <p:nvGrpSpPr>
          <p:cNvPr id="69" name="Group 68">
            <a:extLst>
              <a:ext uri="{FF2B5EF4-FFF2-40B4-BE49-F238E27FC236}">
                <a16:creationId xmlns:a16="http://schemas.microsoft.com/office/drawing/2014/main" id="{89A90802-82F7-4D17-941F-4C39B70C9D22}"/>
              </a:ext>
            </a:extLst>
          </p:cNvPr>
          <p:cNvGrpSpPr/>
          <p:nvPr/>
        </p:nvGrpSpPr>
        <p:grpSpPr>
          <a:xfrm>
            <a:off x="8697789" y="3130312"/>
            <a:ext cx="2298667" cy="3624546"/>
            <a:chOff x="8697789" y="3130312"/>
            <a:chExt cx="2298667" cy="3624546"/>
          </a:xfrm>
          <a:effectLst>
            <a:outerShdw blurRad="50800" dist="38100" dir="13500000" algn="br" rotWithShape="0">
              <a:prstClr val="black">
                <a:alpha val="40000"/>
              </a:prstClr>
            </a:outerShdw>
          </a:effectLst>
        </p:grpSpPr>
        <p:sp>
          <p:nvSpPr>
            <p:cNvPr id="53" name="Freeform: Shape 52">
              <a:extLst>
                <a:ext uri="{FF2B5EF4-FFF2-40B4-BE49-F238E27FC236}">
                  <a16:creationId xmlns:a16="http://schemas.microsoft.com/office/drawing/2014/main" id="{E3CC10F0-A63F-44E5-9788-2EDEE0CB7889}"/>
                </a:ext>
              </a:extLst>
            </p:cNvPr>
            <p:cNvSpPr/>
            <p:nvPr/>
          </p:nvSpPr>
          <p:spPr>
            <a:xfrm rot="6900000">
              <a:off x="8606084" y="5829249"/>
              <a:ext cx="1017314" cy="833903"/>
            </a:xfrm>
            <a:custGeom>
              <a:avLst/>
              <a:gdLst>
                <a:gd name="connsiteX0" fmla="*/ 6151 w 1017314"/>
                <a:gd name="connsiteY0" fmla="*/ 790288 h 833903"/>
                <a:gd name="connsiteX1" fmla="*/ 0 w 1017314"/>
                <a:gd name="connsiteY1" fmla="*/ 0 h 833903"/>
                <a:gd name="connsiteX2" fmla="*/ 171326 w 1017314"/>
                <a:gd name="connsiteY2" fmla="*/ 2991 h 833903"/>
                <a:gd name="connsiteX3" fmla="*/ 171329 w 1017314"/>
                <a:gd name="connsiteY3" fmla="*/ 2865 h 833903"/>
                <a:gd name="connsiteX4" fmla="*/ 330330 w 1017314"/>
                <a:gd name="connsiteY4" fmla="*/ 5640 h 833903"/>
                <a:gd name="connsiteX5" fmla="*/ 330295 w 1017314"/>
                <a:gd name="connsiteY5" fmla="*/ 4056 h 833903"/>
                <a:gd name="connsiteX6" fmla="*/ 551681 w 1017314"/>
                <a:gd name="connsiteY6" fmla="*/ 4056 h 833903"/>
                <a:gd name="connsiteX7" fmla="*/ 552277 w 1017314"/>
                <a:gd name="connsiteY7" fmla="*/ 3964 h 833903"/>
                <a:gd name="connsiteX8" fmla="*/ 581631 w 1017314"/>
                <a:gd name="connsiteY8" fmla="*/ 3436 h 833903"/>
                <a:gd name="connsiteX9" fmla="*/ 585947 w 1017314"/>
                <a:gd name="connsiteY9" fmla="*/ 4056 h 833903"/>
                <a:gd name="connsiteX10" fmla="*/ 592164 w 1017314"/>
                <a:gd name="connsiteY10" fmla="*/ 4056 h 833903"/>
                <a:gd name="connsiteX11" fmla="*/ 592363 w 1017314"/>
                <a:gd name="connsiteY11" fmla="*/ 4977 h 833903"/>
                <a:gd name="connsiteX12" fmla="*/ 607814 w 1017314"/>
                <a:gd name="connsiteY12" fmla="*/ 7195 h 833903"/>
                <a:gd name="connsiteX13" fmla="*/ 639336 w 1017314"/>
                <a:gd name="connsiteY13" fmla="*/ 20765 h 833903"/>
                <a:gd name="connsiteX14" fmla="*/ 650211 w 1017314"/>
                <a:gd name="connsiteY14" fmla="*/ 30503 h 833903"/>
                <a:gd name="connsiteX15" fmla="*/ 662311 w 1017314"/>
                <a:gd name="connsiteY15" fmla="*/ 56201 h 833903"/>
                <a:gd name="connsiteX16" fmla="*/ 664116 w 1017314"/>
                <a:gd name="connsiteY16" fmla="*/ 63162 h 833903"/>
                <a:gd name="connsiteX17" fmla="*/ 664103 w 1017314"/>
                <a:gd name="connsiteY17" fmla="*/ 63315 h 833903"/>
                <a:gd name="connsiteX18" fmla="*/ 1017314 w 1017314"/>
                <a:gd name="connsiteY18" fmla="*/ 826176 h 833903"/>
                <a:gd name="connsiteX19" fmla="*/ 1017314 w 1017314"/>
                <a:gd name="connsiteY19" fmla="*/ 833903 h 833903"/>
                <a:gd name="connsiteX20" fmla="*/ 1016344 w 1017314"/>
                <a:gd name="connsiteY20" fmla="*/ 831132 h 833903"/>
                <a:gd name="connsiteX21" fmla="*/ 969660 w 1017314"/>
                <a:gd name="connsiteY21" fmla="*/ 797058 h 833903"/>
                <a:gd name="connsiteX22" fmla="*/ 965805 w 1017314"/>
                <a:gd name="connsiteY22" fmla="*/ 796418 h 833903"/>
                <a:gd name="connsiteX23" fmla="*/ 962146 w 1017314"/>
                <a:gd name="connsiteY23" fmla="*/ 795015 h 833903"/>
                <a:gd name="connsiteX24" fmla="*/ 957349 w 1017314"/>
                <a:gd name="connsiteY24" fmla="*/ 795015 h 833903"/>
                <a:gd name="connsiteX25" fmla="*/ 947400 w 1017314"/>
                <a:gd name="connsiteY25" fmla="*/ 793365 h 833903"/>
                <a:gd name="connsiteX26" fmla="*/ 922949 w 1017314"/>
                <a:gd name="connsiteY26" fmla="*/ 793591 h 833903"/>
                <a:gd name="connsiteX27" fmla="*/ 914142 w 1017314"/>
                <a:gd name="connsiteY27" fmla="*/ 795015 h 833903"/>
                <a:gd name="connsiteX28" fmla="*/ 370300 w 1017314"/>
                <a:gd name="connsiteY28" fmla="*/ 795015 h 833903"/>
                <a:gd name="connsiteX29" fmla="*/ 370398 w 1017314"/>
                <a:gd name="connsiteY29" fmla="*/ 797419 h 833903"/>
                <a:gd name="connsiteX30" fmla="*/ 157524 w 1017314"/>
                <a:gd name="connsiteY30" fmla="*/ 793703 h 833903"/>
                <a:gd name="connsiteX31" fmla="*/ 157539 w 1017314"/>
                <a:gd name="connsiteY31" fmla="*/ 792931 h 83390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1017314" h="833903">
                  <a:moveTo>
                    <a:pt x="6151" y="790288"/>
                  </a:moveTo>
                  <a:lnTo>
                    <a:pt x="0" y="0"/>
                  </a:lnTo>
                  <a:lnTo>
                    <a:pt x="171326" y="2991"/>
                  </a:lnTo>
                  <a:lnTo>
                    <a:pt x="171329" y="2865"/>
                  </a:lnTo>
                  <a:lnTo>
                    <a:pt x="330330" y="5640"/>
                  </a:lnTo>
                  <a:lnTo>
                    <a:pt x="330295" y="4056"/>
                  </a:lnTo>
                  <a:lnTo>
                    <a:pt x="551681" y="4056"/>
                  </a:lnTo>
                  <a:lnTo>
                    <a:pt x="552277" y="3964"/>
                  </a:lnTo>
                  <a:cubicBezTo>
                    <a:pt x="562498" y="3068"/>
                    <a:pt x="572329" y="2895"/>
                    <a:pt x="581631" y="3436"/>
                  </a:cubicBezTo>
                  <a:lnTo>
                    <a:pt x="585947" y="4056"/>
                  </a:lnTo>
                  <a:lnTo>
                    <a:pt x="592164" y="4056"/>
                  </a:lnTo>
                  <a:lnTo>
                    <a:pt x="592363" y="4977"/>
                  </a:lnTo>
                  <a:lnTo>
                    <a:pt x="607814" y="7195"/>
                  </a:lnTo>
                  <a:cubicBezTo>
                    <a:pt x="619976" y="10138"/>
                    <a:pt x="630638" y="14670"/>
                    <a:pt x="639336" y="20765"/>
                  </a:cubicBezTo>
                  <a:lnTo>
                    <a:pt x="650211" y="30503"/>
                  </a:lnTo>
                  <a:lnTo>
                    <a:pt x="662311" y="56201"/>
                  </a:lnTo>
                  <a:lnTo>
                    <a:pt x="664116" y="63162"/>
                  </a:lnTo>
                  <a:lnTo>
                    <a:pt x="664103" y="63315"/>
                  </a:lnTo>
                  <a:lnTo>
                    <a:pt x="1017314" y="826176"/>
                  </a:lnTo>
                  <a:lnTo>
                    <a:pt x="1017314" y="833903"/>
                  </a:lnTo>
                  <a:lnTo>
                    <a:pt x="1016344" y="831132"/>
                  </a:lnTo>
                  <a:cubicBezTo>
                    <a:pt x="1007198" y="814128"/>
                    <a:pt x="990593" y="802693"/>
                    <a:pt x="969660" y="797058"/>
                  </a:cubicBezTo>
                  <a:lnTo>
                    <a:pt x="965805" y="796418"/>
                  </a:lnTo>
                  <a:lnTo>
                    <a:pt x="962146" y="795015"/>
                  </a:lnTo>
                  <a:lnTo>
                    <a:pt x="957349" y="795015"/>
                  </a:lnTo>
                  <a:lnTo>
                    <a:pt x="947400" y="793365"/>
                  </a:lnTo>
                  <a:cubicBezTo>
                    <a:pt x="939576" y="792785"/>
                    <a:pt x="931387" y="792857"/>
                    <a:pt x="922949" y="793591"/>
                  </a:cubicBezTo>
                  <a:lnTo>
                    <a:pt x="914142" y="795015"/>
                  </a:lnTo>
                  <a:lnTo>
                    <a:pt x="370300" y="795015"/>
                  </a:lnTo>
                  <a:lnTo>
                    <a:pt x="370398" y="797419"/>
                  </a:lnTo>
                  <a:lnTo>
                    <a:pt x="157524" y="793703"/>
                  </a:lnTo>
                  <a:lnTo>
                    <a:pt x="157539" y="792931"/>
                  </a:lnTo>
                  <a:close/>
                </a:path>
              </a:pathLst>
            </a:custGeom>
            <a:gradFill>
              <a:gsLst>
                <a:gs pos="50000">
                  <a:srgbClr val="FF9285"/>
                </a:gs>
                <a:gs pos="40000">
                  <a:srgbClr val="FFBAAD"/>
                </a:gs>
                <a:gs pos="30000">
                  <a:srgbClr val="D76A5D"/>
                </a:gs>
                <a:gs pos="80000">
                  <a:srgbClr val="FF9285"/>
                </a:gs>
              </a:gsLst>
              <a:lin ang="9300000" scaled="0"/>
            </a:gra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4" name="Freeform: Shape 53">
              <a:extLst>
                <a:ext uri="{FF2B5EF4-FFF2-40B4-BE49-F238E27FC236}">
                  <a16:creationId xmlns:a16="http://schemas.microsoft.com/office/drawing/2014/main" id="{087A3A02-3DCC-46A5-9275-68411CEA3B4E}"/>
                </a:ext>
              </a:extLst>
            </p:cNvPr>
            <p:cNvSpPr>
              <a:spLocks noChangeAspect="1"/>
            </p:cNvSpPr>
            <p:nvPr/>
          </p:nvSpPr>
          <p:spPr>
            <a:xfrm rot="6780000">
              <a:off x="10005175" y="2961991"/>
              <a:ext cx="822960" cy="1159602"/>
            </a:xfrm>
            <a:custGeom>
              <a:avLst/>
              <a:gdLst>
                <a:gd name="connsiteX0" fmla="*/ 0 w 769138"/>
                <a:gd name="connsiteY0" fmla="*/ 543792 h 1083763"/>
                <a:gd name="connsiteX1" fmla="*/ 769138 w 769138"/>
                <a:gd name="connsiteY1" fmla="*/ 0 h 1083763"/>
                <a:gd name="connsiteX2" fmla="*/ 763732 w 769138"/>
                <a:gd name="connsiteY2" fmla="*/ 1083763 h 1083763"/>
              </a:gdLst>
              <a:ahLst/>
              <a:cxnLst>
                <a:cxn ang="0">
                  <a:pos x="connsiteX0" y="connsiteY0"/>
                </a:cxn>
                <a:cxn ang="0">
                  <a:pos x="connsiteX1" y="connsiteY1"/>
                </a:cxn>
                <a:cxn ang="0">
                  <a:pos x="connsiteX2" y="connsiteY2"/>
                </a:cxn>
              </a:cxnLst>
              <a:rect l="l" t="t" r="r" b="b"/>
              <a:pathLst>
                <a:path w="769138" h="1083763">
                  <a:moveTo>
                    <a:pt x="0" y="543792"/>
                  </a:moveTo>
                  <a:lnTo>
                    <a:pt x="769138" y="0"/>
                  </a:lnTo>
                  <a:lnTo>
                    <a:pt x="763732" y="1083763"/>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55" name="Freeform: Shape 54">
              <a:extLst>
                <a:ext uri="{FF2B5EF4-FFF2-40B4-BE49-F238E27FC236}">
                  <a16:creationId xmlns:a16="http://schemas.microsoft.com/office/drawing/2014/main" id="{511E65FE-7F82-4F51-BC5B-50AA68B85B4A}"/>
                </a:ext>
              </a:extLst>
            </p:cNvPr>
            <p:cNvSpPr/>
            <p:nvPr/>
          </p:nvSpPr>
          <p:spPr>
            <a:xfrm rot="6960000">
              <a:off x="8705541" y="4471867"/>
              <a:ext cx="2190137" cy="790959"/>
            </a:xfrm>
            <a:custGeom>
              <a:avLst/>
              <a:gdLst>
                <a:gd name="connsiteX0" fmla="*/ 64119 w 2699671"/>
                <a:gd name="connsiteY0" fmla="*/ 790186 h 790959"/>
                <a:gd name="connsiteX1" fmla="*/ 0 w 2699671"/>
                <a:gd name="connsiteY1" fmla="*/ 126 h 790959"/>
                <a:gd name="connsiteX2" fmla="*/ 2486765 w 2699671"/>
                <a:gd name="connsiteY2" fmla="*/ 126 h 790959"/>
                <a:gd name="connsiteX3" fmla="*/ 2486765 w 2699671"/>
                <a:gd name="connsiteY3" fmla="*/ 0 h 790959"/>
                <a:gd name="connsiteX4" fmla="*/ 2653637 w 2699671"/>
                <a:gd name="connsiteY4" fmla="*/ 0 h 790959"/>
                <a:gd name="connsiteX5" fmla="*/ 2699671 w 2699671"/>
                <a:gd name="connsiteY5" fmla="*/ 790959 h 790959"/>
                <a:gd name="connsiteX6" fmla="*/ 2486765 w 2699671"/>
                <a:gd name="connsiteY6" fmla="*/ 790959 h 790959"/>
                <a:gd name="connsiteX7" fmla="*/ 2486766 w 2699671"/>
                <a:gd name="connsiteY7" fmla="*/ 790186 h 7909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699671" h="790959">
                  <a:moveTo>
                    <a:pt x="64119" y="790186"/>
                  </a:moveTo>
                  <a:lnTo>
                    <a:pt x="0" y="126"/>
                  </a:lnTo>
                  <a:lnTo>
                    <a:pt x="2486765" y="126"/>
                  </a:lnTo>
                  <a:lnTo>
                    <a:pt x="2486765" y="0"/>
                  </a:lnTo>
                  <a:lnTo>
                    <a:pt x="2653637" y="0"/>
                  </a:lnTo>
                  <a:lnTo>
                    <a:pt x="2699671" y="790959"/>
                  </a:lnTo>
                  <a:lnTo>
                    <a:pt x="2486765" y="790959"/>
                  </a:lnTo>
                  <a:lnTo>
                    <a:pt x="2486766" y="790186"/>
                  </a:lnTo>
                  <a:close/>
                </a:path>
              </a:pathLst>
            </a:custGeom>
            <a:solidFill>
              <a:srgbClr val="FF9285"/>
            </a:solidFill>
            <a:ln w="3175">
              <a:noFill/>
            </a:ln>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70" name="TextBox 69">
            <a:extLst>
              <a:ext uri="{FF2B5EF4-FFF2-40B4-BE49-F238E27FC236}">
                <a16:creationId xmlns:a16="http://schemas.microsoft.com/office/drawing/2014/main" id="{6201310B-4388-485D-BD24-C3C72395A23A}"/>
              </a:ext>
            </a:extLst>
          </p:cNvPr>
          <p:cNvSpPr txBox="1"/>
          <p:nvPr/>
        </p:nvSpPr>
        <p:spPr>
          <a:xfrm>
            <a:off x="9809929" y="1747245"/>
            <a:ext cx="2255657" cy="1400383"/>
          </a:xfrm>
          <a:prstGeom prst="rect">
            <a:avLst/>
          </a:prstGeom>
          <a:noFill/>
        </p:spPr>
        <p:txBody>
          <a:bodyPr wrap="square" rtlCol="0">
            <a:spAutoFit/>
          </a:bodyPr>
          <a:lstStyle/>
          <a:p>
            <a:pPr algn="ctr"/>
            <a:r>
              <a:rPr lang="en-US" sz="1600" dirty="0">
                <a:solidFill>
                  <a:srgbClr val="FF9285"/>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1" name="TextBox 70">
            <a:extLst>
              <a:ext uri="{FF2B5EF4-FFF2-40B4-BE49-F238E27FC236}">
                <a16:creationId xmlns:a16="http://schemas.microsoft.com/office/drawing/2014/main" id="{36BC6605-880E-4B4F-A97A-5C1690A97FA5}"/>
              </a:ext>
            </a:extLst>
          </p:cNvPr>
          <p:cNvSpPr txBox="1"/>
          <p:nvPr/>
        </p:nvSpPr>
        <p:spPr>
          <a:xfrm>
            <a:off x="8579767" y="225004"/>
            <a:ext cx="2255657" cy="1400383"/>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2" name="TextBox 71">
            <a:extLst>
              <a:ext uri="{FF2B5EF4-FFF2-40B4-BE49-F238E27FC236}">
                <a16:creationId xmlns:a16="http://schemas.microsoft.com/office/drawing/2014/main" id="{CFA39201-898D-47E7-B957-6D29E2380DD5}"/>
              </a:ext>
            </a:extLst>
          </p:cNvPr>
          <p:cNvSpPr txBox="1"/>
          <p:nvPr/>
        </p:nvSpPr>
        <p:spPr>
          <a:xfrm>
            <a:off x="6090424" y="1836162"/>
            <a:ext cx="2255657" cy="1400383"/>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3" name="TextBox 72">
            <a:extLst>
              <a:ext uri="{FF2B5EF4-FFF2-40B4-BE49-F238E27FC236}">
                <a16:creationId xmlns:a16="http://schemas.microsoft.com/office/drawing/2014/main" id="{22869EE1-3D9C-4370-95CA-485F7A59ABF3}"/>
              </a:ext>
            </a:extLst>
          </p:cNvPr>
          <p:cNvSpPr txBox="1"/>
          <p:nvPr/>
        </p:nvSpPr>
        <p:spPr>
          <a:xfrm>
            <a:off x="1523596" y="2119080"/>
            <a:ext cx="2255657" cy="1400383"/>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4" name="TextBox 73">
            <a:extLst>
              <a:ext uri="{FF2B5EF4-FFF2-40B4-BE49-F238E27FC236}">
                <a16:creationId xmlns:a16="http://schemas.microsoft.com/office/drawing/2014/main" id="{607CE06B-61BC-4998-AB5E-78EC33183735}"/>
              </a:ext>
            </a:extLst>
          </p:cNvPr>
          <p:cNvSpPr txBox="1"/>
          <p:nvPr/>
        </p:nvSpPr>
        <p:spPr>
          <a:xfrm>
            <a:off x="4091337" y="791778"/>
            <a:ext cx="2255657" cy="1400383"/>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200" dirty="0">
              <a:solidFill>
                <a:schemeClr val="bg1"/>
              </a:solidFill>
              <a:latin typeface="Candara" panose="020E0502030303020204" pitchFamily="34" charset="0"/>
            </a:endParaRPr>
          </a:p>
        </p:txBody>
      </p:sp>
      <p:sp>
        <p:nvSpPr>
          <p:cNvPr id="75" name="TextBox 74">
            <a:extLst>
              <a:ext uri="{FF2B5EF4-FFF2-40B4-BE49-F238E27FC236}">
                <a16:creationId xmlns:a16="http://schemas.microsoft.com/office/drawing/2014/main" id="{3B30615C-CF75-4222-9712-CCFFBBE61649}"/>
              </a:ext>
            </a:extLst>
          </p:cNvPr>
          <p:cNvSpPr txBox="1"/>
          <p:nvPr/>
        </p:nvSpPr>
        <p:spPr>
          <a:xfrm>
            <a:off x="387495" y="305067"/>
            <a:ext cx="5316279" cy="984885"/>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a:t>
            </a:r>
            <a:endParaRPr lang="en-US" dirty="0">
              <a:solidFill>
                <a:schemeClr val="bg1"/>
              </a:solidFill>
            </a:endParaRPr>
          </a:p>
        </p:txBody>
      </p:sp>
    </p:spTree>
    <p:extLst>
      <p:ext uri="{BB962C8B-B14F-4D97-AF65-F5344CB8AC3E}">
        <p14:creationId xmlns:p14="http://schemas.microsoft.com/office/powerpoint/2010/main" val="239188868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1000"/>
                                        <p:tgtEl>
                                          <p:spTgt spid="75"/>
                                        </p:tgtEl>
                                      </p:cBhvr>
                                    </p:animEffect>
                                  </p:childTnLst>
                                </p:cTn>
                              </p:par>
                            </p:childTnLst>
                          </p:cTn>
                        </p:par>
                        <p:par>
                          <p:cTn id="8" fill="hold">
                            <p:stCondLst>
                              <p:cond delay="1000"/>
                            </p:stCondLst>
                            <p:childTnLst>
                              <p:par>
                                <p:cTn id="9" presetID="18" presetClass="entr" presetSubtype="6" fill="hold"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strips(downRight)">
                                      <p:cBhvr>
                                        <p:cTn id="11" dur="500"/>
                                        <p:tgtEl>
                                          <p:spTgt spid="35"/>
                                        </p:tgtEl>
                                      </p:cBhvr>
                                    </p:animEffect>
                                  </p:childTnLst>
                                </p:cTn>
                              </p:par>
                              <p:par>
                                <p:cTn id="12" presetID="18" presetClass="entr" presetSubtype="3" fill="hold" nodeType="withEffect">
                                  <p:stCondLst>
                                    <p:cond delay="400"/>
                                  </p:stCondLst>
                                  <p:childTnLst>
                                    <p:set>
                                      <p:cBhvr>
                                        <p:cTn id="13" dur="1" fill="hold">
                                          <p:stCondLst>
                                            <p:cond delay="0"/>
                                          </p:stCondLst>
                                        </p:cTn>
                                        <p:tgtEl>
                                          <p:spTgt spid="65"/>
                                        </p:tgtEl>
                                        <p:attrNameLst>
                                          <p:attrName>style.visibility</p:attrName>
                                        </p:attrNameLst>
                                      </p:cBhvr>
                                      <p:to>
                                        <p:strVal val="visible"/>
                                      </p:to>
                                    </p:set>
                                    <p:animEffect transition="in" filter="strips(upRight)">
                                      <p:cBhvr>
                                        <p:cTn id="14" dur="1000"/>
                                        <p:tgtEl>
                                          <p:spTgt spid="65"/>
                                        </p:tgtEl>
                                      </p:cBhvr>
                                    </p:animEffect>
                                  </p:childTnLst>
                                </p:cTn>
                              </p:par>
                            </p:childTnLst>
                          </p:cTn>
                        </p:par>
                        <p:par>
                          <p:cTn id="15" fill="hold">
                            <p:stCondLst>
                              <p:cond delay="2400"/>
                            </p:stCondLst>
                            <p:childTnLst>
                              <p:par>
                                <p:cTn id="16" presetID="42" presetClass="entr" presetSubtype="0" fill="hold" grpId="0" nodeType="afterEffect">
                                  <p:stCondLst>
                                    <p:cond delay="0"/>
                                  </p:stCondLst>
                                  <p:childTnLst>
                                    <p:set>
                                      <p:cBhvr>
                                        <p:cTn id="17" dur="1" fill="hold">
                                          <p:stCondLst>
                                            <p:cond delay="0"/>
                                          </p:stCondLst>
                                        </p:cTn>
                                        <p:tgtEl>
                                          <p:spTgt spid="73"/>
                                        </p:tgtEl>
                                        <p:attrNameLst>
                                          <p:attrName>style.visibility</p:attrName>
                                        </p:attrNameLst>
                                      </p:cBhvr>
                                      <p:to>
                                        <p:strVal val="visible"/>
                                      </p:to>
                                    </p:set>
                                    <p:animEffect transition="in" filter="fade">
                                      <p:cBhvr>
                                        <p:cTn id="18" dur="1000"/>
                                        <p:tgtEl>
                                          <p:spTgt spid="73"/>
                                        </p:tgtEl>
                                      </p:cBhvr>
                                    </p:animEffect>
                                    <p:anim calcmode="lin" valueType="num">
                                      <p:cBhvr>
                                        <p:cTn id="19" dur="1000" fill="hold"/>
                                        <p:tgtEl>
                                          <p:spTgt spid="73"/>
                                        </p:tgtEl>
                                        <p:attrNameLst>
                                          <p:attrName>ppt_x</p:attrName>
                                        </p:attrNameLst>
                                      </p:cBhvr>
                                      <p:tavLst>
                                        <p:tav tm="0">
                                          <p:val>
                                            <p:strVal val="#ppt_x"/>
                                          </p:val>
                                        </p:tav>
                                        <p:tav tm="100000">
                                          <p:val>
                                            <p:strVal val="#ppt_x"/>
                                          </p:val>
                                        </p:tav>
                                      </p:tavLst>
                                    </p:anim>
                                    <p:anim calcmode="lin" valueType="num">
                                      <p:cBhvr>
                                        <p:cTn id="20" dur="1000" fill="hold"/>
                                        <p:tgtEl>
                                          <p:spTgt spid="73"/>
                                        </p:tgtEl>
                                        <p:attrNameLst>
                                          <p:attrName>ppt_y</p:attrName>
                                        </p:attrNameLst>
                                      </p:cBhvr>
                                      <p:tavLst>
                                        <p:tav tm="0">
                                          <p:val>
                                            <p:strVal val="#ppt_y+.1"/>
                                          </p:val>
                                        </p:tav>
                                        <p:tav tm="100000">
                                          <p:val>
                                            <p:strVal val="#ppt_y"/>
                                          </p:val>
                                        </p:tav>
                                      </p:tavLst>
                                    </p:anim>
                                  </p:childTnLst>
                                </p:cTn>
                              </p:par>
                            </p:childTnLst>
                          </p:cTn>
                        </p:par>
                        <p:par>
                          <p:cTn id="21" fill="hold">
                            <p:stCondLst>
                              <p:cond delay="3400"/>
                            </p:stCondLst>
                            <p:childTnLst>
                              <p:par>
                                <p:cTn id="22" presetID="18" presetClass="entr" presetSubtype="6" fill="hold" nodeType="afterEffect">
                                  <p:stCondLst>
                                    <p:cond delay="0"/>
                                  </p:stCondLst>
                                  <p:childTnLst>
                                    <p:set>
                                      <p:cBhvr>
                                        <p:cTn id="23" dur="1" fill="hold">
                                          <p:stCondLst>
                                            <p:cond delay="0"/>
                                          </p:stCondLst>
                                        </p:cTn>
                                        <p:tgtEl>
                                          <p:spTgt spid="38"/>
                                        </p:tgtEl>
                                        <p:attrNameLst>
                                          <p:attrName>style.visibility</p:attrName>
                                        </p:attrNameLst>
                                      </p:cBhvr>
                                      <p:to>
                                        <p:strVal val="visible"/>
                                      </p:to>
                                    </p:set>
                                    <p:animEffect transition="in" filter="strips(downRight)">
                                      <p:cBhvr>
                                        <p:cTn id="24" dur="500"/>
                                        <p:tgtEl>
                                          <p:spTgt spid="38"/>
                                        </p:tgtEl>
                                      </p:cBhvr>
                                    </p:animEffect>
                                  </p:childTnLst>
                                </p:cTn>
                              </p:par>
                              <p:par>
                                <p:cTn id="25" presetID="18" presetClass="entr" presetSubtype="3" fill="hold" nodeType="withEffect">
                                  <p:stCondLst>
                                    <p:cond delay="400"/>
                                  </p:stCondLst>
                                  <p:childTnLst>
                                    <p:set>
                                      <p:cBhvr>
                                        <p:cTn id="26" dur="1" fill="hold">
                                          <p:stCondLst>
                                            <p:cond delay="0"/>
                                          </p:stCondLst>
                                        </p:cTn>
                                        <p:tgtEl>
                                          <p:spTgt spid="66"/>
                                        </p:tgtEl>
                                        <p:attrNameLst>
                                          <p:attrName>style.visibility</p:attrName>
                                        </p:attrNameLst>
                                      </p:cBhvr>
                                      <p:to>
                                        <p:strVal val="visible"/>
                                      </p:to>
                                    </p:set>
                                    <p:animEffect transition="in" filter="strips(upRight)">
                                      <p:cBhvr>
                                        <p:cTn id="27" dur="1000"/>
                                        <p:tgtEl>
                                          <p:spTgt spid="66"/>
                                        </p:tgtEl>
                                      </p:cBhvr>
                                    </p:animEffect>
                                  </p:childTnLst>
                                </p:cTn>
                              </p:par>
                            </p:childTnLst>
                          </p:cTn>
                        </p:par>
                        <p:par>
                          <p:cTn id="28" fill="hold">
                            <p:stCondLst>
                              <p:cond delay="4800"/>
                            </p:stCondLst>
                            <p:childTnLst>
                              <p:par>
                                <p:cTn id="29" presetID="42" presetClass="entr" presetSubtype="0" fill="hold" grpId="0" nodeType="afterEffect">
                                  <p:stCondLst>
                                    <p:cond delay="0"/>
                                  </p:stCondLst>
                                  <p:childTnLst>
                                    <p:set>
                                      <p:cBhvr>
                                        <p:cTn id="30" dur="1" fill="hold">
                                          <p:stCondLst>
                                            <p:cond delay="0"/>
                                          </p:stCondLst>
                                        </p:cTn>
                                        <p:tgtEl>
                                          <p:spTgt spid="74"/>
                                        </p:tgtEl>
                                        <p:attrNameLst>
                                          <p:attrName>style.visibility</p:attrName>
                                        </p:attrNameLst>
                                      </p:cBhvr>
                                      <p:to>
                                        <p:strVal val="visible"/>
                                      </p:to>
                                    </p:set>
                                    <p:animEffect transition="in" filter="fade">
                                      <p:cBhvr>
                                        <p:cTn id="31" dur="1000"/>
                                        <p:tgtEl>
                                          <p:spTgt spid="74"/>
                                        </p:tgtEl>
                                      </p:cBhvr>
                                    </p:animEffect>
                                    <p:anim calcmode="lin" valueType="num">
                                      <p:cBhvr>
                                        <p:cTn id="32" dur="1000" fill="hold"/>
                                        <p:tgtEl>
                                          <p:spTgt spid="74"/>
                                        </p:tgtEl>
                                        <p:attrNameLst>
                                          <p:attrName>ppt_x</p:attrName>
                                        </p:attrNameLst>
                                      </p:cBhvr>
                                      <p:tavLst>
                                        <p:tav tm="0">
                                          <p:val>
                                            <p:strVal val="#ppt_x"/>
                                          </p:val>
                                        </p:tav>
                                        <p:tav tm="100000">
                                          <p:val>
                                            <p:strVal val="#ppt_x"/>
                                          </p:val>
                                        </p:tav>
                                      </p:tavLst>
                                    </p:anim>
                                    <p:anim calcmode="lin" valueType="num">
                                      <p:cBhvr>
                                        <p:cTn id="33" dur="1000" fill="hold"/>
                                        <p:tgtEl>
                                          <p:spTgt spid="74"/>
                                        </p:tgtEl>
                                        <p:attrNameLst>
                                          <p:attrName>ppt_y</p:attrName>
                                        </p:attrNameLst>
                                      </p:cBhvr>
                                      <p:tavLst>
                                        <p:tav tm="0">
                                          <p:val>
                                            <p:strVal val="#ppt_y+.1"/>
                                          </p:val>
                                        </p:tav>
                                        <p:tav tm="100000">
                                          <p:val>
                                            <p:strVal val="#ppt_y"/>
                                          </p:val>
                                        </p:tav>
                                      </p:tavLst>
                                    </p:anim>
                                  </p:childTnLst>
                                </p:cTn>
                              </p:par>
                            </p:childTnLst>
                          </p:cTn>
                        </p:par>
                        <p:par>
                          <p:cTn id="34" fill="hold">
                            <p:stCondLst>
                              <p:cond delay="5800"/>
                            </p:stCondLst>
                            <p:childTnLst>
                              <p:par>
                                <p:cTn id="35" presetID="18" presetClass="entr" presetSubtype="6" fill="hold" nodeType="afterEffect">
                                  <p:stCondLst>
                                    <p:cond delay="0"/>
                                  </p:stCondLst>
                                  <p:childTnLst>
                                    <p:set>
                                      <p:cBhvr>
                                        <p:cTn id="36" dur="1" fill="hold">
                                          <p:stCondLst>
                                            <p:cond delay="0"/>
                                          </p:stCondLst>
                                        </p:cTn>
                                        <p:tgtEl>
                                          <p:spTgt spid="45"/>
                                        </p:tgtEl>
                                        <p:attrNameLst>
                                          <p:attrName>style.visibility</p:attrName>
                                        </p:attrNameLst>
                                      </p:cBhvr>
                                      <p:to>
                                        <p:strVal val="visible"/>
                                      </p:to>
                                    </p:set>
                                    <p:animEffect transition="in" filter="strips(downRight)">
                                      <p:cBhvr>
                                        <p:cTn id="37" dur="500"/>
                                        <p:tgtEl>
                                          <p:spTgt spid="45"/>
                                        </p:tgtEl>
                                      </p:cBhvr>
                                    </p:animEffect>
                                  </p:childTnLst>
                                </p:cTn>
                              </p:par>
                              <p:par>
                                <p:cTn id="38" presetID="18" presetClass="entr" presetSubtype="3" fill="hold" nodeType="withEffect">
                                  <p:stCondLst>
                                    <p:cond delay="400"/>
                                  </p:stCondLst>
                                  <p:childTnLst>
                                    <p:set>
                                      <p:cBhvr>
                                        <p:cTn id="39" dur="1" fill="hold">
                                          <p:stCondLst>
                                            <p:cond delay="0"/>
                                          </p:stCondLst>
                                        </p:cTn>
                                        <p:tgtEl>
                                          <p:spTgt spid="67"/>
                                        </p:tgtEl>
                                        <p:attrNameLst>
                                          <p:attrName>style.visibility</p:attrName>
                                        </p:attrNameLst>
                                      </p:cBhvr>
                                      <p:to>
                                        <p:strVal val="visible"/>
                                      </p:to>
                                    </p:set>
                                    <p:animEffect transition="in" filter="strips(upRight)">
                                      <p:cBhvr>
                                        <p:cTn id="40" dur="1000"/>
                                        <p:tgtEl>
                                          <p:spTgt spid="67"/>
                                        </p:tgtEl>
                                      </p:cBhvr>
                                    </p:animEffect>
                                  </p:childTnLst>
                                </p:cTn>
                              </p:par>
                            </p:childTnLst>
                          </p:cTn>
                        </p:par>
                        <p:par>
                          <p:cTn id="41" fill="hold">
                            <p:stCondLst>
                              <p:cond delay="7200"/>
                            </p:stCondLst>
                            <p:childTnLst>
                              <p:par>
                                <p:cTn id="42" presetID="42" presetClass="entr" presetSubtype="0" fill="hold" grpId="0" nodeType="afterEffect">
                                  <p:stCondLst>
                                    <p:cond delay="0"/>
                                  </p:stCondLst>
                                  <p:childTnLst>
                                    <p:set>
                                      <p:cBhvr>
                                        <p:cTn id="43" dur="1" fill="hold">
                                          <p:stCondLst>
                                            <p:cond delay="0"/>
                                          </p:stCondLst>
                                        </p:cTn>
                                        <p:tgtEl>
                                          <p:spTgt spid="72"/>
                                        </p:tgtEl>
                                        <p:attrNameLst>
                                          <p:attrName>style.visibility</p:attrName>
                                        </p:attrNameLst>
                                      </p:cBhvr>
                                      <p:to>
                                        <p:strVal val="visible"/>
                                      </p:to>
                                    </p:set>
                                    <p:animEffect transition="in" filter="fade">
                                      <p:cBhvr>
                                        <p:cTn id="44" dur="1000"/>
                                        <p:tgtEl>
                                          <p:spTgt spid="72"/>
                                        </p:tgtEl>
                                      </p:cBhvr>
                                    </p:animEffect>
                                    <p:anim calcmode="lin" valueType="num">
                                      <p:cBhvr>
                                        <p:cTn id="45" dur="1000" fill="hold"/>
                                        <p:tgtEl>
                                          <p:spTgt spid="72"/>
                                        </p:tgtEl>
                                        <p:attrNameLst>
                                          <p:attrName>ppt_x</p:attrName>
                                        </p:attrNameLst>
                                      </p:cBhvr>
                                      <p:tavLst>
                                        <p:tav tm="0">
                                          <p:val>
                                            <p:strVal val="#ppt_x"/>
                                          </p:val>
                                        </p:tav>
                                        <p:tav tm="100000">
                                          <p:val>
                                            <p:strVal val="#ppt_x"/>
                                          </p:val>
                                        </p:tav>
                                      </p:tavLst>
                                    </p:anim>
                                    <p:anim calcmode="lin" valueType="num">
                                      <p:cBhvr>
                                        <p:cTn id="46" dur="1000" fill="hold"/>
                                        <p:tgtEl>
                                          <p:spTgt spid="72"/>
                                        </p:tgtEl>
                                        <p:attrNameLst>
                                          <p:attrName>ppt_y</p:attrName>
                                        </p:attrNameLst>
                                      </p:cBhvr>
                                      <p:tavLst>
                                        <p:tav tm="0">
                                          <p:val>
                                            <p:strVal val="#ppt_y+.1"/>
                                          </p:val>
                                        </p:tav>
                                        <p:tav tm="100000">
                                          <p:val>
                                            <p:strVal val="#ppt_y"/>
                                          </p:val>
                                        </p:tav>
                                      </p:tavLst>
                                    </p:anim>
                                  </p:childTnLst>
                                </p:cTn>
                              </p:par>
                            </p:childTnLst>
                          </p:cTn>
                        </p:par>
                        <p:par>
                          <p:cTn id="47" fill="hold">
                            <p:stCondLst>
                              <p:cond delay="8200"/>
                            </p:stCondLst>
                            <p:childTnLst>
                              <p:par>
                                <p:cTn id="48" presetID="18" presetClass="entr" presetSubtype="6" fill="hold" nodeType="afterEffect">
                                  <p:stCondLst>
                                    <p:cond delay="0"/>
                                  </p:stCondLst>
                                  <p:childTnLst>
                                    <p:set>
                                      <p:cBhvr>
                                        <p:cTn id="49" dur="1" fill="hold">
                                          <p:stCondLst>
                                            <p:cond delay="0"/>
                                          </p:stCondLst>
                                        </p:cTn>
                                        <p:tgtEl>
                                          <p:spTgt spid="59"/>
                                        </p:tgtEl>
                                        <p:attrNameLst>
                                          <p:attrName>style.visibility</p:attrName>
                                        </p:attrNameLst>
                                      </p:cBhvr>
                                      <p:to>
                                        <p:strVal val="visible"/>
                                      </p:to>
                                    </p:set>
                                    <p:animEffect transition="in" filter="strips(downRight)">
                                      <p:cBhvr>
                                        <p:cTn id="50" dur="500"/>
                                        <p:tgtEl>
                                          <p:spTgt spid="59"/>
                                        </p:tgtEl>
                                      </p:cBhvr>
                                    </p:animEffect>
                                  </p:childTnLst>
                                </p:cTn>
                              </p:par>
                              <p:par>
                                <p:cTn id="51" presetID="18" presetClass="entr" presetSubtype="3" fill="hold" nodeType="withEffect">
                                  <p:stCondLst>
                                    <p:cond delay="400"/>
                                  </p:stCondLst>
                                  <p:childTnLst>
                                    <p:set>
                                      <p:cBhvr>
                                        <p:cTn id="52" dur="1" fill="hold">
                                          <p:stCondLst>
                                            <p:cond delay="0"/>
                                          </p:stCondLst>
                                        </p:cTn>
                                        <p:tgtEl>
                                          <p:spTgt spid="68"/>
                                        </p:tgtEl>
                                        <p:attrNameLst>
                                          <p:attrName>style.visibility</p:attrName>
                                        </p:attrNameLst>
                                      </p:cBhvr>
                                      <p:to>
                                        <p:strVal val="visible"/>
                                      </p:to>
                                    </p:set>
                                    <p:animEffect transition="in" filter="strips(upRight)">
                                      <p:cBhvr>
                                        <p:cTn id="53" dur="1000"/>
                                        <p:tgtEl>
                                          <p:spTgt spid="68"/>
                                        </p:tgtEl>
                                      </p:cBhvr>
                                    </p:animEffect>
                                  </p:childTnLst>
                                </p:cTn>
                              </p:par>
                            </p:childTnLst>
                          </p:cTn>
                        </p:par>
                        <p:par>
                          <p:cTn id="54" fill="hold">
                            <p:stCondLst>
                              <p:cond delay="9600"/>
                            </p:stCondLst>
                            <p:childTnLst>
                              <p:par>
                                <p:cTn id="55" presetID="42" presetClass="entr" presetSubtype="0" fill="hold" grpId="0" nodeType="afterEffect">
                                  <p:stCondLst>
                                    <p:cond delay="0"/>
                                  </p:stCondLst>
                                  <p:childTnLst>
                                    <p:set>
                                      <p:cBhvr>
                                        <p:cTn id="56" dur="1" fill="hold">
                                          <p:stCondLst>
                                            <p:cond delay="0"/>
                                          </p:stCondLst>
                                        </p:cTn>
                                        <p:tgtEl>
                                          <p:spTgt spid="71"/>
                                        </p:tgtEl>
                                        <p:attrNameLst>
                                          <p:attrName>style.visibility</p:attrName>
                                        </p:attrNameLst>
                                      </p:cBhvr>
                                      <p:to>
                                        <p:strVal val="visible"/>
                                      </p:to>
                                    </p:set>
                                    <p:animEffect transition="in" filter="fade">
                                      <p:cBhvr>
                                        <p:cTn id="57" dur="1000"/>
                                        <p:tgtEl>
                                          <p:spTgt spid="71"/>
                                        </p:tgtEl>
                                      </p:cBhvr>
                                    </p:animEffect>
                                    <p:anim calcmode="lin" valueType="num">
                                      <p:cBhvr>
                                        <p:cTn id="58" dur="1000" fill="hold"/>
                                        <p:tgtEl>
                                          <p:spTgt spid="71"/>
                                        </p:tgtEl>
                                        <p:attrNameLst>
                                          <p:attrName>ppt_x</p:attrName>
                                        </p:attrNameLst>
                                      </p:cBhvr>
                                      <p:tavLst>
                                        <p:tav tm="0">
                                          <p:val>
                                            <p:strVal val="#ppt_x"/>
                                          </p:val>
                                        </p:tav>
                                        <p:tav tm="100000">
                                          <p:val>
                                            <p:strVal val="#ppt_x"/>
                                          </p:val>
                                        </p:tav>
                                      </p:tavLst>
                                    </p:anim>
                                    <p:anim calcmode="lin" valueType="num">
                                      <p:cBhvr>
                                        <p:cTn id="59" dur="1000" fill="hold"/>
                                        <p:tgtEl>
                                          <p:spTgt spid="71"/>
                                        </p:tgtEl>
                                        <p:attrNameLst>
                                          <p:attrName>ppt_y</p:attrName>
                                        </p:attrNameLst>
                                      </p:cBhvr>
                                      <p:tavLst>
                                        <p:tav tm="0">
                                          <p:val>
                                            <p:strVal val="#ppt_y+.1"/>
                                          </p:val>
                                        </p:tav>
                                        <p:tav tm="100000">
                                          <p:val>
                                            <p:strVal val="#ppt_y"/>
                                          </p:val>
                                        </p:tav>
                                      </p:tavLst>
                                    </p:anim>
                                  </p:childTnLst>
                                </p:cTn>
                              </p:par>
                            </p:childTnLst>
                          </p:cTn>
                        </p:par>
                        <p:par>
                          <p:cTn id="60" fill="hold">
                            <p:stCondLst>
                              <p:cond delay="10600"/>
                            </p:stCondLst>
                            <p:childTnLst>
                              <p:par>
                                <p:cTn id="61" presetID="18" presetClass="entr" presetSubtype="6" fill="hold" nodeType="afterEffect">
                                  <p:stCondLst>
                                    <p:cond delay="0"/>
                                  </p:stCondLst>
                                  <p:childTnLst>
                                    <p:set>
                                      <p:cBhvr>
                                        <p:cTn id="62" dur="1" fill="hold">
                                          <p:stCondLst>
                                            <p:cond delay="0"/>
                                          </p:stCondLst>
                                        </p:cTn>
                                        <p:tgtEl>
                                          <p:spTgt spid="52"/>
                                        </p:tgtEl>
                                        <p:attrNameLst>
                                          <p:attrName>style.visibility</p:attrName>
                                        </p:attrNameLst>
                                      </p:cBhvr>
                                      <p:to>
                                        <p:strVal val="visible"/>
                                      </p:to>
                                    </p:set>
                                    <p:animEffect transition="in" filter="strips(downRight)">
                                      <p:cBhvr>
                                        <p:cTn id="63" dur="500"/>
                                        <p:tgtEl>
                                          <p:spTgt spid="52"/>
                                        </p:tgtEl>
                                      </p:cBhvr>
                                    </p:animEffect>
                                  </p:childTnLst>
                                </p:cTn>
                              </p:par>
                              <p:par>
                                <p:cTn id="64" presetID="18" presetClass="entr" presetSubtype="3" fill="hold" nodeType="withEffect">
                                  <p:stCondLst>
                                    <p:cond delay="400"/>
                                  </p:stCondLst>
                                  <p:childTnLst>
                                    <p:set>
                                      <p:cBhvr>
                                        <p:cTn id="65" dur="1" fill="hold">
                                          <p:stCondLst>
                                            <p:cond delay="0"/>
                                          </p:stCondLst>
                                        </p:cTn>
                                        <p:tgtEl>
                                          <p:spTgt spid="69"/>
                                        </p:tgtEl>
                                        <p:attrNameLst>
                                          <p:attrName>style.visibility</p:attrName>
                                        </p:attrNameLst>
                                      </p:cBhvr>
                                      <p:to>
                                        <p:strVal val="visible"/>
                                      </p:to>
                                    </p:set>
                                    <p:animEffect transition="in" filter="strips(upRight)">
                                      <p:cBhvr>
                                        <p:cTn id="66" dur="1000"/>
                                        <p:tgtEl>
                                          <p:spTgt spid="69"/>
                                        </p:tgtEl>
                                      </p:cBhvr>
                                    </p:animEffect>
                                  </p:childTnLst>
                                </p:cTn>
                              </p:par>
                            </p:childTnLst>
                          </p:cTn>
                        </p:par>
                        <p:par>
                          <p:cTn id="67" fill="hold">
                            <p:stCondLst>
                              <p:cond delay="12000"/>
                            </p:stCondLst>
                            <p:childTnLst>
                              <p:par>
                                <p:cTn id="68" presetID="42" presetClass="entr" presetSubtype="0" fill="hold" grpId="0" nodeType="afterEffect">
                                  <p:stCondLst>
                                    <p:cond delay="0"/>
                                  </p:stCondLst>
                                  <p:childTnLst>
                                    <p:set>
                                      <p:cBhvr>
                                        <p:cTn id="69" dur="1" fill="hold">
                                          <p:stCondLst>
                                            <p:cond delay="0"/>
                                          </p:stCondLst>
                                        </p:cTn>
                                        <p:tgtEl>
                                          <p:spTgt spid="70"/>
                                        </p:tgtEl>
                                        <p:attrNameLst>
                                          <p:attrName>style.visibility</p:attrName>
                                        </p:attrNameLst>
                                      </p:cBhvr>
                                      <p:to>
                                        <p:strVal val="visible"/>
                                      </p:to>
                                    </p:set>
                                    <p:animEffect transition="in" filter="fade">
                                      <p:cBhvr>
                                        <p:cTn id="70" dur="1000"/>
                                        <p:tgtEl>
                                          <p:spTgt spid="70"/>
                                        </p:tgtEl>
                                      </p:cBhvr>
                                    </p:animEffect>
                                    <p:anim calcmode="lin" valueType="num">
                                      <p:cBhvr>
                                        <p:cTn id="71" dur="1000" fill="hold"/>
                                        <p:tgtEl>
                                          <p:spTgt spid="70"/>
                                        </p:tgtEl>
                                        <p:attrNameLst>
                                          <p:attrName>ppt_x</p:attrName>
                                        </p:attrNameLst>
                                      </p:cBhvr>
                                      <p:tavLst>
                                        <p:tav tm="0">
                                          <p:val>
                                            <p:strVal val="#ppt_x"/>
                                          </p:val>
                                        </p:tav>
                                        <p:tav tm="100000">
                                          <p:val>
                                            <p:strVal val="#ppt_x"/>
                                          </p:val>
                                        </p:tav>
                                      </p:tavLst>
                                    </p:anim>
                                    <p:anim calcmode="lin" valueType="num">
                                      <p:cBhvr>
                                        <p:cTn id="72" dur="1000" fill="hold"/>
                                        <p:tgtEl>
                                          <p:spTgt spid="7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p:bldP spid="71" grpId="0"/>
      <p:bldP spid="72" grpId="0"/>
      <p:bldP spid="73" grpId="0"/>
      <p:bldP spid="74" grpId="0"/>
      <p:bldP spid="75" grpId="0"/>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9" name="TextBox 28">
            <a:extLst>
              <a:ext uri="{FF2B5EF4-FFF2-40B4-BE49-F238E27FC236}">
                <a16:creationId xmlns:a16="http://schemas.microsoft.com/office/drawing/2014/main" id="{56D75BD3-D9A7-4B9B-97B2-5600D82047BC}"/>
              </a:ext>
            </a:extLst>
          </p:cNvPr>
          <p:cNvSpPr txBox="1"/>
          <p:nvPr/>
        </p:nvSpPr>
        <p:spPr>
          <a:xfrm>
            <a:off x="3393578" y="2068726"/>
            <a:ext cx="2743200" cy="1569660"/>
          </a:xfrm>
          <a:prstGeom prst="rect">
            <a:avLst/>
          </a:prstGeom>
          <a:noFill/>
        </p:spPr>
        <p:txBody>
          <a:bodyPr wrap="square" rtlCol="0">
            <a:spAutoFit/>
          </a:bodyPr>
          <a:lstStyle/>
          <a:p>
            <a:pPr algn="ctr"/>
            <a:r>
              <a:rPr lang="en-US" sz="1600" dirty="0">
                <a:solidFill>
                  <a:srgbClr val="4CC8EC"/>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0" name="TextBox 29">
            <a:extLst>
              <a:ext uri="{FF2B5EF4-FFF2-40B4-BE49-F238E27FC236}">
                <a16:creationId xmlns:a16="http://schemas.microsoft.com/office/drawing/2014/main" id="{0B13A6DE-B3BC-451F-BA0A-F72FEF6E3636}"/>
              </a:ext>
            </a:extLst>
          </p:cNvPr>
          <p:cNvSpPr txBox="1"/>
          <p:nvPr/>
        </p:nvSpPr>
        <p:spPr>
          <a:xfrm>
            <a:off x="8935310" y="2062910"/>
            <a:ext cx="2743200" cy="1569660"/>
          </a:xfrm>
          <a:prstGeom prst="rect">
            <a:avLst/>
          </a:prstGeom>
          <a:noFill/>
        </p:spPr>
        <p:txBody>
          <a:bodyPr wrap="square" rtlCol="0">
            <a:spAutoFit/>
          </a:bodyPr>
          <a:lstStyle/>
          <a:p>
            <a:pPr algn="ctr"/>
            <a:r>
              <a:rPr lang="en-US" sz="1600" dirty="0">
                <a:solidFill>
                  <a:srgbClr val="57CCC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1" name="TextBox 30">
            <a:extLst>
              <a:ext uri="{FF2B5EF4-FFF2-40B4-BE49-F238E27FC236}">
                <a16:creationId xmlns:a16="http://schemas.microsoft.com/office/drawing/2014/main" id="{6615E1E8-4386-427F-B66A-60494F7347D6}"/>
              </a:ext>
            </a:extLst>
          </p:cNvPr>
          <p:cNvSpPr txBox="1"/>
          <p:nvPr/>
        </p:nvSpPr>
        <p:spPr>
          <a:xfrm>
            <a:off x="6126480" y="4754940"/>
            <a:ext cx="2743200" cy="1569660"/>
          </a:xfrm>
          <a:prstGeom prst="rect">
            <a:avLst/>
          </a:prstGeom>
          <a:noFill/>
        </p:spPr>
        <p:txBody>
          <a:bodyPr wrap="square" rtlCol="0">
            <a:spAutoFit/>
          </a:bodyPr>
          <a:lstStyle/>
          <a:p>
            <a:pPr algn="ctr"/>
            <a:r>
              <a:rPr lang="en-US" sz="1600" dirty="0">
                <a:solidFill>
                  <a:srgbClr val="F4C956"/>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2" name="TextBox 31">
            <a:extLst>
              <a:ext uri="{FF2B5EF4-FFF2-40B4-BE49-F238E27FC236}">
                <a16:creationId xmlns:a16="http://schemas.microsoft.com/office/drawing/2014/main" id="{96F0052E-AE2A-45D9-98AB-E7995AD534E5}"/>
              </a:ext>
            </a:extLst>
          </p:cNvPr>
          <p:cNvSpPr txBox="1"/>
          <p:nvPr/>
        </p:nvSpPr>
        <p:spPr>
          <a:xfrm>
            <a:off x="608475" y="4754940"/>
            <a:ext cx="2743200" cy="1569660"/>
          </a:xfrm>
          <a:prstGeom prst="rect">
            <a:avLst/>
          </a:prstGeom>
          <a:noFill/>
        </p:spPr>
        <p:txBody>
          <a:bodyPr wrap="square" rtlCol="0">
            <a:spAutoFit/>
          </a:bodyPr>
          <a:lstStyle/>
          <a:p>
            <a:pPr algn="ctr"/>
            <a:r>
              <a:rPr lang="en-US" sz="1600" dirty="0">
                <a:solidFill>
                  <a:srgbClr val="FF7467"/>
                </a:solidFill>
                <a:latin typeface="Bernard MT Condensed" panose="02050806060905020404" pitchFamily="18" charset="0"/>
              </a:rPr>
              <a:t>LOREM IPSUM DOLOR</a:t>
            </a:r>
          </a:p>
          <a:p>
            <a:pPr algn="ctr"/>
            <a:endParaRPr lang="en-US" sz="400" dirty="0">
              <a:solidFill>
                <a:srgbClr val="00B0F0"/>
              </a:solidFill>
              <a:latin typeface="Bernard MT Condensed" panose="02050806060905020404" pitchFamily="18"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lgn="ctr">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3" name="TextBox 32">
            <a:extLst>
              <a:ext uri="{FF2B5EF4-FFF2-40B4-BE49-F238E27FC236}">
                <a16:creationId xmlns:a16="http://schemas.microsoft.com/office/drawing/2014/main" id="{EEE54CCA-79F9-43F4-8E05-FBC764AFA910}"/>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38" name="Group 37">
            <a:extLst>
              <a:ext uri="{FF2B5EF4-FFF2-40B4-BE49-F238E27FC236}">
                <a16:creationId xmlns:a16="http://schemas.microsoft.com/office/drawing/2014/main" id="{894510A5-873E-45C4-BA0C-DDE5D68F38CE}"/>
              </a:ext>
            </a:extLst>
          </p:cNvPr>
          <p:cNvGrpSpPr/>
          <p:nvPr/>
        </p:nvGrpSpPr>
        <p:grpSpPr>
          <a:xfrm>
            <a:off x="1097280" y="2346667"/>
            <a:ext cx="1828800" cy="1865590"/>
            <a:chOff x="1097280" y="2346667"/>
            <a:chExt cx="1828800" cy="1865590"/>
          </a:xfrm>
        </p:grpSpPr>
        <p:grpSp>
          <p:nvGrpSpPr>
            <p:cNvPr id="15" name="Group 14">
              <a:extLst>
                <a:ext uri="{FF2B5EF4-FFF2-40B4-BE49-F238E27FC236}">
                  <a16:creationId xmlns:a16="http://schemas.microsoft.com/office/drawing/2014/main" id="{23DCFB6B-0C41-4AAD-A360-C5D949A93D08}"/>
                </a:ext>
              </a:extLst>
            </p:cNvPr>
            <p:cNvGrpSpPr>
              <a:grpSpLocks noChangeAspect="1"/>
            </p:cNvGrpSpPr>
            <p:nvPr/>
          </p:nvGrpSpPr>
          <p:grpSpPr>
            <a:xfrm>
              <a:off x="1097280" y="2346667"/>
              <a:ext cx="1828800" cy="1865590"/>
              <a:chOff x="4982599" y="1455303"/>
              <a:chExt cx="3788166" cy="3864370"/>
            </a:xfrm>
          </p:grpSpPr>
          <p:sp>
            <p:nvSpPr>
              <p:cNvPr id="14" name="Freeform: Shape 13">
                <a:extLst>
                  <a:ext uri="{FF2B5EF4-FFF2-40B4-BE49-F238E27FC236}">
                    <a16:creationId xmlns:a16="http://schemas.microsoft.com/office/drawing/2014/main" id="{F884D7B0-6437-4A50-8A36-8220DC075C89}"/>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2F4380E3-DA41-4832-894F-5062284817F9}"/>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5" name="TextBox 24">
              <a:extLst>
                <a:ext uri="{FF2B5EF4-FFF2-40B4-BE49-F238E27FC236}">
                  <a16:creationId xmlns:a16="http://schemas.microsoft.com/office/drawing/2014/main" id="{09A71402-FC81-4A7D-A19C-AA16FE6E0AC2}"/>
                </a:ext>
              </a:extLst>
            </p:cNvPr>
            <p:cNvSpPr txBox="1"/>
            <p:nvPr/>
          </p:nvSpPr>
          <p:spPr>
            <a:xfrm>
              <a:off x="2040865"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01</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4" name="Graphic 33" descr="Blackboard">
              <a:extLst>
                <a:ext uri="{FF2B5EF4-FFF2-40B4-BE49-F238E27FC236}">
                  <a16:creationId xmlns:a16="http://schemas.microsoft.com/office/drawing/2014/main" id="{348D8A2E-F0AA-4577-AAF7-33C33F0E82EB}"/>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700915" y="2392552"/>
              <a:ext cx="548640" cy="548640"/>
            </a:xfrm>
            <a:prstGeom prst="rect">
              <a:avLst/>
            </a:prstGeom>
          </p:spPr>
        </p:pic>
      </p:grpSp>
      <p:grpSp>
        <p:nvGrpSpPr>
          <p:cNvPr id="40" name="Group 39">
            <a:extLst>
              <a:ext uri="{FF2B5EF4-FFF2-40B4-BE49-F238E27FC236}">
                <a16:creationId xmlns:a16="http://schemas.microsoft.com/office/drawing/2014/main" id="{449EF2BA-9276-4504-B67A-94DF5647125F}"/>
              </a:ext>
            </a:extLst>
          </p:cNvPr>
          <p:cNvGrpSpPr/>
          <p:nvPr/>
        </p:nvGrpSpPr>
        <p:grpSpPr>
          <a:xfrm>
            <a:off x="6583680" y="2330097"/>
            <a:ext cx="1828800" cy="1882160"/>
            <a:chOff x="6583680" y="2330097"/>
            <a:chExt cx="1828800" cy="1882160"/>
          </a:xfrm>
        </p:grpSpPr>
        <p:grpSp>
          <p:nvGrpSpPr>
            <p:cNvPr id="19" name="Group 18">
              <a:extLst>
                <a:ext uri="{FF2B5EF4-FFF2-40B4-BE49-F238E27FC236}">
                  <a16:creationId xmlns:a16="http://schemas.microsoft.com/office/drawing/2014/main" id="{37230C99-4424-408B-97F4-6465FE814B12}"/>
                </a:ext>
              </a:extLst>
            </p:cNvPr>
            <p:cNvGrpSpPr>
              <a:grpSpLocks noChangeAspect="1"/>
            </p:cNvGrpSpPr>
            <p:nvPr/>
          </p:nvGrpSpPr>
          <p:grpSpPr>
            <a:xfrm>
              <a:off x="6583680" y="2346667"/>
              <a:ext cx="1828800" cy="1865590"/>
              <a:chOff x="4982599" y="1455303"/>
              <a:chExt cx="3788166" cy="3864370"/>
            </a:xfrm>
          </p:grpSpPr>
          <p:sp>
            <p:nvSpPr>
              <p:cNvPr id="20" name="Freeform: Shape 19">
                <a:extLst>
                  <a:ext uri="{FF2B5EF4-FFF2-40B4-BE49-F238E27FC236}">
                    <a16:creationId xmlns:a16="http://schemas.microsoft.com/office/drawing/2014/main" id="{5940CE78-23A7-4A44-97FA-23E5BC915883}"/>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 name="Freeform: Shape 20">
                <a:extLst>
                  <a:ext uri="{FF2B5EF4-FFF2-40B4-BE49-F238E27FC236}">
                    <a16:creationId xmlns:a16="http://schemas.microsoft.com/office/drawing/2014/main" id="{5EC85F69-FEAE-4ABF-A1C7-3F244BAD4AC1}"/>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7" name="TextBox 26">
              <a:extLst>
                <a:ext uri="{FF2B5EF4-FFF2-40B4-BE49-F238E27FC236}">
                  <a16:creationId xmlns:a16="http://schemas.microsoft.com/office/drawing/2014/main" id="{7C86807F-A6B4-4900-821A-59F677ED0C57}"/>
                </a:ext>
              </a:extLst>
            </p:cNvPr>
            <p:cNvSpPr txBox="1"/>
            <p:nvPr/>
          </p:nvSpPr>
          <p:spPr>
            <a:xfrm>
              <a:off x="7514031" y="29007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03</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5" name="Graphic 34" descr="Flask">
              <a:extLst>
                <a:ext uri="{FF2B5EF4-FFF2-40B4-BE49-F238E27FC236}">
                  <a16:creationId xmlns:a16="http://schemas.microsoft.com/office/drawing/2014/main" id="{E41A7DC8-A3B6-48AE-8413-7F52781DAE8E}"/>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210044" y="2330097"/>
              <a:ext cx="576072" cy="576072"/>
            </a:xfrm>
            <a:prstGeom prst="rect">
              <a:avLst/>
            </a:prstGeom>
          </p:spPr>
        </p:pic>
      </p:grpSp>
      <p:grpSp>
        <p:nvGrpSpPr>
          <p:cNvPr id="41" name="Group 40">
            <a:extLst>
              <a:ext uri="{FF2B5EF4-FFF2-40B4-BE49-F238E27FC236}">
                <a16:creationId xmlns:a16="http://schemas.microsoft.com/office/drawing/2014/main" id="{6F2A75F1-25CE-446D-BFA5-CC98A42ED493}"/>
              </a:ext>
            </a:extLst>
          </p:cNvPr>
          <p:cNvGrpSpPr/>
          <p:nvPr/>
        </p:nvGrpSpPr>
        <p:grpSpPr>
          <a:xfrm>
            <a:off x="9326880" y="4175467"/>
            <a:ext cx="1847754" cy="1865590"/>
            <a:chOff x="9326880" y="4175467"/>
            <a:chExt cx="1847754" cy="1865590"/>
          </a:xfrm>
        </p:grpSpPr>
        <p:grpSp>
          <p:nvGrpSpPr>
            <p:cNvPr id="22" name="Group 21">
              <a:extLst>
                <a:ext uri="{FF2B5EF4-FFF2-40B4-BE49-F238E27FC236}">
                  <a16:creationId xmlns:a16="http://schemas.microsoft.com/office/drawing/2014/main" id="{FE41EF5A-9688-40BA-B9AD-C540E0626680}"/>
                </a:ext>
              </a:extLst>
            </p:cNvPr>
            <p:cNvGrpSpPr>
              <a:grpSpLocks noChangeAspect="1"/>
            </p:cNvGrpSpPr>
            <p:nvPr/>
          </p:nvGrpSpPr>
          <p:grpSpPr>
            <a:xfrm>
              <a:off x="9326880" y="4175467"/>
              <a:ext cx="1828800" cy="1865590"/>
              <a:chOff x="4982599" y="1455303"/>
              <a:chExt cx="3788166" cy="3864370"/>
            </a:xfrm>
          </p:grpSpPr>
          <p:sp>
            <p:nvSpPr>
              <p:cNvPr id="23" name="Freeform: Shape 22">
                <a:extLst>
                  <a:ext uri="{FF2B5EF4-FFF2-40B4-BE49-F238E27FC236}">
                    <a16:creationId xmlns:a16="http://schemas.microsoft.com/office/drawing/2014/main" id="{73BFB04A-48AD-438D-87AB-E84308EDA1F5}"/>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t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Freeform: Shape 23">
                <a:extLst>
                  <a:ext uri="{FF2B5EF4-FFF2-40B4-BE49-F238E27FC236}">
                    <a16:creationId xmlns:a16="http://schemas.microsoft.com/office/drawing/2014/main" id="{5A395DC0-E97A-4AFC-B8AA-23D2EEED2F4C}"/>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6C424F1A-F174-42D6-8261-6F6D57AAA8CB}"/>
                </a:ext>
              </a:extLst>
            </p:cNvPr>
            <p:cNvSpPr txBox="1"/>
            <p:nvPr/>
          </p:nvSpPr>
          <p:spPr>
            <a:xfrm>
              <a:off x="10349933"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04</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6" name="Graphic 35" descr="Microscope">
              <a:extLst>
                <a:ext uri="{FF2B5EF4-FFF2-40B4-BE49-F238E27FC236}">
                  <a16:creationId xmlns:a16="http://schemas.microsoft.com/office/drawing/2014/main" id="{A02D04DD-3734-4840-839B-E3B4ED3C9C59}"/>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9966960" y="4180950"/>
              <a:ext cx="548640" cy="548640"/>
            </a:xfrm>
            <a:prstGeom prst="rect">
              <a:avLst/>
            </a:prstGeom>
          </p:spPr>
        </p:pic>
      </p:grpSp>
      <p:grpSp>
        <p:nvGrpSpPr>
          <p:cNvPr id="39" name="Group 38">
            <a:extLst>
              <a:ext uri="{FF2B5EF4-FFF2-40B4-BE49-F238E27FC236}">
                <a16:creationId xmlns:a16="http://schemas.microsoft.com/office/drawing/2014/main" id="{987869AC-EF7C-466E-94F1-F35540BA32B2}"/>
              </a:ext>
            </a:extLst>
          </p:cNvPr>
          <p:cNvGrpSpPr/>
          <p:nvPr/>
        </p:nvGrpSpPr>
        <p:grpSpPr>
          <a:xfrm>
            <a:off x="3840480" y="4175467"/>
            <a:ext cx="1828800" cy="1865590"/>
            <a:chOff x="3840480" y="4175467"/>
            <a:chExt cx="1828800" cy="1865590"/>
          </a:xfrm>
        </p:grpSpPr>
        <p:grpSp>
          <p:nvGrpSpPr>
            <p:cNvPr id="16" name="Group 15">
              <a:extLst>
                <a:ext uri="{FF2B5EF4-FFF2-40B4-BE49-F238E27FC236}">
                  <a16:creationId xmlns:a16="http://schemas.microsoft.com/office/drawing/2014/main" id="{059411A7-BB74-448C-86F8-E7984A44F85E}"/>
                </a:ext>
              </a:extLst>
            </p:cNvPr>
            <p:cNvGrpSpPr>
              <a:grpSpLocks noChangeAspect="1"/>
            </p:cNvGrpSpPr>
            <p:nvPr/>
          </p:nvGrpSpPr>
          <p:grpSpPr>
            <a:xfrm>
              <a:off x="3840480" y="4175467"/>
              <a:ext cx="1828800" cy="1865590"/>
              <a:chOff x="4982599" y="1455303"/>
              <a:chExt cx="3788166" cy="3864370"/>
            </a:xfrm>
          </p:grpSpPr>
          <p:sp>
            <p:nvSpPr>
              <p:cNvPr id="17" name="Freeform: Shape 16">
                <a:extLst>
                  <a:ext uri="{FF2B5EF4-FFF2-40B4-BE49-F238E27FC236}">
                    <a16:creationId xmlns:a16="http://schemas.microsoft.com/office/drawing/2014/main" id="{C58FAECA-E58B-4BF3-A7EA-175983B485EC}"/>
                  </a:ext>
                </a:extLst>
              </p:cNvPr>
              <p:cNvSpPr/>
              <p:nvPr/>
            </p:nvSpPr>
            <p:spPr>
              <a:xfrm rot="2665771">
                <a:off x="4982599" y="1455303"/>
                <a:ext cx="3788166" cy="3864370"/>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0 w 3788166"/>
                  <a:gd name="connsiteY19" fmla="*/ 3560160 h 3864370"/>
                  <a:gd name="connsiteX20" fmla="*/ 0 w 3788166"/>
                  <a:gd name="connsiteY20" fmla="*/ 319618 h 3864370"/>
                  <a:gd name="connsiteX21" fmla="*/ 89101 w 3788166"/>
                  <a:gd name="connsiteY21"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cubicBezTo>
                      <a:pt x="136199" y="3864370"/>
                      <a:pt x="0" y="3728171"/>
                      <a:pt x="0" y="3560160"/>
                    </a:cubicBezTo>
                    <a:lnTo>
                      <a:pt x="0" y="319618"/>
                    </a:lnTo>
                    <a:cubicBezTo>
                      <a:pt x="0" y="235613"/>
                      <a:pt x="34050" y="159560"/>
                      <a:pt x="89101" y="104509"/>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228600" dist="228600" dir="10200000" algn="r" rotWithShape="0">
                  <a:prstClr val="black">
                    <a:alpha val="3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Freeform: Shape 17">
                <a:extLst>
                  <a:ext uri="{FF2B5EF4-FFF2-40B4-BE49-F238E27FC236}">
                    <a16:creationId xmlns:a16="http://schemas.microsoft.com/office/drawing/2014/main" id="{CDE2DC84-9FDA-4540-A3B8-D1F09524DDAD}"/>
                  </a:ext>
                </a:extLst>
              </p:cNvPr>
              <p:cNvSpPr>
                <a:spLocks noChangeAspect="1"/>
              </p:cNvSpPr>
              <p:nvPr/>
            </p:nvSpPr>
            <p:spPr>
              <a:xfrm rot="2665771">
                <a:off x="5134126" y="1587889"/>
                <a:ext cx="3527777" cy="3598755"/>
              </a:xfrm>
              <a:custGeom>
                <a:avLst/>
                <a:gdLst>
                  <a:gd name="connsiteX0" fmla="*/ 89101 w 3788166"/>
                  <a:gd name="connsiteY0" fmla="*/ 104509 h 3864370"/>
                  <a:gd name="connsiteX1" fmla="*/ 304210 w 3788166"/>
                  <a:gd name="connsiteY1" fmla="*/ 15408 h 3864370"/>
                  <a:gd name="connsiteX2" fmla="*/ 1219460 w 3788166"/>
                  <a:gd name="connsiteY2" fmla="*/ 15408 h 3864370"/>
                  <a:gd name="connsiteX3" fmla="*/ 1224374 w 3788166"/>
                  <a:gd name="connsiteY3" fmla="*/ 13883 h 3864370"/>
                  <a:gd name="connsiteX4" fmla="*/ 1285683 w 3788166"/>
                  <a:gd name="connsiteY4" fmla="*/ 7702 h 3864370"/>
                  <a:gd name="connsiteX5" fmla="*/ 2200942 w 3788166"/>
                  <a:gd name="connsiteY5" fmla="*/ 7702 h 3864370"/>
                  <a:gd name="connsiteX6" fmla="*/ 2205843 w 3788166"/>
                  <a:gd name="connsiteY6" fmla="*/ 6181 h 3864370"/>
                  <a:gd name="connsiteX7" fmla="*/ 2267152 w 3788166"/>
                  <a:gd name="connsiteY7" fmla="*/ 0 h 3864370"/>
                  <a:gd name="connsiteX8" fmla="*/ 3483955 w 3788166"/>
                  <a:gd name="connsiteY8" fmla="*/ 1 h 3864370"/>
                  <a:gd name="connsiteX9" fmla="*/ 3788166 w 3788166"/>
                  <a:gd name="connsiteY9" fmla="*/ 304210 h 3864370"/>
                  <a:gd name="connsiteX10" fmla="*/ 3788166 w 3788166"/>
                  <a:gd name="connsiteY10" fmla="*/ 3544752 h 3864370"/>
                  <a:gd name="connsiteX11" fmla="*/ 3483956 w 3788166"/>
                  <a:gd name="connsiteY11" fmla="*/ 3848962 h 3864370"/>
                  <a:gd name="connsiteX12" fmla="*/ 2568696 w 3788166"/>
                  <a:gd name="connsiteY12" fmla="*/ 3848962 h 3864370"/>
                  <a:gd name="connsiteX13" fmla="*/ 2563796 w 3788166"/>
                  <a:gd name="connsiteY13" fmla="*/ 3850483 h 3864370"/>
                  <a:gd name="connsiteX14" fmla="*/ 2502487 w 3788166"/>
                  <a:gd name="connsiteY14" fmla="*/ 3856664 h 3864370"/>
                  <a:gd name="connsiteX15" fmla="*/ 1587236 w 3788166"/>
                  <a:gd name="connsiteY15" fmla="*/ 3856664 h 3864370"/>
                  <a:gd name="connsiteX16" fmla="*/ 1582323 w 3788166"/>
                  <a:gd name="connsiteY16" fmla="*/ 3858189 h 3864370"/>
                  <a:gd name="connsiteX17" fmla="*/ 1521014 w 3788166"/>
                  <a:gd name="connsiteY17" fmla="*/ 3864370 h 3864370"/>
                  <a:gd name="connsiteX18" fmla="*/ 304210 w 3788166"/>
                  <a:gd name="connsiteY18" fmla="*/ 3864370 h 3864370"/>
                  <a:gd name="connsiteX19" fmla="*/ 278843 w 3788166"/>
                  <a:gd name="connsiteY19" fmla="*/ 3861813 h 3864370"/>
                  <a:gd name="connsiteX20" fmla="*/ 1669879 w 3788166"/>
                  <a:gd name="connsiteY20" fmla="*/ 2498205 h 3864370"/>
                  <a:gd name="connsiteX21" fmla="*/ 1813904 w 3788166"/>
                  <a:gd name="connsiteY21" fmla="*/ 2645126 h 3864370"/>
                  <a:gd name="connsiteX22" fmla="*/ 1819698 w 3788166"/>
                  <a:gd name="connsiteY22" fmla="*/ 2063234 h 3864370"/>
                  <a:gd name="connsiteX23" fmla="*/ 1237806 w 3788166"/>
                  <a:gd name="connsiteY23" fmla="*/ 2057440 h 3864370"/>
                  <a:gd name="connsiteX24" fmla="*/ 1381831 w 3788166"/>
                  <a:gd name="connsiteY24" fmla="*/ 2204362 h 3864370"/>
                  <a:gd name="connsiteX25" fmla="*/ 0 w 3788166"/>
                  <a:gd name="connsiteY25" fmla="*/ 3558946 h 3864370"/>
                  <a:gd name="connsiteX26" fmla="*/ 0 w 3788166"/>
                  <a:gd name="connsiteY26" fmla="*/ 319618 h 3864370"/>
                  <a:gd name="connsiteX27" fmla="*/ 89101 w 3788166"/>
                  <a:gd name="connsiteY27" fmla="*/ 104509 h 38643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3788166" h="3864370">
                    <a:moveTo>
                      <a:pt x="89101" y="104509"/>
                    </a:moveTo>
                    <a:cubicBezTo>
                      <a:pt x="144152" y="49458"/>
                      <a:pt x="220205" y="15408"/>
                      <a:pt x="304210" y="15408"/>
                    </a:cubicBezTo>
                    <a:lnTo>
                      <a:pt x="1219460" y="15408"/>
                    </a:lnTo>
                    <a:lnTo>
                      <a:pt x="1224374" y="13883"/>
                    </a:lnTo>
                    <a:cubicBezTo>
                      <a:pt x="1244177" y="9831"/>
                      <a:pt x="1264681" y="7703"/>
                      <a:pt x="1285683" y="7702"/>
                    </a:cubicBezTo>
                    <a:lnTo>
                      <a:pt x="2200942" y="7702"/>
                    </a:lnTo>
                    <a:lnTo>
                      <a:pt x="2205843" y="6181"/>
                    </a:lnTo>
                    <a:cubicBezTo>
                      <a:pt x="2225646" y="2129"/>
                      <a:pt x="2246151" y="0"/>
                      <a:pt x="2267152" y="0"/>
                    </a:cubicBezTo>
                    <a:lnTo>
                      <a:pt x="3483955" y="1"/>
                    </a:lnTo>
                    <a:cubicBezTo>
                      <a:pt x="3651967" y="1"/>
                      <a:pt x="3788166" y="136199"/>
                      <a:pt x="3788166" y="304210"/>
                    </a:cubicBezTo>
                    <a:lnTo>
                      <a:pt x="3788166" y="3544752"/>
                    </a:lnTo>
                    <a:cubicBezTo>
                      <a:pt x="3788166" y="3712764"/>
                      <a:pt x="3651966" y="3848963"/>
                      <a:pt x="3483956" y="3848962"/>
                    </a:cubicBezTo>
                    <a:lnTo>
                      <a:pt x="2568696" y="3848962"/>
                    </a:lnTo>
                    <a:lnTo>
                      <a:pt x="2563796" y="3850483"/>
                    </a:lnTo>
                    <a:cubicBezTo>
                      <a:pt x="2543993" y="3854536"/>
                      <a:pt x="2523488" y="3856664"/>
                      <a:pt x="2502487" y="3856664"/>
                    </a:cubicBezTo>
                    <a:lnTo>
                      <a:pt x="1587236" y="3856664"/>
                    </a:lnTo>
                    <a:lnTo>
                      <a:pt x="1582323" y="3858189"/>
                    </a:lnTo>
                    <a:cubicBezTo>
                      <a:pt x="1562520" y="3862242"/>
                      <a:pt x="1542015" y="3864370"/>
                      <a:pt x="1521014" y="3864370"/>
                    </a:cubicBezTo>
                    <a:lnTo>
                      <a:pt x="304210" y="3864370"/>
                    </a:lnTo>
                    <a:lnTo>
                      <a:pt x="278843" y="3861813"/>
                    </a:lnTo>
                    <a:lnTo>
                      <a:pt x="1669879" y="2498205"/>
                    </a:lnTo>
                    <a:lnTo>
                      <a:pt x="1813904" y="2645126"/>
                    </a:lnTo>
                    <a:lnTo>
                      <a:pt x="1819698" y="2063234"/>
                    </a:lnTo>
                    <a:lnTo>
                      <a:pt x="1237806" y="2057440"/>
                    </a:lnTo>
                    <a:lnTo>
                      <a:pt x="1381831" y="2204362"/>
                    </a:lnTo>
                    <a:lnTo>
                      <a:pt x="0" y="3558946"/>
                    </a:lnTo>
                    <a:lnTo>
                      <a:pt x="0" y="319618"/>
                    </a:lnTo>
                    <a:cubicBezTo>
                      <a:pt x="0" y="235613"/>
                      <a:pt x="34050" y="159560"/>
                      <a:pt x="89101" y="104509"/>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6" name="TextBox 25">
              <a:extLst>
                <a:ext uri="{FF2B5EF4-FFF2-40B4-BE49-F238E27FC236}">
                  <a16:creationId xmlns:a16="http://schemas.microsoft.com/office/drawing/2014/main" id="{06EB11A6-94D8-45F4-B40A-D42E2339C8EA}"/>
                </a:ext>
              </a:extLst>
            </p:cNvPr>
            <p:cNvSpPr txBox="1"/>
            <p:nvPr/>
          </p:nvSpPr>
          <p:spPr>
            <a:xfrm>
              <a:off x="4784065" y="4729590"/>
              <a:ext cx="824701" cy="757130"/>
            </a:xfrm>
            <a:prstGeom prst="rect">
              <a:avLst/>
            </a:prstGeom>
            <a:noFill/>
          </p:spPr>
          <p:txBody>
            <a:bodyPr wrap="square" rtlCol="0">
              <a:spAutoFit/>
            </a:bodyPr>
            <a:lstStyle/>
            <a:p>
              <a:pPr algn="ctr" defTabSz="1219170">
                <a:spcBef>
                  <a:spcPct val="20000"/>
                </a:spcBef>
                <a:defRPr/>
              </a:pPr>
              <a:r>
                <a:rPr lang="en-US" sz="3000" dirty="0">
                  <a:solidFill>
                    <a:schemeClr val="bg1"/>
                  </a:solidFill>
                  <a:latin typeface="Bernard MT Condensed" panose="02050806060905020404" pitchFamily="18" charset="0"/>
                </a:rPr>
                <a:t>02</a:t>
              </a:r>
            </a:p>
            <a:p>
              <a:pPr algn="ctr" defTabSz="1219170">
                <a:spcBef>
                  <a:spcPct val="20000"/>
                </a:spcBef>
                <a:defRPr/>
              </a:pPr>
              <a:r>
                <a:rPr lang="en-US" sz="1100" b="1" dirty="0">
                  <a:solidFill>
                    <a:schemeClr val="bg1"/>
                  </a:solidFill>
                  <a:latin typeface="Candara" panose="020E0502030303020204" pitchFamily="34" charset="0"/>
                </a:rPr>
                <a:t>OPTION</a:t>
              </a:r>
            </a:p>
          </p:txBody>
        </p:sp>
        <p:pic>
          <p:nvPicPr>
            <p:cNvPr id="37" name="Graphic 36" descr="Books on Shelf">
              <a:extLst>
                <a:ext uri="{FF2B5EF4-FFF2-40B4-BE49-F238E27FC236}">
                  <a16:creationId xmlns:a16="http://schemas.microsoft.com/office/drawing/2014/main" id="{1E37011A-E547-4493-B7E0-26F08345610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480560" y="4180950"/>
              <a:ext cx="548640" cy="548640"/>
            </a:xfrm>
            <a:prstGeom prst="rect">
              <a:avLst/>
            </a:prstGeom>
          </p:spPr>
        </p:pic>
      </p:grpSp>
    </p:spTree>
    <p:extLst>
      <p:ext uri="{BB962C8B-B14F-4D97-AF65-F5344CB8AC3E}">
        <p14:creationId xmlns:p14="http://schemas.microsoft.com/office/powerpoint/2010/main" val="247233634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1000"/>
                                        <p:tgtEl>
                                          <p:spTgt spid="3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38"/>
                                        </p:tgtEl>
                                        <p:attrNameLst>
                                          <p:attrName>style.visibility</p:attrName>
                                        </p:attrNameLst>
                                      </p:cBhvr>
                                      <p:to>
                                        <p:strVal val="visible"/>
                                      </p:to>
                                    </p:set>
                                    <p:anim calcmode="lin" valueType="num">
                                      <p:cBhvr>
                                        <p:cTn id="11" dur="1000" fill="hold"/>
                                        <p:tgtEl>
                                          <p:spTgt spid="38"/>
                                        </p:tgtEl>
                                        <p:attrNameLst>
                                          <p:attrName>ppt_w</p:attrName>
                                        </p:attrNameLst>
                                      </p:cBhvr>
                                      <p:tavLst>
                                        <p:tav tm="0">
                                          <p:val>
                                            <p:fltVal val="0"/>
                                          </p:val>
                                        </p:tav>
                                        <p:tav tm="100000">
                                          <p:val>
                                            <p:strVal val="#ppt_w"/>
                                          </p:val>
                                        </p:tav>
                                      </p:tavLst>
                                    </p:anim>
                                    <p:anim calcmode="lin" valueType="num">
                                      <p:cBhvr>
                                        <p:cTn id="12" dur="1000" fill="hold"/>
                                        <p:tgtEl>
                                          <p:spTgt spid="38"/>
                                        </p:tgtEl>
                                        <p:attrNameLst>
                                          <p:attrName>ppt_h</p:attrName>
                                        </p:attrNameLst>
                                      </p:cBhvr>
                                      <p:tavLst>
                                        <p:tav tm="0">
                                          <p:val>
                                            <p:fltVal val="0"/>
                                          </p:val>
                                        </p:tav>
                                        <p:tav tm="100000">
                                          <p:val>
                                            <p:strVal val="#ppt_h"/>
                                          </p:val>
                                        </p:tav>
                                      </p:tavLst>
                                    </p:anim>
                                    <p:anim calcmode="lin" valueType="num">
                                      <p:cBhvr>
                                        <p:cTn id="13" dur="1000" fill="hold"/>
                                        <p:tgtEl>
                                          <p:spTgt spid="38"/>
                                        </p:tgtEl>
                                        <p:attrNameLst>
                                          <p:attrName>style.rotation</p:attrName>
                                        </p:attrNameLst>
                                      </p:cBhvr>
                                      <p:tavLst>
                                        <p:tav tm="0">
                                          <p:val>
                                            <p:fltVal val="90"/>
                                          </p:val>
                                        </p:tav>
                                        <p:tav tm="100000">
                                          <p:val>
                                            <p:fltVal val="0"/>
                                          </p:val>
                                        </p:tav>
                                      </p:tavLst>
                                    </p:anim>
                                    <p:animEffect transition="in" filter="fade">
                                      <p:cBhvr>
                                        <p:cTn id="14" dur="1000"/>
                                        <p:tgtEl>
                                          <p:spTgt spid="38"/>
                                        </p:tgtEl>
                                      </p:cBhvr>
                                    </p:animEffect>
                                  </p:childTnLst>
                                </p:cTn>
                              </p:par>
                            </p:childTnLst>
                          </p:cTn>
                        </p:par>
                        <p:par>
                          <p:cTn id="15" fill="hold">
                            <p:stCondLst>
                              <p:cond delay="2000"/>
                            </p:stCondLst>
                            <p:childTnLst>
                              <p:par>
                                <p:cTn id="16" presetID="42" presetClass="entr" presetSubtype="0" fill="hold" grpId="0" nodeType="afterEffect">
                                  <p:stCondLst>
                                    <p:cond delay="0"/>
                                  </p:stCondLst>
                                  <p:childTnLst>
                                    <p:set>
                                      <p:cBhvr>
                                        <p:cTn id="17" dur="1" fill="hold">
                                          <p:stCondLst>
                                            <p:cond delay="0"/>
                                          </p:stCondLst>
                                        </p:cTn>
                                        <p:tgtEl>
                                          <p:spTgt spid="32"/>
                                        </p:tgtEl>
                                        <p:attrNameLst>
                                          <p:attrName>style.visibility</p:attrName>
                                        </p:attrNameLst>
                                      </p:cBhvr>
                                      <p:to>
                                        <p:strVal val="visible"/>
                                      </p:to>
                                    </p:set>
                                    <p:animEffect transition="in" filter="fade">
                                      <p:cBhvr>
                                        <p:cTn id="18" dur="1000"/>
                                        <p:tgtEl>
                                          <p:spTgt spid="32"/>
                                        </p:tgtEl>
                                      </p:cBhvr>
                                    </p:animEffect>
                                    <p:anim calcmode="lin" valueType="num">
                                      <p:cBhvr>
                                        <p:cTn id="19" dur="1000" fill="hold"/>
                                        <p:tgtEl>
                                          <p:spTgt spid="32"/>
                                        </p:tgtEl>
                                        <p:attrNameLst>
                                          <p:attrName>ppt_x</p:attrName>
                                        </p:attrNameLst>
                                      </p:cBhvr>
                                      <p:tavLst>
                                        <p:tav tm="0">
                                          <p:val>
                                            <p:strVal val="#ppt_x"/>
                                          </p:val>
                                        </p:tav>
                                        <p:tav tm="100000">
                                          <p:val>
                                            <p:strVal val="#ppt_x"/>
                                          </p:val>
                                        </p:tav>
                                      </p:tavLst>
                                    </p:anim>
                                    <p:anim calcmode="lin" valueType="num">
                                      <p:cBhvr>
                                        <p:cTn id="20" dur="1000" fill="hold"/>
                                        <p:tgtEl>
                                          <p:spTgt spid="32"/>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31" presetClass="entr" presetSubtype="0" fill="hold" nodeType="afterEffect">
                                  <p:stCondLst>
                                    <p:cond delay="0"/>
                                  </p:stCondLst>
                                  <p:childTnLst>
                                    <p:set>
                                      <p:cBhvr>
                                        <p:cTn id="23" dur="1" fill="hold">
                                          <p:stCondLst>
                                            <p:cond delay="0"/>
                                          </p:stCondLst>
                                        </p:cTn>
                                        <p:tgtEl>
                                          <p:spTgt spid="39"/>
                                        </p:tgtEl>
                                        <p:attrNameLst>
                                          <p:attrName>style.visibility</p:attrName>
                                        </p:attrNameLst>
                                      </p:cBhvr>
                                      <p:to>
                                        <p:strVal val="visible"/>
                                      </p:to>
                                    </p:set>
                                    <p:anim calcmode="lin" valueType="num">
                                      <p:cBhvr>
                                        <p:cTn id="24" dur="1000" fill="hold"/>
                                        <p:tgtEl>
                                          <p:spTgt spid="39"/>
                                        </p:tgtEl>
                                        <p:attrNameLst>
                                          <p:attrName>ppt_w</p:attrName>
                                        </p:attrNameLst>
                                      </p:cBhvr>
                                      <p:tavLst>
                                        <p:tav tm="0">
                                          <p:val>
                                            <p:fltVal val="0"/>
                                          </p:val>
                                        </p:tav>
                                        <p:tav tm="100000">
                                          <p:val>
                                            <p:strVal val="#ppt_w"/>
                                          </p:val>
                                        </p:tav>
                                      </p:tavLst>
                                    </p:anim>
                                    <p:anim calcmode="lin" valueType="num">
                                      <p:cBhvr>
                                        <p:cTn id="25" dur="1000" fill="hold"/>
                                        <p:tgtEl>
                                          <p:spTgt spid="39"/>
                                        </p:tgtEl>
                                        <p:attrNameLst>
                                          <p:attrName>ppt_h</p:attrName>
                                        </p:attrNameLst>
                                      </p:cBhvr>
                                      <p:tavLst>
                                        <p:tav tm="0">
                                          <p:val>
                                            <p:fltVal val="0"/>
                                          </p:val>
                                        </p:tav>
                                        <p:tav tm="100000">
                                          <p:val>
                                            <p:strVal val="#ppt_h"/>
                                          </p:val>
                                        </p:tav>
                                      </p:tavLst>
                                    </p:anim>
                                    <p:anim calcmode="lin" valueType="num">
                                      <p:cBhvr>
                                        <p:cTn id="26" dur="1000" fill="hold"/>
                                        <p:tgtEl>
                                          <p:spTgt spid="39"/>
                                        </p:tgtEl>
                                        <p:attrNameLst>
                                          <p:attrName>style.rotation</p:attrName>
                                        </p:attrNameLst>
                                      </p:cBhvr>
                                      <p:tavLst>
                                        <p:tav tm="0">
                                          <p:val>
                                            <p:fltVal val="90"/>
                                          </p:val>
                                        </p:tav>
                                        <p:tav tm="100000">
                                          <p:val>
                                            <p:fltVal val="0"/>
                                          </p:val>
                                        </p:tav>
                                      </p:tavLst>
                                    </p:anim>
                                    <p:animEffect transition="in" filter="fade">
                                      <p:cBhvr>
                                        <p:cTn id="27" dur="1000"/>
                                        <p:tgtEl>
                                          <p:spTgt spid="39"/>
                                        </p:tgtEl>
                                      </p:cBhvr>
                                    </p:animEffect>
                                  </p:childTnLst>
                                </p:cTn>
                              </p:par>
                            </p:childTnLst>
                          </p:cTn>
                        </p:par>
                        <p:par>
                          <p:cTn id="28" fill="hold">
                            <p:stCondLst>
                              <p:cond delay="4000"/>
                            </p:stCondLst>
                            <p:childTnLst>
                              <p:par>
                                <p:cTn id="29" presetID="47" presetClass="entr" presetSubtype="0" fill="hold" grpId="0" nodeType="afterEffect">
                                  <p:stCondLst>
                                    <p:cond delay="0"/>
                                  </p:stCondLst>
                                  <p:childTnLst>
                                    <p:set>
                                      <p:cBhvr>
                                        <p:cTn id="30" dur="1" fill="hold">
                                          <p:stCondLst>
                                            <p:cond delay="0"/>
                                          </p:stCondLst>
                                        </p:cTn>
                                        <p:tgtEl>
                                          <p:spTgt spid="29"/>
                                        </p:tgtEl>
                                        <p:attrNameLst>
                                          <p:attrName>style.visibility</p:attrName>
                                        </p:attrNameLst>
                                      </p:cBhvr>
                                      <p:to>
                                        <p:strVal val="visible"/>
                                      </p:to>
                                    </p:set>
                                    <p:animEffect transition="in" filter="fade">
                                      <p:cBhvr>
                                        <p:cTn id="31" dur="1000"/>
                                        <p:tgtEl>
                                          <p:spTgt spid="29"/>
                                        </p:tgtEl>
                                      </p:cBhvr>
                                    </p:animEffect>
                                    <p:anim calcmode="lin" valueType="num">
                                      <p:cBhvr>
                                        <p:cTn id="32" dur="1000" fill="hold"/>
                                        <p:tgtEl>
                                          <p:spTgt spid="29"/>
                                        </p:tgtEl>
                                        <p:attrNameLst>
                                          <p:attrName>ppt_x</p:attrName>
                                        </p:attrNameLst>
                                      </p:cBhvr>
                                      <p:tavLst>
                                        <p:tav tm="0">
                                          <p:val>
                                            <p:strVal val="#ppt_x"/>
                                          </p:val>
                                        </p:tav>
                                        <p:tav tm="100000">
                                          <p:val>
                                            <p:strVal val="#ppt_x"/>
                                          </p:val>
                                        </p:tav>
                                      </p:tavLst>
                                    </p:anim>
                                    <p:anim calcmode="lin" valueType="num">
                                      <p:cBhvr>
                                        <p:cTn id="33" dur="1000" fill="hold"/>
                                        <p:tgtEl>
                                          <p:spTgt spid="29"/>
                                        </p:tgtEl>
                                        <p:attrNameLst>
                                          <p:attrName>ppt_y</p:attrName>
                                        </p:attrNameLst>
                                      </p:cBhvr>
                                      <p:tavLst>
                                        <p:tav tm="0">
                                          <p:val>
                                            <p:strVal val="#ppt_y-.1"/>
                                          </p:val>
                                        </p:tav>
                                        <p:tav tm="100000">
                                          <p:val>
                                            <p:strVal val="#ppt_y"/>
                                          </p:val>
                                        </p:tav>
                                      </p:tavLst>
                                    </p:anim>
                                  </p:childTnLst>
                                </p:cTn>
                              </p:par>
                            </p:childTnLst>
                          </p:cTn>
                        </p:par>
                        <p:par>
                          <p:cTn id="34" fill="hold">
                            <p:stCondLst>
                              <p:cond delay="5000"/>
                            </p:stCondLst>
                            <p:childTnLst>
                              <p:par>
                                <p:cTn id="35" presetID="31" presetClass="entr" presetSubtype="0"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1000" fill="hold"/>
                                        <p:tgtEl>
                                          <p:spTgt spid="40"/>
                                        </p:tgtEl>
                                        <p:attrNameLst>
                                          <p:attrName>ppt_w</p:attrName>
                                        </p:attrNameLst>
                                      </p:cBhvr>
                                      <p:tavLst>
                                        <p:tav tm="0">
                                          <p:val>
                                            <p:fltVal val="0"/>
                                          </p:val>
                                        </p:tav>
                                        <p:tav tm="100000">
                                          <p:val>
                                            <p:strVal val="#ppt_w"/>
                                          </p:val>
                                        </p:tav>
                                      </p:tavLst>
                                    </p:anim>
                                    <p:anim calcmode="lin" valueType="num">
                                      <p:cBhvr>
                                        <p:cTn id="38" dur="1000" fill="hold"/>
                                        <p:tgtEl>
                                          <p:spTgt spid="40"/>
                                        </p:tgtEl>
                                        <p:attrNameLst>
                                          <p:attrName>ppt_h</p:attrName>
                                        </p:attrNameLst>
                                      </p:cBhvr>
                                      <p:tavLst>
                                        <p:tav tm="0">
                                          <p:val>
                                            <p:fltVal val="0"/>
                                          </p:val>
                                        </p:tav>
                                        <p:tav tm="100000">
                                          <p:val>
                                            <p:strVal val="#ppt_h"/>
                                          </p:val>
                                        </p:tav>
                                      </p:tavLst>
                                    </p:anim>
                                    <p:anim calcmode="lin" valueType="num">
                                      <p:cBhvr>
                                        <p:cTn id="39" dur="1000" fill="hold"/>
                                        <p:tgtEl>
                                          <p:spTgt spid="40"/>
                                        </p:tgtEl>
                                        <p:attrNameLst>
                                          <p:attrName>style.rotation</p:attrName>
                                        </p:attrNameLst>
                                      </p:cBhvr>
                                      <p:tavLst>
                                        <p:tav tm="0">
                                          <p:val>
                                            <p:fltVal val="90"/>
                                          </p:val>
                                        </p:tav>
                                        <p:tav tm="100000">
                                          <p:val>
                                            <p:fltVal val="0"/>
                                          </p:val>
                                        </p:tav>
                                      </p:tavLst>
                                    </p:anim>
                                    <p:animEffect transition="in" filter="fade">
                                      <p:cBhvr>
                                        <p:cTn id="40" dur="1000"/>
                                        <p:tgtEl>
                                          <p:spTgt spid="40"/>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31"/>
                                        </p:tgtEl>
                                        <p:attrNameLst>
                                          <p:attrName>style.visibility</p:attrName>
                                        </p:attrNameLst>
                                      </p:cBhvr>
                                      <p:to>
                                        <p:strVal val="visible"/>
                                      </p:to>
                                    </p:set>
                                    <p:animEffect transition="in" filter="fade">
                                      <p:cBhvr>
                                        <p:cTn id="44" dur="1000"/>
                                        <p:tgtEl>
                                          <p:spTgt spid="31"/>
                                        </p:tgtEl>
                                      </p:cBhvr>
                                    </p:animEffect>
                                    <p:anim calcmode="lin" valueType="num">
                                      <p:cBhvr>
                                        <p:cTn id="45" dur="1000" fill="hold"/>
                                        <p:tgtEl>
                                          <p:spTgt spid="31"/>
                                        </p:tgtEl>
                                        <p:attrNameLst>
                                          <p:attrName>ppt_x</p:attrName>
                                        </p:attrNameLst>
                                      </p:cBhvr>
                                      <p:tavLst>
                                        <p:tav tm="0">
                                          <p:val>
                                            <p:strVal val="#ppt_x"/>
                                          </p:val>
                                        </p:tav>
                                        <p:tav tm="100000">
                                          <p:val>
                                            <p:strVal val="#ppt_x"/>
                                          </p:val>
                                        </p:tav>
                                      </p:tavLst>
                                    </p:anim>
                                    <p:anim calcmode="lin" valueType="num">
                                      <p:cBhvr>
                                        <p:cTn id="46" dur="1000" fill="hold"/>
                                        <p:tgtEl>
                                          <p:spTgt spid="31"/>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31" presetClass="entr" presetSubtype="0" fill="hold" nodeType="afterEffect">
                                  <p:stCondLst>
                                    <p:cond delay="0"/>
                                  </p:stCondLst>
                                  <p:childTnLst>
                                    <p:set>
                                      <p:cBhvr>
                                        <p:cTn id="49" dur="1" fill="hold">
                                          <p:stCondLst>
                                            <p:cond delay="0"/>
                                          </p:stCondLst>
                                        </p:cTn>
                                        <p:tgtEl>
                                          <p:spTgt spid="41"/>
                                        </p:tgtEl>
                                        <p:attrNameLst>
                                          <p:attrName>style.visibility</p:attrName>
                                        </p:attrNameLst>
                                      </p:cBhvr>
                                      <p:to>
                                        <p:strVal val="visible"/>
                                      </p:to>
                                    </p:set>
                                    <p:anim calcmode="lin" valueType="num">
                                      <p:cBhvr>
                                        <p:cTn id="50" dur="1000" fill="hold"/>
                                        <p:tgtEl>
                                          <p:spTgt spid="41"/>
                                        </p:tgtEl>
                                        <p:attrNameLst>
                                          <p:attrName>ppt_w</p:attrName>
                                        </p:attrNameLst>
                                      </p:cBhvr>
                                      <p:tavLst>
                                        <p:tav tm="0">
                                          <p:val>
                                            <p:fltVal val="0"/>
                                          </p:val>
                                        </p:tav>
                                        <p:tav tm="100000">
                                          <p:val>
                                            <p:strVal val="#ppt_w"/>
                                          </p:val>
                                        </p:tav>
                                      </p:tavLst>
                                    </p:anim>
                                    <p:anim calcmode="lin" valueType="num">
                                      <p:cBhvr>
                                        <p:cTn id="51" dur="1000" fill="hold"/>
                                        <p:tgtEl>
                                          <p:spTgt spid="41"/>
                                        </p:tgtEl>
                                        <p:attrNameLst>
                                          <p:attrName>ppt_h</p:attrName>
                                        </p:attrNameLst>
                                      </p:cBhvr>
                                      <p:tavLst>
                                        <p:tav tm="0">
                                          <p:val>
                                            <p:fltVal val="0"/>
                                          </p:val>
                                        </p:tav>
                                        <p:tav tm="100000">
                                          <p:val>
                                            <p:strVal val="#ppt_h"/>
                                          </p:val>
                                        </p:tav>
                                      </p:tavLst>
                                    </p:anim>
                                    <p:anim calcmode="lin" valueType="num">
                                      <p:cBhvr>
                                        <p:cTn id="52" dur="1000" fill="hold"/>
                                        <p:tgtEl>
                                          <p:spTgt spid="41"/>
                                        </p:tgtEl>
                                        <p:attrNameLst>
                                          <p:attrName>style.rotation</p:attrName>
                                        </p:attrNameLst>
                                      </p:cBhvr>
                                      <p:tavLst>
                                        <p:tav tm="0">
                                          <p:val>
                                            <p:fltVal val="90"/>
                                          </p:val>
                                        </p:tav>
                                        <p:tav tm="100000">
                                          <p:val>
                                            <p:fltVal val="0"/>
                                          </p:val>
                                        </p:tav>
                                      </p:tavLst>
                                    </p:anim>
                                    <p:animEffect transition="in" filter="fade">
                                      <p:cBhvr>
                                        <p:cTn id="53" dur="1000"/>
                                        <p:tgtEl>
                                          <p:spTgt spid="41"/>
                                        </p:tgtEl>
                                      </p:cBhvr>
                                    </p:animEffect>
                                  </p:childTnLst>
                                </p:cTn>
                              </p:par>
                            </p:childTnLst>
                          </p:cTn>
                        </p:par>
                        <p:par>
                          <p:cTn id="54" fill="hold">
                            <p:stCondLst>
                              <p:cond delay="8000"/>
                            </p:stCondLst>
                            <p:childTnLst>
                              <p:par>
                                <p:cTn id="55" presetID="47" presetClass="entr" presetSubtype="0" fill="hold" grpId="0" nodeType="afterEffect">
                                  <p:stCondLst>
                                    <p:cond delay="0"/>
                                  </p:stCondLst>
                                  <p:childTnLst>
                                    <p:set>
                                      <p:cBhvr>
                                        <p:cTn id="56" dur="1" fill="hold">
                                          <p:stCondLst>
                                            <p:cond delay="0"/>
                                          </p:stCondLst>
                                        </p:cTn>
                                        <p:tgtEl>
                                          <p:spTgt spid="30"/>
                                        </p:tgtEl>
                                        <p:attrNameLst>
                                          <p:attrName>style.visibility</p:attrName>
                                        </p:attrNameLst>
                                      </p:cBhvr>
                                      <p:to>
                                        <p:strVal val="visible"/>
                                      </p:to>
                                    </p:set>
                                    <p:animEffect transition="in" filter="fade">
                                      <p:cBhvr>
                                        <p:cTn id="57" dur="1000"/>
                                        <p:tgtEl>
                                          <p:spTgt spid="30"/>
                                        </p:tgtEl>
                                      </p:cBhvr>
                                    </p:animEffect>
                                    <p:anim calcmode="lin" valueType="num">
                                      <p:cBhvr>
                                        <p:cTn id="58" dur="1000" fill="hold"/>
                                        <p:tgtEl>
                                          <p:spTgt spid="30"/>
                                        </p:tgtEl>
                                        <p:attrNameLst>
                                          <p:attrName>ppt_x</p:attrName>
                                        </p:attrNameLst>
                                      </p:cBhvr>
                                      <p:tavLst>
                                        <p:tav tm="0">
                                          <p:val>
                                            <p:strVal val="#ppt_x"/>
                                          </p:val>
                                        </p:tav>
                                        <p:tav tm="100000">
                                          <p:val>
                                            <p:strVal val="#ppt_x"/>
                                          </p:val>
                                        </p:tav>
                                      </p:tavLst>
                                    </p:anim>
                                    <p:anim calcmode="lin" valueType="num">
                                      <p:cBhvr>
                                        <p:cTn id="59"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p:bldP spid="30" grpId="0"/>
      <p:bldP spid="31" grpId="0"/>
      <p:bldP spid="32" grpId="0"/>
      <p:bldP spid="33"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TextBox 32">
            <a:extLst>
              <a:ext uri="{FF2B5EF4-FFF2-40B4-BE49-F238E27FC236}">
                <a16:creationId xmlns:a16="http://schemas.microsoft.com/office/drawing/2014/main" id="{5B446E98-5AE6-4A7E-A450-98094096C70B}"/>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34" name="TextBox 33">
            <a:extLst>
              <a:ext uri="{FF2B5EF4-FFF2-40B4-BE49-F238E27FC236}">
                <a16:creationId xmlns:a16="http://schemas.microsoft.com/office/drawing/2014/main" id="{3822D110-40B9-43C8-BF25-A47AAA4EF184}"/>
              </a:ext>
            </a:extLst>
          </p:cNvPr>
          <p:cNvSpPr txBox="1"/>
          <p:nvPr/>
        </p:nvSpPr>
        <p:spPr>
          <a:xfrm>
            <a:off x="370046" y="1876308"/>
            <a:ext cx="5192554" cy="1492716"/>
          </a:xfrm>
          <a:prstGeom prst="rect">
            <a:avLst/>
          </a:prstGeom>
          <a:noFill/>
        </p:spPr>
        <p:txBody>
          <a:bodyPr wrap="square" rtlCol="0">
            <a:spAutoFit/>
          </a:bodyPr>
          <a:lstStyle/>
          <a:p>
            <a:r>
              <a:rPr lang="en-US" sz="1600"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sp>
        <p:nvSpPr>
          <p:cNvPr id="35" name="TextBox 34">
            <a:extLst>
              <a:ext uri="{FF2B5EF4-FFF2-40B4-BE49-F238E27FC236}">
                <a16:creationId xmlns:a16="http://schemas.microsoft.com/office/drawing/2014/main" id="{40E06CC7-25D4-4B66-8EFA-74AE76081755}"/>
              </a:ext>
            </a:extLst>
          </p:cNvPr>
          <p:cNvSpPr txBox="1"/>
          <p:nvPr/>
        </p:nvSpPr>
        <p:spPr>
          <a:xfrm>
            <a:off x="379548" y="3733800"/>
            <a:ext cx="4649652" cy="907941"/>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1)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6" name="TextBox 35">
            <a:extLst>
              <a:ext uri="{FF2B5EF4-FFF2-40B4-BE49-F238E27FC236}">
                <a16:creationId xmlns:a16="http://schemas.microsoft.com/office/drawing/2014/main" id="{89C5990F-1F4C-4B03-AE17-51568F8DEFFF}"/>
              </a:ext>
            </a:extLst>
          </p:cNvPr>
          <p:cNvSpPr txBox="1"/>
          <p:nvPr/>
        </p:nvSpPr>
        <p:spPr>
          <a:xfrm>
            <a:off x="379548" y="4718420"/>
            <a:ext cx="4632619" cy="907941"/>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2)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37" name="TextBox 36">
            <a:extLst>
              <a:ext uri="{FF2B5EF4-FFF2-40B4-BE49-F238E27FC236}">
                <a16:creationId xmlns:a16="http://schemas.microsoft.com/office/drawing/2014/main" id="{318F5711-981B-4B1A-9E2B-0632AACDC9FA}"/>
              </a:ext>
            </a:extLst>
          </p:cNvPr>
          <p:cNvSpPr txBox="1"/>
          <p:nvPr/>
        </p:nvSpPr>
        <p:spPr>
          <a:xfrm>
            <a:off x="379548" y="5703040"/>
            <a:ext cx="4632619" cy="907941"/>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3) 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grpSp>
        <p:nvGrpSpPr>
          <p:cNvPr id="46" name="Group 45">
            <a:extLst>
              <a:ext uri="{FF2B5EF4-FFF2-40B4-BE49-F238E27FC236}">
                <a16:creationId xmlns:a16="http://schemas.microsoft.com/office/drawing/2014/main" id="{C4D7686F-8BD1-4C19-A37D-F289E0A395F5}"/>
              </a:ext>
            </a:extLst>
          </p:cNvPr>
          <p:cNvGrpSpPr/>
          <p:nvPr/>
        </p:nvGrpSpPr>
        <p:grpSpPr>
          <a:xfrm>
            <a:off x="7483492" y="2453586"/>
            <a:ext cx="2194560" cy="2194560"/>
            <a:chOff x="7483492" y="2453586"/>
            <a:chExt cx="2194560" cy="2194560"/>
          </a:xfrm>
        </p:grpSpPr>
        <p:sp>
          <p:nvSpPr>
            <p:cNvPr id="45" name="Oval 44">
              <a:extLst>
                <a:ext uri="{FF2B5EF4-FFF2-40B4-BE49-F238E27FC236}">
                  <a16:creationId xmlns:a16="http://schemas.microsoft.com/office/drawing/2014/main" id="{0CDCD717-5AD4-4A33-8087-570C925D7EA3}"/>
                </a:ext>
              </a:extLst>
            </p:cNvPr>
            <p:cNvSpPr>
              <a:spLocks noChangeAspect="1"/>
            </p:cNvSpPr>
            <p:nvPr/>
          </p:nvSpPr>
          <p:spPr>
            <a:xfrm>
              <a:off x="7483492" y="2453586"/>
              <a:ext cx="2194560" cy="21945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A70B1082-60D2-4847-8793-22B0FF6A6606}"/>
                </a:ext>
              </a:extLst>
            </p:cNvPr>
            <p:cNvSpPr txBox="1"/>
            <p:nvPr/>
          </p:nvSpPr>
          <p:spPr>
            <a:xfrm>
              <a:off x="7490635" y="2838110"/>
              <a:ext cx="2158821" cy="1406539"/>
            </a:xfrm>
            <a:prstGeom prst="rect">
              <a:avLst/>
            </a:prstGeom>
            <a:noFill/>
          </p:spPr>
          <p:txBody>
            <a:bodyPr wrap="square" rtlCol="0">
              <a:spAutoFit/>
            </a:bodyPr>
            <a:lstStyle/>
            <a:p>
              <a:pPr algn="ctr" defTabSz="1219170">
                <a:spcBef>
                  <a:spcPct val="20000"/>
                </a:spcBef>
                <a:defRPr/>
              </a:pPr>
              <a:r>
                <a:rPr lang="en-US" dirty="0">
                  <a:solidFill>
                    <a:srgbClr val="4D4D4D"/>
                  </a:solidFill>
                  <a:latin typeface="Bernard MT Condensed" panose="02050806060905020404" pitchFamily="18" charset="0"/>
                </a:rPr>
                <a:t>LOREM IPSUM</a:t>
              </a:r>
              <a:endParaRPr lang="en-US" sz="400" b="1" dirty="0">
                <a:solidFill>
                  <a:srgbClr val="4D4D4D"/>
                </a:solidFill>
                <a:latin typeface="Candara" panose="020E0502030303020204" pitchFamily="34" charset="0"/>
              </a:endParaRPr>
            </a:p>
            <a:p>
              <a:pPr algn="ctr" defTabSz="1219170">
                <a:spcBef>
                  <a:spcPct val="20000"/>
                </a:spcBef>
                <a:defRPr/>
              </a:pPr>
              <a:endParaRPr lang="en-US" sz="200" b="1" dirty="0">
                <a:solidFill>
                  <a:srgbClr val="4D4D4D"/>
                </a:solidFill>
                <a:latin typeface="Candara" panose="020E0502030303020204" pitchFamily="34" charset="0"/>
              </a:endParaRPr>
            </a:p>
            <a:p>
              <a:pPr algn="ctr"/>
              <a:r>
                <a:rPr lang="en-US" sz="1300" dirty="0">
                  <a:solidFill>
                    <a:srgbClr val="4D4D4D"/>
                  </a:solidFill>
                  <a:latin typeface="Candara" panose="020E0502030303020204" pitchFamily="34" charset="0"/>
                </a:rPr>
                <a:t>Lorem ipsum dolor sit amet, consectetur adipiscing elit, sed do eiusmod tempor incididunt ut labore et dolore magna aliqua. </a:t>
              </a:r>
            </a:p>
          </p:txBody>
        </p:sp>
      </p:grpSp>
      <p:grpSp>
        <p:nvGrpSpPr>
          <p:cNvPr id="42" name="Group 41">
            <a:extLst>
              <a:ext uri="{FF2B5EF4-FFF2-40B4-BE49-F238E27FC236}">
                <a16:creationId xmlns:a16="http://schemas.microsoft.com/office/drawing/2014/main" id="{20D9185A-761C-44E4-B535-DA74FBA4143C}"/>
              </a:ext>
            </a:extLst>
          </p:cNvPr>
          <p:cNvGrpSpPr/>
          <p:nvPr/>
        </p:nvGrpSpPr>
        <p:grpSpPr>
          <a:xfrm>
            <a:off x="6964528" y="1151129"/>
            <a:ext cx="3232488" cy="1850793"/>
            <a:chOff x="6964528" y="1151129"/>
            <a:chExt cx="3232488" cy="1850793"/>
          </a:xfrm>
          <a:solidFill>
            <a:srgbClr val="FF7467"/>
          </a:solidFill>
        </p:grpSpPr>
        <p:sp>
          <p:nvSpPr>
            <p:cNvPr id="4" name="Freeform 8"/>
            <p:cNvSpPr>
              <a:spLocks/>
            </p:cNvSpPr>
            <p:nvPr/>
          </p:nvSpPr>
          <p:spPr bwMode="auto">
            <a:xfrm rot="767818" flipH="1">
              <a:off x="6964528" y="1151129"/>
              <a:ext cx="3232488" cy="1850793"/>
            </a:xfrm>
            <a:custGeom>
              <a:avLst/>
              <a:gdLst/>
              <a:ahLst/>
              <a:cxnLst>
                <a:cxn ang="0">
                  <a:pos x="405" y="173"/>
                </a:cxn>
                <a:cxn ang="0">
                  <a:pos x="37" y="74"/>
                </a:cxn>
                <a:cxn ang="0">
                  <a:pos x="28" y="59"/>
                </a:cxn>
                <a:cxn ang="0">
                  <a:pos x="0" y="144"/>
                </a:cxn>
                <a:cxn ang="0">
                  <a:pos x="87" y="162"/>
                </a:cxn>
                <a:cxn ang="0">
                  <a:pos x="79" y="147"/>
                </a:cxn>
                <a:cxn ang="0">
                  <a:pos x="332" y="215"/>
                </a:cxn>
                <a:cxn ang="0">
                  <a:pos x="345" y="244"/>
                </a:cxn>
                <a:cxn ang="0">
                  <a:pos x="425" y="215"/>
                </a:cxn>
                <a:cxn ang="0">
                  <a:pos x="405" y="173"/>
                </a:cxn>
              </a:cxnLst>
              <a:rect l="0" t="0" r="r" b="b"/>
              <a:pathLst>
                <a:path w="425" h="244">
                  <a:moveTo>
                    <a:pt x="405" y="173"/>
                  </a:moveTo>
                  <a:cubicBezTo>
                    <a:pt x="330" y="44"/>
                    <a:pt x="166" y="0"/>
                    <a:pt x="37" y="74"/>
                  </a:cubicBezTo>
                  <a:cubicBezTo>
                    <a:pt x="28" y="59"/>
                    <a:pt x="28" y="59"/>
                    <a:pt x="28" y="59"/>
                  </a:cubicBezTo>
                  <a:cubicBezTo>
                    <a:pt x="0" y="144"/>
                    <a:pt x="0" y="144"/>
                    <a:pt x="0" y="144"/>
                  </a:cubicBezTo>
                  <a:cubicBezTo>
                    <a:pt x="87" y="162"/>
                    <a:pt x="87" y="162"/>
                    <a:pt x="87" y="162"/>
                  </a:cubicBezTo>
                  <a:cubicBezTo>
                    <a:pt x="79" y="147"/>
                    <a:pt x="79" y="147"/>
                    <a:pt x="79" y="147"/>
                  </a:cubicBezTo>
                  <a:cubicBezTo>
                    <a:pt x="168" y="96"/>
                    <a:pt x="281" y="126"/>
                    <a:pt x="332" y="215"/>
                  </a:cubicBezTo>
                  <a:cubicBezTo>
                    <a:pt x="337" y="224"/>
                    <a:pt x="342" y="234"/>
                    <a:pt x="345" y="244"/>
                  </a:cubicBezTo>
                  <a:cubicBezTo>
                    <a:pt x="425" y="215"/>
                    <a:pt x="425" y="215"/>
                    <a:pt x="425" y="215"/>
                  </a:cubicBezTo>
                  <a:cubicBezTo>
                    <a:pt x="419" y="201"/>
                    <a:pt x="413" y="186"/>
                    <a:pt x="405" y="173"/>
                  </a:cubicBezTo>
                  <a:close/>
                </a:path>
              </a:pathLst>
            </a:custGeom>
            <a:grp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TextBox 38">
              <a:extLst>
                <a:ext uri="{FF2B5EF4-FFF2-40B4-BE49-F238E27FC236}">
                  <a16:creationId xmlns:a16="http://schemas.microsoft.com/office/drawing/2014/main" id="{FCD46A87-47FF-4E69-8D36-BB6F4E7179FC}"/>
                </a:ext>
              </a:extLst>
            </p:cNvPr>
            <p:cNvSpPr txBox="1"/>
            <p:nvPr/>
          </p:nvSpPr>
          <p:spPr>
            <a:xfrm>
              <a:off x="8136694" y="1673227"/>
              <a:ext cx="866705" cy="307777"/>
            </a:xfrm>
            <a:prstGeom prst="rect">
              <a:avLst/>
            </a:prstGeom>
            <a:grp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$2,156</a:t>
              </a:r>
            </a:p>
          </p:txBody>
        </p:sp>
      </p:grpSp>
      <p:grpSp>
        <p:nvGrpSpPr>
          <p:cNvPr id="43" name="Group 42">
            <a:extLst>
              <a:ext uri="{FF2B5EF4-FFF2-40B4-BE49-F238E27FC236}">
                <a16:creationId xmlns:a16="http://schemas.microsoft.com/office/drawing/2014/main" id="{F31975D0-E6D5-4818-9CE4-77D04440B397}"/>
              </a:ext>
            </a:extLst>
          </p:cNvPr>
          <p:cNvGrpSpPr/>
          <p:nvPr/>
        </p:nvGrpSpPr>
        <p:grpSpPr>
          <a:xfrm>
            <a:off x="8901375" y="2499969"/>
            <a:ext cx="1919025" cy="3206901"/>
            <a:chOff x="8901375" y="2499969"/>
            <a:chExt cx="1919025" cy="3206901"/>
          </a:xfrm>
        </p:grpSpPr>
        <p:sp>
          <p:nvSpPr>
            <p:cNvPr id="5" name="Freeform 9"/>
            <p:cNvSpPr>
              <a:spLocks/>
            </p:cNvSpPr>
            <p:nvPr/>
          </p:nvSpPr>
          <p:spPr bwMode="auto">
            <a:xfrm rot="767818" flipH="1">
              <a:off x="8901375" y="2499969"/>
              <a:ext cx="1919025" cy="3206901"/>
            </a:xfrm>
            <a:custGeom>
              <a:avLst/>
              <a:gdLst/>
              <a:ahLst/>
              <a:cxnLst>
                <a:cxn ang="0">
                  <a:pos x="252" y="404"/>
                </a:cxn>
                <a:cxn ang="0">
                  <a:pos x="223" y="319"/>
                </a:cxn>
                <a:cxn ang="0">
                  <a:pos x="215" y="334"/>
                </a:cxn>
                <a:cxn ang="0">
                  <a:pos x="147" y="81"/>
                </a:cxn>
                <a:cxn ang="0">
                  <a:pos x="166" y="54"/>
                </a:cxn>
                <a:cxn ang="0">
                  <a:pos x="101" y="0"/>
                </a:cxn>
                <a:cxn ang="0">
                  <a:pos x="74" y="39"/>
                </a:cxn>
                <a:cxn ang="0">
                  <a:pos x="173" y="406"/>
                </a:cxn>
                <a:cxn ang="0">
                  <a:pos x="164" y="421"/>
                </a:cxn>
                <a:cxn ang="0">
                  <a:pos x="252" y="404"/>
                </a:cxn>
              </a:cxnLst>
              <a:rect l="0" t="0" r="r" b="b"/>
              <a:pathLst>
                <a:path w="252" h="421">
                  <a:moveTo>
                    <a:pt x="252" y="404"/>
                  </a:moveTo>
                  <a:cubicBezTo>
                    <a:pt x="223" y="319"/>
                    <a:pt x="223" y="319"/>
                    <a:pt x="223" y="319"/>
                  </a:cubicBezTo>
                  <a:cubicBezTo>
                    <a:pt x="215" y="334"/>
                    <a:pt x="215" y="334"/>
                    <a:pt x="215" y="334"/>
                  </a:cubicBezTo>
                  <a:cubicBezTo>
                    <a:pt x="126" y="282"/>
                    <a:pt x="96" y="169"/>
                    <a:pt x="147" y="81"/>
                  </a:cubicBezTo>
                  <a:cubicBezTo>
                    <a:pt x="153" y="71"/>
                    <a:pt x="159" y="62"/>
                    <a:pt x="166" y="54"/>
                  </a:cubicBezTo>
                  <a:cubicBezTo>
                    <a:pt x="101" y="0"/>
                    <a:pt x="101" y="0"/>
                    <a:pt x="101" y="0"/>
                  </a:cubicBezTo>
                  <a:cubicBezTo>
                    <a:pt x="91" y="12"/>
                    <a:pt x="82" y="25"/>
                    <a:pt x="74" y="39"/>
                  </a:cubicBezTo>
                  <a:cubicBezTo>
                    <a:pt x="0" y="167"/>
                    <a:pt x="44" y="332"/>
                    <a:pt x="173" y="406"/>
                  </a:cubicBezTo>
                  <a:cubicBezTo>
                    <a:pt x="164" y="421"/>
                    <a:pt x="164" y="421"/>
                    <a:pt x="164" y="421"/>
                  </a:cubicBezTo>
                  <a:lnTo>
                    <a:pt x="252" y="404"/>
                  </a:lnTo>
                  <a:close/>
                </a:path>
              </a:pathLst>
            </a:custGeom>
            <a:solidFill>
              <a:srgbClr val="4CC8EC"/>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0" name="TextBox 39">
              <a:extLst>
                <a:ext uri="{FF2B5EF4-FFF2-40B4-BE49-F238E27FC236}">
                  <a16:creationId xmlns:a16="http://schemas.microsoft.com/office/drawing/2014/main" id="{111DFDEF-61E0-4FEE-96A4-6053F5AAE854}"/>
                </a:ext>
              </a:extLst>
            </p:cNvPr>
            <p:cNvSpPr txBox="1"/>
            <p:nvPr/>
          </p:nvSpPr>
          <p:spPr>
            <a:xfrm rot="18014730">
              <a:off x="9654193"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$2,381</a:t>
              </a:r>
            </a:p>
          </p:txBody>
        </p:sp>
      </p:grpSp>
      <p:grpSp>
        <p:nvGrpSpPr>
          <p:cNvPr id="44" name="Group 43">
            <a:extLst>
              <a:ext uri="{FF2B5EF4-FFF2-40B4-BE49-F238E27FC236}">
                <a16:creationId xmlns:a16="http://schemas.microsoft.com/office/drawing/2014/main" id="{8C0F281F-0E5D-41C9-BD87-650870267873}"/>
              </a:ext>
            </a:extLst>
          </p:cNvPr>
          <p:cNvGrpSpPr/>
          <p:nvPr/>
        </p:nvGrpSpPr>
        <p:grpSpPr>
          <a:xfrm>
            <a:off x="6248400" y="2789858"/>
            <a:ext cx="2533111" cy="2567229"/>
            <a:chOff x="6248400" y="2789858"/>
            <a:chExt cx="2533111" cy="2567229"/>
          </a:xfrm>
        </p:grpSpPr>
        <p:sp>
          <p:nvSpPr>
            <p:cNvPr id="6" name="Freeform 10"/>
            <p:cNvSpPr>
              <a:spLocks/>
            </p:cNvSpPr>
            <p:nvPr/>
          </p:nvSpPr>
          <p:spPr bwMode="auto">
            <a:xfrm rot="767818" flipH="1">
              <a:off x="6248400" y="2789858"/>
              <a:ext cx="2533111" cy="2567229"/>
            </a:xfrm>
            <a:custGeom>
              <a:avLst/>
              <a:gdLst/>
              <a:ahLst/>
              <a:cxnLst>
                <a:cxn ang="0">
                  <a:pos x="274" y="0"/>
                </a:cxn>
                <a:cxn ang="0">
                  <a:pos x="215" y="67"/>
                </a:cxn>
                <a:cxn ang="0">
                  <a:pos x="232" y="67"/>
                </a:cxn>
                <a:cxn ang="0">
                  <a:pos x="47" y="252"/>
                </a:cxn>
                <a:cxn ang="0">
                  <a:pos x="14" y="250"/>
                </a:cxn>
                <a:cxn ang="0">
                  <a:pos x="0" y="332"/>
                </a:cxn>
                <a:cxn ang="0">
                  <a:pos x="47" y="337"/>
                </a:cxn>
                <a:cxn ang="0">
                  <a:pos x="316" y="67"/>
                </a:cxn>
                <a:cxn ang="0">
                  <a:pos x="333" y="67"/>
                </a:cxn>
                <a:cxn ang="0">
                  <a:pos x="274" y="0"/>
                </a:cxn>
              </a:cxnLst>
              <a:rect l="0" t="0" r="r" b="b"/>
              <a:pathLst>
                <a:path w="333" h="337">
                  <a:moveTo>
                    <a:pt x="274" y="0"/>
                  </a:moveTo>
                  <a:cubicBezTo>
                    <a:pt x="215" y="67"/>
                    <a:pt x="215" y="67"/>
                    <a:pt x="215" y="67"/>
                  </a:cubicBezTo>
                  <a:cubicBezTo>
                    <a:pt x="232" y="67"/>
                    <a:pt x="232" y="67"/>
                    <a:pt x="232" y="67"/>
                  </a:cubicBezTo>
                  <a:cubicBezTo>
                    <a:pt x="232" y="170"/>
                    <a:pt x="149" y="252"/>
                    <a:pt x="47" y="252"/>
                  </a:cubicBezTo>
                  <a:cubicBezTo>
                    <a:pt x="36" y="252"/>
                    <a:pt x="25" y="251"/>
                    <a:pt x="14" y="250"/>
                  </a:cubicBezTo>
                  <a:cubicBezTo>
                    <a:pt x="0" y="332"/>
                    <a:pt x="0" y="332"/>
                    <a:pt x="0" y="332"/>
                  </a:cubicBezTo>
                  <a:cubicBezTo>
                    <a:pt x="15" y="335"/>
                    <a:pt x="31" y="337"/>
                    <a:pt x="47" y="337"/>
                  </a:cubicBezTo>
                  <a:cubicBezTo>
                    <a:pt x="195" y="337"/>
                    <a:pt x="316" y="216"/>
                    <a:pt x="316" y="67"/>
                  </a:cubicBezTo>
                  <a:cubicBezTo>
                    <a:pt x="333" y="67"/>
                    <a:pt x="333" y="67"/>
                    <a:pt x="333" y="67"/>
                  </a:cubicBezTo>
                  <a:lnTo>
                    <a:pt x="274" y="0"/>
                  </a:lnTo>
                  <a:close/>
                </a:path>
              </a:pathLst>
            </a:custGeom>
            <a:solidFill>
              <a:srgbClr val="F4C956"/>
            </a:solidFill>
            <a:ln w="9525">
              <a:noFill/>
              <a:round/>
              <a:headEnd/>
              <a:tailEnd/>
            </a:ln>
            <a:effectLst>
              <a:outerShdw blurRad="190500" dist="1905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 name="TextBox 40">
              <a:extLst>
                <a:ext uri="{FF2B5EF4-FFF2-40B4-BE49-F238E27FC236}">
                  <a16:creationId xmlns:a16="http://schemas.microsoft.com/office/drawing/2014/main" id="{61F946EE-792A-4A3B-BA39-642B80D686AB}"/>
                </a:ext>
              </a:extLst>
            </p:cNvPr>
            <p:cNvSpPr txBox="1"/>
            <p:nvPr/>
          </p:nvSpPr>
          <p:spPr>
            <a:xfrm rot="3738259">
              <a:off x="6587381" y="4114800"/>
              <a:ext cx="866705" cy="307777"/>
            </a:xfrm>
            <a:prstGeom prst="rect">
              <a:avLst/>
            </a:prstGeom>
            <a:noFill/>
          </p:spPr>
          <p:txBody>
            <a:bodyPr wrap="square" lIns="0" tIns="0" rIns="0" bIns="0" rtlCol="0" anchor="t">
              <a:spAutoFit/>
            </a:bodyPr>
            <a:lstStyle/>
            <a:p>
              <a:pPr algn="ctr"/>
              <a:r>
                <a:rPr lang="en-US" sz="2000" dirty="0">
                  <a:solidFill>
                    <a:schemeClr val="bg1"/>
                  </a:solidFill>
                  <a:latin typeface="Bernard MT Condensed" panose="02050806060905020404" pitchFamily="18" charset="0"/>
                </a:rPr>
                <a:t>$1,924</a:t>
              </a:r>
            </a:p>
          </p:txBody>
        </p:sp>
      </p:grpSp>
    </p:spTree>
    <p:extLst>
      <p:ext uri="{BB962C8B-B14F-4D97-AF65-F5344CB8AC3E}">
        <p14:creationId xmlns:p14="http://schemas.microsoft.com/office/powerpoint/2010/main" val="29863775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wipe(left)">
                                      <p:cBhvr>
                                        <p:cTn id="7" dur="750"/>
                                        <p:tgtEl>
                                          <p:spTgt spid="3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Effect transition="in" filter="fade">
                                      <p:cBhvr>
                                        <p:cTn id="11" dur="750"/>
                                        <p:tgtEl>
                                          <p:spTgt spid="34"/>
                                        </p:tgtEl>
                                      </p:cBhvr>
                                    </p:animEffect>
                                    <p:anim calcmode="lin" valueType="num">
                                      <p:cBhvr>
                                        <p:cTn id="12" dur="750" fill="hold"/>
                                        <p:tgtEl>
                                          <p:spTgt spid="34"/>
                                        </p:tgtEl>
                                        <p:attrNameLst>
                                          <p:attrName>ppt_x</p:attrName>
                                        </p:attrNameLst>
                                      </p:cBhvr>
                                      <p:tavLst>
                                        <p:tav tm="0">
                                          <p:val>
                                            <p:strVal val="#ppt_x"/>
                                          </p:val>
                                        </p:tav>
                                        <p:tav tm="100000">
                                          <p:val>
                                            <p:strVal val="#ppt_x"/>
                                          </p:val>
                                        </p:tav>
                                      </p:tavLst>
                                    </p:anim>
                                    <p:anim calcmode="lin" valueType="num">
                                      <p:cBhvr>
                                        <p:cTn id="13" dur="750" fill="hold"/>
                                        <p:tgtEl>
                                          <p:spTgt spid="3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16"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 calcmode="lin" valueType="num">
                                      <p:cBhvr>
                                        <p:cTn id="17" dur="500" fill="hold"/>
                                        <p:tgtEl>
                                          <p:spTgt spid="46"/>
                                        </p:tgtEl>
                                        <p:attrNameLst>
                                          <p:attrName>ppt_w</p:attrName>
                                        </p:attrNameLst>
                                      </p:cBhvr>
                                      <p:tavLst>
                                        <p:tav tm="0">
                                          <p:val>
                                            <p:fltVal val="0"/>
                                          </p:val>
                                        </p:tav>
                                        <p:tav tm="100000">
                                          <p:val>
                                            <p:strVal val="#ppt_w"/>
                                          </p:val>
                                        </p:tav>
                                      </p:tavLst>
                                    </p:anim>
                                    <p:anim calcmode="lin" valueType="num">
                                      <p:cBhvr>
                                        <p:cTn id="18" dur="500" fill="hold"/>
                                        <p:tgtEl>
                                          <p:spTgt spid="46"/>
                                        </p:tgtEl>
                                        <p:attrNameLst>
                                          <p:attrName>ppt_h</p:attrName>
                                        </p:attrNameLst>
                                      </p:cBhvr>
                                      <p:tavLst>
                                        <p:tav tm="0">
                                          <p:val>
                                            <p:fltVal val="0"/>
                                          </p:val>
                                        </p:tav>
                                        <p:tav tm="100000">
                                          <p:val>
                                            <p:strVal val="#ppt_h"/>
                                          </p:val>
                                        </p:tav>
                                      </p:tavLst>
                                    </p:anim>
                                    <p:animEffect transition="in" filter="fade">
                                      <p:cBhvr>
                                        <p:cTn id="19" dur="500"/>
                                        <p:tgtEl>
                                          <p:spTgt spid="46"/>
                                        </p:tgtEl>
                                      </p:cBhvr>
                                    </p:animEffect>
                                  </p:childTnLst>
                                </p:cTn>
                              </p:par>
                            </p:childTnLst>
                          </p:cTn>
                        </p:par>
                        <p:par>
                          <p:cTn id="20" fill="hold">
                            <p:stCondLst>
                              <p:cond delay="2000"/>
                            </p:stCondLst>
                            <p:childTnLst>
                              <p:par>
                                <p:cTn id="21" presetID="42" presetClass="entr" presetSubtype="0" fill="hold" grpId="0" nodeType="afterEffect">
                                  <p:stCondLst>
                                    <p:cond delay="0"/>
                                  </p:stCondLst>
                                  <p:childTnLst>
                                    <p:set>
                                      <p:cBhvr>
                                        <p:cTn id="22" dur="1" fill="hold">
                                          <p:stCondLst>
                                            <p:cond delay="0"/>
                                          </p:stCondLst>
                                        </p:cTn>
                                        <p:tgtEl>
                                          <p:spTgt spid="35"/>
                                        </p:tgtEl>
                                        <p:attrNameLst>
                                          <p:attrName>style.visibility</p:attrName>
                                        </p:attrNameLst>
                                      </p:cBhvr>
                                      <p:to>
                                        <p:strVal val="visible"/>
                                      </p:to>
                                    </p:set>
                                    <p:animEffect transition="in" filter="fade">
                                      <p:cBhvr>
                                        <p:cTn id="23" dur="1000"/>
                                        <p:tgtEl>
                                          <p:spTgt spid="35"/>
                                        </p:tgtEl>
                                      </p:cBhvr>
                                    </p:animEffect>
                                    <p:anim calcmode="lin" valueType="num">
                                      <p:cBhvr>
                                        <p:cTn id="24" dur="1000" fill="hold"/>
                                        <p:tgtEl>
                                          <p:spTgt spid="35"/>
                                        </p:tgtEl>
                                        <p:attrNameLst>
                                          <p:attrName>ppt_x</p:attrName>
                                        </p:attrNameLst>
                                      </p:cBhvr>
                                      <p:tavLst>
                                        <p:tav tm="0">
                                          <p:val>
                                            <p:strVal val="#ppt_x"/>
                                          </p:val>
                                        </p:tav>
                                        <p:tav tm="100000">
                                          <p:val>
                                            <p:strVal val="#ppt_x"/>
                                          </p:val>
                                        </p:tav>
                                      </p:tavLst>
                                    </p:anim>
                                    <p:anim calcmode="lin" valueType="num">
                                      <p:cBhvr>
                                        <p:cTn id="25" dur="1000" fill="hold"/>
                                        <p:tgtEl>
                                          <p:spTgt spid="35"/>
                                        </p:tgtEl>
                                        <p:attrNameLst>
                                          <p:attrName>ppt_y</p:attrName>
                                        </p:attrNameLst>
                                      </p:cBhvr>
                                      <p:tavLst>
                                        <p:tav tm="0">
                                          <p:val>
                                            <p:strVal val="#ppt_y+.1"/>
                                          </p:val>
                                        </p:tav>
                                        <p:tav tm="100000">
                                          <p:val>
                                            <p:strVal val="#ppt_y"/>
                                          </p:val>
                                        </p:tav>
                                      </p:tavLst>
                                    </p:anim>
                                  </p:childTnLst>
                                </p:cTn>
                              </p:par>
                            </p:childTnLst>
                          </p:cTn>
                        </p:par>
                        <p:par>
                          <p:cTn id="26" fill="hold">
                            <p:stCondLst>
                              <p:cond delay="3000"/>
                            </p:stCondLst>
                            <p:childTnLst>
                              <p:par>
                                <p:cTn id="27" presetID="31" presetClass="entr" presetSubtype="0" fill="hold" nodeType="afterEffect">
                                  <p:stCondLst>
                                    <p:cond delay="0"/>
                                  </p:stCondLst>
                                  <p:childTnLst>
                                    <p:set>
                                      <p:cBhvr>
                                        <p:cTn id="28" dur="1" fill="hold">
                                          <p:stCondLst>
                                            <p:cond delay="0"/>
                                          </p:stCondLst>
                                        </p:cTn>
                                        <p:tgtEl>
                                          <p:spTgt spid="42"/>
                                        </p:tgtEl>
                                        <p:attrNameLst>
                                          <p:attrName>style.visibility</p:attrName>
                                        </p:attrNameLst>
                                      </p:cBhvr>
                                      <p:to>
                                        <p:strVal val="visible"/>
                                      </p:to>
                                    </p:set>
                                    <p:anim calcmode="lin" valueType="num">
                                      <p:cBhvr>
                                        <p:cTn id="29" dur="1000" fill="hold"/>
                                        <p:tgtEl>
                                          <p:spTgt spid="42"/>
                                        </p:tgtEl>
                                        <p:attrNameLst>
                                          <p:attrName>ppt_w</p:attrName>
                                        </p:attrNameLst>
                                      </p:cBhvr>
                                      <p:tavLst>
                                        <p:tav tm="0">
                                          <p:val>
                                            <p:fltVal val="0"/>
                                          </p:val>
                                        </p:tav>
                                        <p:tav tm="100000">
                                          <p:val>
                                            <p:strVal val="#ppt_w"/>
                                          </p:val>
                                        </p:tav>
                                      </p:tavLst>
                                    </p:anim>
                                    <p:anim calcmode="lin" valueType="num">
                                      <p:cBhvr>
                                        <p:cTn id="30" dur="1000" fill="hold"/>
                                        <p:tgtEl>
                                          <p:spTgt spid="42"/>
                                        </p:tgtEl>
                                        <p:attrNameLst>
                                          <p:attrName>ppt_h</p:attrName>
                                        </p:attrNameLst>
                                      </p:cBhvr>
                                      <p:tavLst>
                                        <p:tav tm="0">
                                          <p:val>
                                            <p:fltVal val="0"/>
                                          </p:val>
                                        </p:tav>
                                        <p:tav tm="100000">
                                          <p:val>
                                            <p:strVal val="#ppt_h"/>
                                          </p:val>
                                        </p:tav>
                                      </p:tavLst>
                                    </p:anim>
                                    <p:anim calcmode="lin" valueType="num">
                                      <p:cBhvr>
                                        <p:cTn id="31" dur="1000" fill="hold"/>
                                        <p:tgtEl>
                                          <p:spTgt spid="42"/>
                                        </p:tgtEl>
                                        <p:attrNameLst>
                                          <p:attrName>style.rotation</p:attrName>
                                        </p:attrNameLst>
                                      </p:cBhvr>
                                      <p:tavLst>
                                        <p:tav tm="0">
                                          <p:val>
                                            <p:fltVal val="90"/>
                                          </p:val>
                                        </p:tav>
                                        <p:tav tm="100000">
                                          <p:val>
                                            <p:fltVal val="0"/>
                                          </p:val>
                                        </p:tav>
                                      </p:tavLst>
                                    </p:anim>
                                    <p:animEffect transition="in" filter="fade">
                                      <p:cBhvr>
                                        <p:cTn id="32" dur="1000"/>
                                        <p:tgtEl>
                                          <p:spTgt spid="42"/>
                                        </p:tgtEl>
                                      </p:cBhvr>
                                    </p:animEffect>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36"/>
                                        </p:tgtEl>
                                        <p:attrNameLst>
                                          <p:attrName>style.visibility</p:attrName>
                                        </p:attrNameLst>
                                      </p:cBhvr>
                                      <p:to>
                                        <p:strVal val="visible"/>
                                      </p:to>
                                    </p:set>
                                    <p:animEffect transition="in" filter="fade">
                                      <p:cBhvr>
                                        <p:cTn id="36" dur="1000"/>
                                        <p:tgtEl>
                                          <p:spTgt spid="36"/>
                                        </p:tgtEl>
                                      </p:cBhvr>
                                    </p:animEffect>
                                    <p:anim calcmode="lin" valueType="num">
                                      <p:cBhvr>
                                        <p:cTn id="37" dur="1000" fill="hold"/>
                                        <p:tgtEl>
                                          <p:spTgt spid="36"/>
                                        </p:tgtEl>
                                        <p:attrNameLst>
                                          <p:attrName>ppt_x</p:attrName>
                                        </p:attrNameLst>
                                      </p:cBhvr>
                                      <p:tavLst>
                                        <p:tav tm="0">
                                          <p:val>
                                            <p:strVal val="#ppt_x"/>
                                          </p:val>
                                        </p:tav>
                                        <p:tav tm="100000">
                                          <p:val>
                                            <p:strVal val="#ppt_x"/>
                                          </p:val>
                                        </p:tav>
                                      </p:tavLst>
                                    </p:anim>
                                    <p:anim calcmode="lin" valueType="num">
                                      <p:cBhvr>
                                        <p:cTn id="38" dur="1000" fill="hold"/>
                                        <p:tgtEl>
                                          <p:spTgt spid="36"/>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31" presetClass="entr" presetSubtype="0" fill="hold" nodeType="afterEffect">
                                  <p:stCondLst>
                                    <p:cond delay="0"/>
                                  </p:stCondLst>
                                  <p:childTnLst>
                                    <p:set>
                                      <p:cBhvr>
                                        <p:cTn id="41" dur="1" fill="hold">
                                          <p:stCondLst>
                                            <p:cond delay="0"/>
                                          </p:stCondLst>
                                        </p:cTn>
                                        <p:tgtEl>
                                          <p:spTgt spid="43"/>
                                        </p:tgtEl>
                                        <p:attrNameLst>
                                          <p:attrName>style.visibility</p:attrName>
                                        </p:attrNameLst>
                                      </p:cBhvr>
                                      <p:to>
                                        <p:strVal val="visible"/>
                                      </p:to>
                                    </p:set>
                                    <p:anim calcmode="lin" valueType="num">
                                      <p:cBhvr>
                                        <p:cTn id="42" dur="1000" fill="hold"/>
                                        <p:tgtEl>
                                          <p:spTgt spid="43"/>
                                        </p:tgtEl>
                                        <p:attrNameLst>
                                          <p:attrName>ppt_w</p:attrName>
                                        </p:attrNameLst>
                                      </p:cBhvr>
                                      <p:tavLst>
                                        <p:tav tm="0">
                                          <p:val>
                                            <p:fltVal val="0"/>
                                          </p:val>
                                        </p:tav>
                                        <p:tav tm="100000">
                                          <p:val>
                                            <p:strVal val="#ppt_w"/>
                                          </p:val>
                                        </p:tav>
                                      </p:tavLst>
                                    </p:anim>
                                    <p:anim calcmode="lin" valueType="num">
                                      <p:cBhvr>
                                        <p:cTn id="43" dur="1000" fill="hold"/>
                                        <p:tgtEl>
                                          <p:spTgt spid="43"/>
                                        </p:tgtEl>
                                        <p:attrNameLst>
                                          <p:attrName>ppt_h</p:attrName>
                                        </p:attrNameLst>
                                      </p:cBhvr>
                                      <p:tavLst>
                                        <p:tav tm="0">
                                          <p:val>
                                            <p:fltVal val="0"/>
                                          </p:val>
                                        </p:tav>
                                        <p:tav tm="100000">
                                          <p:val>
                                            <p:strVal val="#ppt_h"/>
                                          </p:val>
                                        </p:tav>
                                      </p:tavLst>
                                    </p:anim>
                                    <p:anim calcmode="lin" valueType="num">
                                      <p:cBhvr>
                                        <p:cTn id="44" dur="1000" fill="hold"/>
                                        <p:tgtEl>
                                          <p:spTgt spid="43"/>
                                        </p:tgtEl>
                                        <p:attrNameLst>
                                          <p:attrName>style.rotation</p:attrName>
                                        </p:attrNameLst>
                                      </p:cBhvr>
                                      <p:tavLst>
                                        <p:tav tm="0">
                                          <p:val>
                                            <p:fltVal val="90"/>
                                          </p:val>
                                        </p:tav>
                                        <p:tav tm="100000">
                                          <p:val>
                                            <p:fltVal val="0"/>
                                          </p:val>
                                        </p:tav>
                                      </p:tavLst>
                                    </p:anim>
                                    <p:animEffect transition="in" filter="fade">
                                      <p:cBhvr>
                                        <p:cTn id="45" dur="1000"/>
                                        <p:tgtEl>
                                          <p:spTgt spid="43"/>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37"/>
                                        </p:tgtEl>
                                        <p:attrNameLst>
                                          <p:attrName>style.visibility</p:attrName>
                                        </p:attrNameLst>
                                      </p:cBhvr>
                                      <p:to>
                                        <p:strVal val="visible"/>
                                      </p:to>
                                    </p:set>
                                    <p:animEffect transition="in" filter="fade">
                                      <p:cBhvr>
                                        <p:cTn id="49" dur="1000"/>
                                        <p:tgtEl>
                                          <p:spTgt spid="37"/>
                                        </p:tgtEl>
                                      </p:cBhvr>
                                    </p:animEffect>
                                    <p:anim calcmode="lin" valueType="num">
                                      <p:cBhvr>
                                        <p:cTn id="50" dur="1000" fill="hold"/>
                                        <p:tgtEl>
                                          <p:spTgt spid="37"/>
                                        </p:tgtEl>
                                        <p:attrNameLst>
                                          <p:attrName>ppt_x</p:attrName>
                                        </p:attrNameLst>
                                      </p:cBhvr>
                                      <p:tavLst>
                                        <p:tav tm="0">
                                          <p:val>
                                            <p:strVal val="#ppt_x"/>
                                          </p:val>
                                        </p:tav>
                                        <p:tav tm="100000">
                                          <p:val>
                                            <p:strVal val="#ppt_x"/>
                                          </p:val>
                                        </p:tav>
                                      </p:tavLst>
                                    </p:anim>
                                    <p:anim calcmode="lin" valueType="num">
                                      <p:cBhvr>
                                        <p:cTn id="51" dur="1000" fill="hold"/>
                                        <p:tgtEl>
                                          <p:spTgt spid="3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31" presetClass="entr" presetSubtype="0" fill="hold" nodeType="afterEffect">
                                  <p:stCondLst>
                                    <p:cond delay="0"/>
                                  </p:stCondLst>
                                  <p:childTnLst>
                                    <p:set>
                                      <p:cBhvr>
                                        <p:cTn id="54" dur="1" fill="hold">
                                          <p:stCondLst>
                                            <p:cond delay="0"/>
                                          </p:stCondLst>
                                        </p:cTn>
                                        <p:tgtEl>
                                          <p:spTgt spid="44"/>
                                        </p:tgtEl>
                                        <p:attrNameLst>
                                          <p:attrName>style.visibility</p:attrName>
                                        </p:attrNameLst>
                                      </p:cBhvr>
                                      <p:to>
                                        <p:strVal val="visible"/>
                                      </p:to>
                                    </p:set>
                                    <p:anim calcmode="lin" valueType="num">
                                      <p:cBhvr>
                                        <p:cTn id="55" dur="1000" fill="hold"/>
                                        <p:tgtEl>
                                          <p:spTgt spid="44"/>
                                        </p:tgtEl>
                                        <p:attrNameLst>
                                          <p:attrName>ppt_w</p:attrName>
                                        </p:attrNameLst>
                                      </p:cBhvr>
                                      <p:tavLst>
                                        <p:tav tm="0">
                                          <p:val>
                                            <p:fltVal val="0"/>
                                          </p:val>
                                        </p:tav>
                                        <p:tav tm="100000">
                                          <p:val>
                                            <p:strVal val="#ppt_w"/>
                                          </p:val>
                                        </p:tav>
                                      </p:tavLst>
                                    </p:anim>
                                    <p:anim calcmode="lin" valueType="num">
                                      <p:cBhvr>
                                        <p:cTn id="56" dur="1000" fill="hold"/>
                                        <p:tgtEl>
                                          <p:spTgt spid="44"/>
                                        </p:tgtEl>
                                        <p:attrNameLst>
                                          <p:attrName>ppt_h</p:attrName>
                                        </p:attrNameLst>
                                      </p:cBhvr>
                                      <p:tavLst>
                                        <p:tav tm="0">
                                          <p:val>
                                            <p:fltVal val="0"/>
                                          </p:val>
                                        </p:tav>
                                        <p:tav tm="100000">
                                          <p:val>
                                            <p:strVal val="#ppt_h"/>
                                          </p:val>
                                        </p:tav>
                                      </p:tavLst>
                                    </p:anim>
                                    <p:anim calcmode="lin" valueType="num">
                                      <p:cBhvr>
                                        <p:cTn id="57" dur="1000" fill="hold"/>
                                        <p:tgtEl>
                                          <p:spTgt spid="44"/>
                                        </p:tgtEl>
                                        <p:attrNameLst>
                                          <p:attrName>style.rotation</p:attrName>
                                        </p:attrNameLst>
                                      </p:cBhvr>
                                      <p:tavLst>
                                        <p:tav tm="0">
                                          <p:val>
                                            <p:fltVal val="90"/>
                                          </p:val>
                                        </p:tav>
                                        <p:tav tm="100000">
                                          <p:val>
                                            <p:fltVal val="0"/>
                                          </p:val>
                                        </p:tav>
                                      </p:tavLst>
                                    </p:anim>
                                    <p:animEffect transition="in" filter="fade">
                                      <p:cBhvr>
                                        <p:cTn id="58" dur="1000"/>
                                        <p:tgtEl>
                                          <p:spTgt spid="4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p:bldP spid="34" grpId="0"/>
      <p:bldP spid="35" grpId="0"/>
      <p:bldP spid="36" grpId="0"/>
      <p:bldP spid="37"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5CA53FB9-CAE1-400B-841E-670C8D582B69}"/>
              </a:ext>
            </a:extLst>
          </p:cNvPr>
          <p:cNvSpPr>
            <a:spLocks noChangeAspect="1"/>
          </p:cNvSpPr>
          <p:nvPr/>
        </p:nvSpPr>
        <p:spPr>
          <a:xfrm>
            <a:off x="3935023" y="633037"/>
            <a:ext cx="5029198" cy="5029200"/>
          </a:xfrm>
          <a:custGeom>
            <a:avLst/>
            <a:gdLst>
              <a:gd name="connsiteX0" fmla="*/ 2514598 w 5029198"/>
              <a:gd name="connsiteY0" fmla="*/ 1457190 h 5029200"/>
              <a:gd name="connsiteX1" fmla="*/ 1463038 w 5029198"/>
              <a:gd name="connsiteY1" fmla="*/ 2508750 h 5029200"/>
              <a:gd name="connsiteX2" fmla="*/ 2514598 w 5029198"/>
              <a:gd name="connsiteY2" fmla="*/ 3560310 h 5029200"/>
              <a:gd name="connsiteX3" fmla="*/ 3566158 w 5029198"/>
              <a:gd name="connsiteY3" fmla="*/ 2508750 h 5029200"/>
              <a:gd name="connsiteX4" fmla="*/ 2514598 w 5029198"/>
              <a:gd name="connsiteY4" fmla="*/ 1457190 h 5029200"/>
              <a:gd name="connsiteX5" fmla="*/ 2514599 w 5029198"/>
              <a:gd name="connsiteY5" fmla="*/ 0 h 5029200"/>
              <a:gd name="connsiteX6" fmla="*/ 5029198 w 5029198"/>
              <a:gd name="connsiteY6" fmla="*/ 2514600 h 5029200"/>
              <a:gd name="connsiteX7" fmla="*/ 2514599 w 5029198"/>
              <a:gd name="connsiteY7" fmla="*/ 5029200 h 5029200"/>
              <a:gd name="connsiteX8" fmla="*/ 0 w 5029198"/>
              <a:gd name="connsiteY8" fmla="*/ 2514600 h 5029200"/>
              <a:gd name="connsiteX9" fmla="*/ 2514599 w 5029198"/>
              <a:gd name="connsiteY9" fmla="*/ 0 h 5029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5029198" h="5029200">
                <a:moveTo>
                  <a:pt x="2514598" y="1457190"/>
                </a:moveTo>
                <a:cubicBezTo>
                  <a:pt x="1933837" y="1457190"/>
                  <a:pt x="1463038" y="1927989"/>
                  <a:pt x="1463038" y="2508750"/>
                </a:cubicBezTo>
                <a:cubicBezTo>
                  <a:pt x="1463038" y="3089511"/>
                  <a:pt x="1933837" y="3560310"/>
                  <a:pt x="2514598" y="3560310"/>
                </a:cubicBezTo>
                <a:cubicBezTo>
                  <a:pt x="3095359" y="3560310"/>
                  <a:pt x="3566158" y="3089511"/>
                  <a:pt x="3566158" y="2508750"/>
                </a:cubicBezTo>
                <a:cubicBezTo>
                  <a:pt x="3566158" y="1927989"/>
                  <a:pt x="3095359" y="1457190"/>
                  <a:pt x="2514598" y="1457190"/>
                </a:cubicBezTo>
                <a:close/>
                <a:moveTo>
                  <a:pt x="2514599" y="0"/>
                </a:moveTo>
                <a:cubicBezTo>
                  <a:pt x="3903374" y="0"/>
                  <a:pt x="5029198" y="1125825"/>
                  <a:pt x="5029198" y="2514600"/>
                </a:cubicBezTo>
                <a:cubicBezTo>
                  <a:pt x="5029198" y="3903375"/>
                  <a:pt x="3903374" y="5029200"/>
                  <a:pt x="2514599" y="5029200"/>
                </a:cubicBezTo>
                <a:cubicBezTo>
                  <a:pt x="1125824" y="5029200"/>
                  <a:pt x="0" y="3903375"/>
                  <a:pt x="0" y="2514600"/>
                </a:cubicBezTo>
                <a:cubicBezTo>
                  <a:pt x="0" y="1125825"/>
                  <a:pt x="1125824" y="0"/>
                  <a:pt x="2514599"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90500" dist="254000" dir="8100000" algn="tr" rotWithShape="0">
              <a:prstClr val="black">
                <a:alpha val="25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51" name="Group 150">
            <a:extLst>
              <a:ext uri="{FF2B5EF4-FFF2-40B4-BE49-F238E27FC236}">
                <a16:creationId xmlns:a16="http://schemas.microsoft.com/office/drawing/2014/main" id="{20F98585-E3BE-4A48-AEF0-80B6A83A1B06}"/>
              </a:ext>
            </a:extLst>
          </p:cNvPr>
          <p:cNvGrpSpPr/>
          <p:nvPr/>
        </p:nvGrpSpPr>
        <p:grpSpPr>
          <a:xfrm>
            <a:off x="3909317" y="2840321"/>
            <a:ext cx="1605307" cy="1723226"/>
            <a:chOff x="3909317" y="2840321"/>
            <a:chExt cx="1605307" cy="1723226"/>
          </a:xfrm>
        </p:grpSpPr>
        <p:sp>
          <p:nvSpPr>
            <p:cNvPr id="81" name="Freeform: Shape 80">
              <a:extLst>
                <a:ext uri="{FF2B5EF4-FFF2-40B4-BE49-F238E27FC236}">
                  <a16:creationId xmlns:a16="http://schemas.microsoft.com/office/drawing/2014/main" id="{2892486B-D8BF-4572-9C6E-8792EF544B4A}"/>
                </a:ext>
              </a:extLst>
            </p:cNvPr>
            <p:cNvSpPr>
              <a:spLocks noChangeAspect="1"/>
            </p:cNvSpPr>
            <p:nvPr/>
          </p:nvSpPr>
          <p:spPr>
            <a:xfrm rot="13500000">
              <a:off x="3850358" y="2899280"/>
              <a:ext cx="1723226" cy="1605307"/>
            </a:xfrm>
            <a:custGeom>
              <a:avLst/>
              <a:gdLst>
                <a:gd name="connsiteX0" fmla="*/ 1723226 w 1723226"/>
                <a:gd name="connsiteY0" fmla="*/ 703699 h 1605307"/>
                <a:gd name="connsiteX1" fmla="*/ 821618 w 1723226"/>
                <a:gd name="connsiteY1" fmla="*/ 1605307 h 1605307"/>
                <a:gd name="connsiteX2" fmla="*/ 747232 w 1723226"/>
                <a:gd name="connsiteY2" fmla="*/ 1538071 h 1605307"/>
                <a:gd name="connsiteX3" fmla="*/ 25817 w 1723226"/>
                <a:gd name="connsiteY3" fmla="*/ 1281758 h 1605307"/>
                <a:gd name="connsiteX4" fmla="*/ 0 w 1723226"/>
                <a:gd name="connsiteY4" fmla="*/ 1282990 h 1605307"/>
                <a:gd name="connsiteX5" fmla="*/ 0 w 1723226"/>
                <a:gd name="connsiteY5" fmla="*/ 786 h 1605307"/>
                <a:gd name="connsiteX6" fmla="*/ 16461 w 1723226"/>
                <a:gd name="connsiteY6" fmla="*/ 0 h 1605307"/>
                <a:gd name="connsiteX7" fmla="*/ 1545859 w 1723226"/>
                <a:gd name="connsiteY7" fmla="*/ 543384 h 160530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226" h="1605307">
                  <a:moveTo>
                    <a:pt x="1723226" y="703699"/>
                  </a:moveTo>
                  <a:lnTo>
                    <a:pt x="821618" y="1605307"/>
                  </a:lnTo>
                  <a:lnTo>
                    <a:pt x="747232" y="1538071"/>
                  </a:lnTo>
                  <a:cubicBezTo>
                    <a:pt x="537726" y="1367196"/>
                    <a:pt x="281772" y="1281758"/>
                    <a:pt x="25817" y="1281758"/>
                  </a:cubicBezTo>
                  <a:lnTo>
                    <a:pt x="0" y="1282990"/>
                  </a:lnTo>
                  <a:lnTo>
                    <a:pt x="0" y="786"/>
                  </a:lnTo>
                  <a:lnTo>
                    <a:pt x="16461" y="0"/>
                  </a:lnTo>
                  <a:cubicBezTo>
                    <a:pt x="559084" y="0"/>
                    <a:pt x="1101708" y="181128"/>
                    <a:pt x="1545859" y="543384"/>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29" name="Graphic 128" descr="DNA">
              <a:extLst>
                <a:ext uri="{FF2B5EF4-FFF2-40B4-BE49-F238E27FC236}">
                  <a16:creationId xmlns:a16="http://schemas.microsoft.com/office/drawing/2014/main" id="{1DEF50F2-A73D-4028-BD70-E6D09F3767C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4222980" y="3546530"/>
              <a:ext cx="640080" cy="640080"/>
            </a:xfrm>
            <a:prstGeom prst="rect">
              <a:avLst/>
            </a:prstGeom>
          </p:spPr>
        </p:pic>
      </p:grpSp>
      <p:grpSp>
        <p:nvGrpSpPr>
          <p:cNvPr id="152" name="Group 151">
            <a:extLst>
              <a:ext uri="{FF2B5EF4-FFF2-40B4-BE49-F238E27FC236}">
                <a16:creationId xmlns:a16="http://schemas.microsoft.com/office/drawing/2014/main" id="{10EA1106-1B20-499F-97FE-6C8F66204517}"/>
              </a:ext>
            </a:extLst>
          </p:cNvPr>
          <p:cNvGrpSpPr/>
          <p:nvPr/>
        </p:nvGrpSpPr>
        <p:grpSpPr>
          <a:xfrm>
            <a:off x="4032297" y="1444303"/>
            <a:ext cx="1604924" cy="1718328"/>
            <a:chOff x="4032297" y="1444303"/>
            <a:chExt cx="1604924" cy="1718328"/>
          </a:xfrm>
        </p:grpSpPr>
        <p:sp>
          <p:nvSpPr>
            <p:cNvPr id="83" name="Freeform: Shape 82">
              <a:extLst>
                <a:ext uri="{FF2B5EF4-FFF2-40B4-BE49-F238E27FC236}">
                  <a16:creationId xmlns:a16="http://schemas.microsoft.com/office/drawing/2014/main" id="{BE422002-3130-4AB4-A73F-9874E4898D40}"/>
                </a:ext>
              </a:extLst>
            </p:cNvPr>
            <p:cNvSpPr>
              <a:spLocks noChangeAspect="1"/>
            </p:cNvSpPr>
            <p:nvPr/>
          </p:nvSpPr>
          <p:spPr>
            <a:xfrm rot="16200000">
              <a:off x="3975595" y="1501005"/>
              <a:ext cx="1718328" cy="1604924"/>
            </a:xfrm>
            <a:custGeom>
              <a:avLst/>
              <a:gdLst>
                <a:gd name="connsiteX0" fmla="*/ 1718328 w 1718328"/>
                <a:gd name="connsiteY0" fmla="*/ 706035 h 1604924"/>
                <a:gd name="connsiteX1" fmla="*/ 819439 w 1718328"/>
                <a:gd name="connsiteY1" fmla="*/ 1604924 h 1604924"/>
                <a:gd name="connsiteX2" fmla="*/ 655764 w 1718328"/>
                <a:gd name="connsiteY2" fmla="*/ 1469879 h 1604924"/>
                <a:gd name="connsiteX3" fmla="*/ 16702 w 1718328"/>
                <a:gd name="connsiteY3" fmla="*/ 1274673 h 1604924"/>
                <a:gd name="connsiteX4" fmla="*/ 0 w 1718328"/>
                <a:gd name="connsiteY4" fmla="*/ 1275516 h 1604924"/>
                <a:gd name="connsiteX5" fmla="*/ 0 w 1718328"/>
                <a:gd name="connsiteY5" fmla="*/ 454 h 1604924"/>
                <a:gd name="connsiteX6" fmla="*/ 8985 w 1718328"/>
                <a:gd name="connsiteY6" fmla="*/ 0 h 1604924"/>
                <a:gd name="connsiteX7" fmla="*/ 243889 w 1718328"/>
                <a:gd name="connsiteY7" fmla="*/ 11862 h 1604924"/>
                <a:gd name="connsiteX8" fmla="*/ 311968 w 1718328"/>
                <a:gd name="connsiteY8" fmla="*/ 20943 h 1604924"/>
                <a:gd name="connsiteX9" fmla="*/ 474647 w 1718328"/>
                <a:gd name="connsiteY9" fmla="*/ 45771 h 1604924"/>
                <a:gd name="connsiteX10" fmla="*/ 546438 w 1718328"/>
                <a:gd name="connsiteY10" fmla="*/ 61862 h 1604924"/>
                <a:gd name="connsiteX11" fmla="*/ 701509 w 1718328"/>
                <a:gd name="connsiteY11" fmla="*/ 101735 h 1604924"/>
                <a:gd name="connsiteX12" fmla="*/ 764699 w 1718328"/>
                <a:gd name="connsiteY12" fmla="*/ 121811 h 1604924"/>
                <a:gd name="connsiteX13" fmla="*/ 926041 w 1718328"/>
                <a:gd name="connsiteY13" fmla="*/ 180863 h 1604924"/>
                <a:gd name="connsiteX14" fmla="*/ 971785 w 1718328"/>
                <a:gd name="connsiteY14" fmla="*/ 199877 h 1604924"/>
                <a:gd name="connsiteX15" fmla="*/ 1153692 w 1718328"/>
                <a:gd name="connsiteY15" fmla="*/ 287506 h 1604924"/>
                <a:gd name="connsiteX16" fmla="*/ 1168443 w 1718328"/>
                <a:gd name="connsiteY16" fmla="*/ 295174 h 1604924"/>
                <a:gd name="connsiteX17" fmla="*/ 1363768 w 1718328"/>
                <a:gd name="connsiteY17" fmla="*/ 413837 h 1604924"/>
                <a:gd name="connsiteX18" fmla="*/ 1550311 w 1718328"/>
                <a:gd name="connsiteY18" fmla="*/ 553331 h 160492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8328" h="1604924">
                  <a:moveTo>
                    <a:pt x="1718328" y="706035"/>
                  </a:moveTo>
                  <a:lnTo>
                    <a:pt x="819439" y="1604924"/>
                  </a:lnTo>
                  <a:lnTo>
                    <a:pt x="655764" y="1469879"/>
                  </a:lnTo>
                  <a:cubicBezTo>
                    <a:pt x="473340" y="1346636"/>
                    <a:pt x="253425" y="1274673"/>
                    <a:pt x="16702" y="1274673"/>
                  </a:cubicBezTo>
                  <a:lnTo>
                    <a:pt x="0" y="1275516"/>
                  </a:lnTo>
                  <a:lnTo>
                    <a:pt x="0" y="454"/>
                  </a:lnTo>
                  <a:lnTo>
                    <a:pt x="8985" y="0"/>
                  </a:lnTo>
                  <a:lnTo>
                    <a:pt x="243889" y="11862"/>
                  </a:lnTo>
                  <a:lnTo>
                    <a:pt x="311968" y="20943"/>
                  </a:lnTo>
                  <a:lnTo>
                    <a:pt x="474647" y="45771"/>
                  </a:lnTo>
                  <a:lnTo>
                    <a:pt x="546438" y="61862"/>
                  </a:lnTo>
                  <a:lnTo>
                    <a:pt x="701509" y="101735"/>
                  </a:lnTo>
                  <a:lnTo>
                    <a:pt x="764699" y="121811"/>
                  </a:lnTo>
                  <a:lnTo>
                    <a:pt x="926041" y="180863"/>
                  </a:lnTo>
                  <a:lnTo>
                    <a:pt x="971785" y="199877"/>
                  </a:lnTo>
                  <a:lnTo>
                    <a:pt x="1153692" y="287506"/>
                  </a:lnTo>
                  <a:lnTo>
                    <a:pt x="1168443" y="295174"/>
                  </a:lnTo>
                  <a:lnTo>
                    <a:pt x="1363768" y="413837"/>
                  </a:lnTo>
                  <a:cubicBezTo>
                    <a:pt x="1428224" y="457383"/>
                    <a:pt x="1490473" y="503948"/>
                    <a:pt x="1550311" y="553331"/>
                  </a:cubicBezTo>
                  <a:close/>
                </a:path>
              </a:pathLst>
            </a:cu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3" name="Graphic 132" descr="Brain in head">
              <a:extLst>
                <a:ext uri="{FF2B5EF4-FFF2-40B4-BE49-F238E27FC236}">
                  <a16:creationId xmlns:a16="http://schemas.microsoft.com/office/drawing/2014/main" id="{D76CAC2A-98BB-418C-BB09-1C9E72553FA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250766" y="1992966"/>
              <a:ext cx="640080" cy="640080"/>
            </a:xfrm>
            <a:prstGeom prst="rect">
              <a:avLst/>
            </a:prstGeom>
          </p:spPr>
        </p:pic>
      </p:grpSp>
      <p:grpSp>
        <p:nvGrpSpPr>
          <p:cNvPr id="153" name="Group 152">
            <a:extLst>
              <a:ext uri="{FF2B5EF4-FFF2-40B4-BE49-F238E27FC236}">
                <a16:creationId xmlns:a16="http://schemas.microsoft.com/office/drawing/2014/main" id="{91DCB0FE-6E3C-479E-9135-1DF6CD78FCCC}"/>
              </a:ext>
            </a:extLst>
          </p:cNvPr>
          <p:cNvGrpSpPr/>
          <p:nvPr/>
        </p:nvGrpSpPr>
        <p:grpSpPr>
          <a:xfrm>
            <a:off x="5045934" y="604596"/>
            <a:ext cx="1730257" cy="1609753"/>
            <a:chOff x="5045934" y="604596"/>
            <a:chExt cx="1730257" cy="1609753"/>
          </a:xfrm>
        </p:grpSpPr>
        <p:sp>
          <p:nvSpPr>
            <p:cNvPr id="85" name="Freeform: Shape 84">
              <a:extLst>
                <a:ext uri="{FF2B5EF4-FFF2-40B4-BE49-F238E27FC236}">
                  <a16:creationId xmlns:a16="http://schemas.microsoft.com/office/drawing/2014/main" id="{04E31D9F-8F08-44A8-AE60-5D90B94DF897}"/>
                </a:ext>
              </a:extLst>
            </p:cNvPr>
            <p:cNvSpPr>
              <a:spLocks noChangeAspect="1"/>
            </p:cNvSpPr>
            <p:nvPr/>
          </p:nvSpPr>
          <p:spPr>
            <a:xfrm rot="18900000">
              <a:off x="5045934" y="604596"/>
              <a:ext cx="1730257" cy="1609753"/>
            </a:xfrm>
            <a:custGeom>
              <a:avLst/>
              <a:gdLst>
                <a:gd name="connsiteX0" fmla="*/ 1730168 w 1730257"/>
                <a:gd name="connsiteY0" fmla="*/ 709727 h 1609753"/>
                <a:gd name="connsiteX1" fmla="*/ 1730257 w 1730257"/>
                <a:gd name="connsiteY1" fmla="*/ 709825 h 1609753"/>
                <a:gd name="connsiteX2" fmla="*/ 830328 w 1730257"/>
                <a:gd name="connsiteY2" fmla="*/ 1609753 h 1609753"/>
                <a:gd name="connsiteX3" fmla="*/ 826555 w 1730257"/>
                <a:gd name="connsiteY3" fmla="*/ 1605579 h 1609753"/>
                <a:gd name="connsiteX4" fmla="*/ 18332 w 1730257"/>
                <a:gd name="connsiteY4" fmla="*/ 1270802 h 1609753"/>
                <a:gd name="connsiteX5" fmla="*/ 0 w 1730257"/>
                <a:gd name="connsiteY5" fmla="*/ 1271677 h 1609753"/>
                <a:gd name="connsiteX6" fmla="*/ 0 w 1730257"/>
                <a:gd name="connsiteY6" fmla="*/ 799 h 1609753"/>
                <a:gd name="connsiteX7" fmla="*/ 16735 w 1730257"/>
                <a:gd name="connsiteY7" fmla="*/ 0 h 1609753"/>
                <a:gd name="connsiteX8" fmla="*/ 1730168 w 1730257"/>
                <a:gd name="connsiteY8" fmla="*/ 709727 h 160975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30257" h="1609753">
                  <a:moveTo>
                    <a:pt x="1730168" y="709727"/>
                  </a:moveTo>
                  <a:lnTo>
                    <a:pt x="1730257" y="709825"/>
                  </a:lnTo>
                  <a:lnTo>
                    <a:pt x="830328" y="1609753"/>
                  </a:lnTo>
                  <a:lnTo>
                    <a:pt x="826555" y="1605579"/>
                  </a:lnTo>
                  <a:cubicBezTo>
                    <a:pt x="603371" y="1382395"/>
                    <a:pt x="310852" y="1270802"/>
                    <a:pt x="18332" y="1270802"/>
                  </a:cubicBezTo>
                  <a:lnTo>
                    <a:pt x="0" y="1271677"/>
                  </a:lnTo>
                  <a:lnTo>
                    <a:pt x="0" y="799"/>
                  </a:lnTo>
                  <a:lnTo>
                    <a:pt x="16735" y="0"/>
                  </a:lnTo>
                  <a:cubicBezTo>
                    <a:pt x="636876" y="0"/>
                    <a:pt x="1257017" y="236575"/>
                    <a:pt x="1730168" y="709727"/>
                  </a:cubicBezTo>
                  <a:close/>
                </a:path>
              </a:pathLst>
            </a:cu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5" name="Graphic 134" descr="Brain">
              <a:extLst>
                <a:ext uri="{FF2B5EF4-FFF2-40B4-BE49-F238E27FC236}">
                  <a16:creationId xmlns:a16="http://schemas.microsoft.com/office/drawing/2014/main" id="{131D80FA-CB88-469B-99AF-79D70BEAFF0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5286486" y="948382"/>
              <a:ext cx="640080" cy="640080"/>
            </a:xfrm>
            <a:prstGeom prst="rect">
              <a:avLst/>
            </a:prstGeom>
          </p:spPr>
        </p:pic>
      </p:grpSp>
      <p:grpSp>
        <p:nvGrpSpPr>
          <p:cNvPr id="150" name="Group 149">
            <a:extLst>
              <a:ext uri="{FF2B5EF4-FFF2-40B4-BE49-F238E27FC236}">
                <a16:creationId xmlns:a16="http://schemas.microsoft.com/office/drawing/2014/main" id="{0C84A1C4-665B-4C51-A5FE-5C199DCEB93B}"/>
              </a:ext>
            </a:extLst>
          </p:cNvPr>
          <p:cNvGrpSpPr/>
          <p:nvPr/>
        </p:nvGrpSpPr>
        <p:grpSpPr>
          <a:xfrm>
            <a:off x="4749702" y="3966761"/>
            <a:ext cx="1723443" cy="1610073"/>
            <a:chOff x="4749702" y="3966761"/>
            <a:chExt cx="1723443" cy="1610073"/>
          </a:xfrm>
        </p:grpSpPr>
        <p:sp>
          <p:nvSpPr>
            <p:cNvPr id="79" name="Freeform: Shape 78">
              <a:extLst>
                <a:ext uri="{FF2B5EF4-FFF2-40B4-BE49-F238E27FC236}">
                  <a16:creationId xmlns:a16="http://schemas.microsoft.com/office/drawing/2014/main" id="{62D01125-15F7-41F6-B30C-90F8268BD8B4}"/>
                </a:ext>
              </a:extLst>
            </p:cNvPr>
            <p:cNvSpPr>
              <a:spLocks noChangeAspect="1"/>
            </p:cNvSpPr>
            <p:nvPr/>
          </p:nvSpPr>
          <p:spPr>
            <a:xfrm rot="10800000">
              <a:off x="4749702" y="3966761"/>
              <a:ext cx="1723443" cy="1610073"/>
            </a:xfrm>
            <a:custGeom>
              <a:avLst/>
              <a:gdLst>
                <a:gd name="connsiteX0" fmla="*/ 816117 w 1723443"/>
                <a:gd name="connsiteY0" fmla="*/ 1610073 h 1610073"/>
                <a:gd name="connsiteX1" fmla="*/ 662238 w 1723443"/>
                <a:gd name="connsiteY1" fmla="*/ 1483112 h 1610073"/>
                <a:gd name="connsiteX2" fmla="*/ 23176 w 1723443"/>
                <a:gd name="connsiteY2" fmla="*/ 1287905 h 1610073"/>
                <a:gd name="connsiteX3" fmla="*/ 0 w 1723443"/>
                <a:gd name="connsiteY3" fmla="*/ 1289076 h 1610073"/>
                <a:gd name="connsiteX4" fmla="*/ 0 w 1723443"/>
                <a:gd name="connsiteY4" fmla="*/ 894 h 1610073"/>
                <a:gd name="connsiteX5" fmla="*/ 17690 w 1723443"/>
                <a:gd name="connsiteY5" fmla="*/ 0 h 1610073"/>
                <a:gd name="connsiteX6" fmla="*/ 1559045 w 1723443"/>
                <a:gd name="connsiteY6" fmla="*/ 553332 h 1610073"/>
                <a:gd name="connsiteX7" fmla="*/ 1723443 w 1723443"/>
                <a:gd name="connsiteY7" fmla="*/ 702747 h 161007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23443" h="1610073">
                  <a:moveTo>
                    <a:pt x="816117" y="1610073"/>
                  </a:moveTo>
                  <a:lnTo>
                    <a:pt x="662238" y="1483112"/>
                  </a:lnTo>
                  <a:cubicBezTo>
                    <a:pt x="479814" y="1359869"/>
                    <a:pt x="259899" y="1287905"/>
                    <a:pt x="23176" y="1287905"/>
                  </a:cubicBezTo>
                  <a:lnTo>
                    <a:pt x="0" y="1289076"/>
                  </a:lnTo>
                  <a:lnTo>
                    <a:pt x="0" y="894"/>
                  </a:lnTo>
                  <a:lnTo>
                    <a:pt x="17690" y="0"/>
                  </a:lnTo>
                  <a:cubicBezTo>
                    <a:pt x="603185" y="0"/>
                    <a:pt x="1140180" y="207654"/>
                    <a:pt x="1559045" y="553332"/>
                  </a:cubicBezTo>
                  <a:lnTo>
                    <a:pt x="1723443" y="702747"/>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7" name="Graphic 136" descr="Heartbeat">
              <a:extLst>
                <a:ext uri="{FF2B5EF4-FFF2-40B4-BE49-F238E27FC236}">
                  <a16:creationId xmlns:a16="http://schemas.microsoft.com/office/drawing/2014/main" id="{4323B5A0-6985-4C7E-92CB-D0B1D8DFE36D}"/>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273277" y="4661963"/>
              <a:ext cx="731520" cy="731520"/>
            </a:xfrm>
            <a:prstGeom prst="rect">
              <a:avLst/>
            </a:prstGeom>
          </p:spPr>
        </p:pic>
      </p:grpSp>
      <p:grpSp>
        <p:nvGrpSpPr>
          <p:cNvPr id="149" name="Group 148">
            <a:extLst>
              <a:ext uri="{FF2B5EF4-FFF2-40B4-BE49-F238E27FC236}">
                <a16:creationId xmlns:a16="http://schemas.microsoft.com/office/drawing/2014/main" id="{FE99379F-E73E-409F-932B-43212CCD6321}"/>
              </a:ext>
            </a:extLst>
          </p:cNvPr>
          <p:cNvGrpSpPr/>
          <p:nvPr/>
        </p:nvGrpSpPr>
        <p:grpSpPr>
          <a:xfrm>
            <a:off x="6140608" y="4085946"/>
            <a:ext cx="1725415" cy="1612727"/>
            <a:chOff x="6140608" y="4085946"/>
            <a:chExt cx="1725415" cy="1612727"/>
          </a:xfrm>
        </p:grpSpPr>
        <p:sp>
          <p:nvSpPr>
            <p:cNvPr id="77" name="Freeform: Shape 76">
              <a:extLst>
                <a:ext uri="{FF2B5EF4-FFF2-40B4-BE49-F238E27FC236}">
                  <a16:creationId xmlns:a16="http://schemas.microsoft.com/office/drawing/2014/main" id="{6C75B6BD-E877-4BEA-A71C-7C5520BB6546}"/>
                </a:ext>
              </a:extLst>
            </p:cNvPr>
            <p:cNvSpPr>
              <a:spLocks noChangeAspect="1"/>
            </p:cNvSpPr>
            <p:nvPr/>
          </p:nvSpPr>
          <p:spPr>
            <a:xfrm rot="8100000">
              <a:off x="6140608" y="4085946"/>
              <a:ext cx="1725415" cy="1612727"/>
            </a:xfrm>
            <a:custGeom>
              <a:avLst/>
              <a:gdLst>
                <a:gd name="connsiteX0" fmla="*/ 0 w 1725415"/>
                <a:gd name="connsiteY0" fmla="*/ 1290161 h 1612727"/>
                <a:gd name="connsiteX1" fmla="*/ 0 w 1725415"/>
                <a:gd name="connsiteY1" fmla="*/ 988 h 1612727"/>
                <a:gd name="connsiteX2" fmla="*/ 20703 w 1725415"/>
                <a:gd name="connsiteY2" fmla="*/ 0 h 1612727"/>
                <a:gd name="connsiteX3" fmla="*/ 1550101 w 1725415"/>
                <a:gd name="connsiteY3" fmla="*/ 543384 h 1612727"/>
                <a:gd name="connsiteX4" fmla="*/ 1725415 w 1725415"/>
                <a:gd name="connsiteY4" fmla="*/ 701844 h 1612727"/>
                <a:gd name="connsiteX5" fmla="*/ 814532 w 1725415"/>
                <a:gd name="connsiteY5" fmla="*/ 1612727 h 1612727"/>
                <a:gd name="connsiteX6" fmla="*/ 740519 w 1725415"/>
                <a:gd name="connsiteY6" fmla="*/ 1545830 h 1612727"/>
                <a:gd name="connsiteX7" fmla="*/ 237411 w 1725415"/>
                <a:gd name="connsiteY7" fmla="*/ 1310440 h 1612727"/>
                <a:gd name="connsiteX8" fmla="*/ 135589 w 1725415"/>
                <a:gd name="connsiteY8" fmla="*/ 1300681 h 1612727"/>
                <a:gd name="connsiteX9" fmla="*/ 109457 w 1725415"/>
                <a:gd name="connsiteY9" fmla="*/ 1295688 h 1612727"/>
                <a:gd name="connsiteX10" fmla="*/ 54580 w 1725415"/>
                <a:gd name="connsiteY10" fmla="*/ 1292917 h 1612727"/>
                <a:gd name="connsiteX11" fmla="*/ 19105 w 1725415"/>
                <a:gd name="connsiteY11" fmla="*/ 1289516 h 1612727"/>
                <a:gd name="connsiteX12" fmla="*/ 2730 w 1725415"/>
                <a:gd name="connsiteY12" fmla="*/ 1290299 h 161272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725415" h="1612727">
                  <a:moveTo>
                    <a:pt x="0" y="1290161"/>
                  </a:moveTo>
                  <a:lnTo>
                    <a:pt x="0" y="988"/>
                  </a:lnTo>
                  <a:lnTo>
                    <a:pt x="20703" y="0"/>
                  </a:lnTo>
                  <a:cubicBezTo>
                    <a:pt x="563327" y="0"/>
                    <a:pt x="1105949" y="181128"/>
                    <a:pt x="1550101" y="543384"/>
                  </a:cubicBezTo>
                  <a:lnTo>
                    <a:pt x="1725415" y="701844"/>
                  </a:lnTo>
                  <a:lnTo>
                    <a:pt x="814532" y="1612727"/>
                  </a:lnTo>
                  <a:lnTo>
                    <a:pt x="740519" y="1545830"/>
                  </a:lnTo>
                  <a:cubicBezTo>
                    <a:pt x="590873" y="1423776"/>
                    <a:pt x="417527" y="1345313"/>
                    <a:pt x="237411" y="1310440"/>
                  </a:cubicBezTo>
                  <a:lnTo>
                    <a:pt x="135589" y="1300681"/>
                  </a:lnTo>
                  <a:lnTo>
                    <a:pt x="109457" y="1295688"/>
                  </a:lnTo>
                  <a:lnTo>
                    <a:pt x="54580" y="1292917"/>
                  </a:lnTo>
                  <a:lnTo>
                    <a:pt x="19105" y="1289516"/>
                  </a:lnTo>
                  <a:lnTo>
                    <a:pt x="2730" y="12902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39" name="Graphic 138" descr="Needle">
              <a:extLst>
                <a:ext uri="{FF2B5EF4-FFF2-40B4-BE49-F238E27FC236}">
                  <a16:creationId xmlns:a16="http://schemas.microsoft.com/office/drawing/2014/main" id="{F6F370AB-7D11-4C98-ACB6-EB8A41702D1D}"/>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893094" y="4708119"/>
              <a:ext cx="640080" cy="640080"/>
            </a:xfrm>
            <a:prstGeom prst="rect">
              <a:avLst/>
            </a:prstGeom>
          </p:spPr>
        </p:pic>
      </p:grpSp>
      <p:grpSp>
        <p:nvGrpSpPr>
          <p:cNvPr id="146" name="Group 145">
            <a:extLst>
              <a:ext uri="{FF2B5EF4-FFF2-40B4-BE49-F238E27FC236}">
                <a16:creationId xmlns:a16="http://schemas.microsoft.com/office/drawing/2014/main" id="{9227ECF1-1E6A-4289-8CD6-7E5E869AFF12}"/>
              </a:ext>
            </a:extLst>
          </p:cNvPr>
          <p:cNvGrpSpPr/>
          <p:nvPr/>
        </p:nvGrpSpPr>
        <p:grpSpPr>
          <a:xfrm>
            <a:off x="6455456" y="730515"/>
            <a:ext cx="1710567" cy="1611258"/>
            <a:chOff x="6455456" y="730515"/>
            <a:chExt cx="1710567" cy="1611258"/>
          </a:xfrm>
        </p:grpSpPr>
        <p:sp>
          <p:nvSpPr>
            <p:cNvPr id="71" name="Freeform: Shape 70">
              <a:extLst>
                <a:ext uri="{FF2B5EF4-FFF2-40B4-BE49-F238E27FC236}">
                  <a16:creationId xmlns:a16="http://schemas.microsoft.com/office/drawing/2014/main" id="{6BE05841-76AD-4E39-9F5C-3F8E11FACD96}"/>
                </a:ext>
              </a:extLst>
            </p:cNvPr>
            <p:cNvSpPr>
              <a:spLocks noChangeAspect="1"/>
            </p:cNvSpPr>
            <p:nvPr/>
          </p:nvSpPr>
          <p:spPr>
            <a:xfrm>
              <a:off x="6455456" y="730515"/>
              <a:ext cx="1710567" cy="1611258"/>
            </a:xfrm>
            <a:custGeom>
              <a:avLst/>
              <a:gdLst>
                <a:gd name="connsiteX0" fmla="*/ 0 w 1710567"/>
                <a:gd name="connsiteY0" fmla="*/ 0 h 1611258"/>
                <a:gd name="connsiteX1" fmla="*/ 1541355 w 1710567"/>
                <a:gd name="connsiteY1" fmla="*/ 553332 h 1611258"/>
                <a:gd name="connsiteX2" fmla="*/ 1710567 w 1710567"/>
                <a:gd name="connsiteY2" fmla="*/ 707123 h 1611258"/>
                <a:gd name="connsiteX3" fmla="*/ 806432 w 1710567"/>
                <a:gd name="connsiteY3" fmla="*/ 1611258 h 1611258"/>
                <a:gd name="connsiteX4" fmla="*/ 802736 w 1710567"/>
                <a:gd name="connsiteY4" fmla="*/ 1607191 h 1611258"/>
                <a:gd name="connsiteX5" fmla="*/ 111378 w 1710567"/>
                <a:gd name="connsiteY5" fmla="*/ 1278315 h 1611258"/>
                <a:gd name="connsiteX6" fmla="*/ 0 w 1710567"/>
                <a:gd name="connsiteY6" fmla="*/ 1272691 h 16112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0567" h="1611258">
                  <a:moveTo>
                    <a:pt x="0" y="0"/>
                  </a:moveTo>
                  <a:cubicBezTo>
                    <a:pt x="585495" y="0"/>
                    <a:pt x="1122490" y="207654"/>
                    <a:pt x="1541355" y="553332"/>
                  </a:cubicBezTo>
                  <a:lnTo>
                    <a:pt x="1710567" y="707123"/>
                  </a:lnTo>
                  <a:lnTo>
                    <a:pt x="806432" y="1611258"/>
                  </a:lnTo>
                  <a:lnTo>
                    <a:pt x="802736" y="1607191"/>
                  </a:lnTo>
                  <a:cubicBezTo>
                    <a:pt x="621749" y="1426204"/>
                    <a:pt x="380348" y="1305631"/>
                    <a:pt x="111378" y="1278315"/>
                  </a:cubicBezTo>
                  <a:lnTo>
                    <a:pt x="0" y="1272691"/>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41" name="Graphic 140" descr="Stethoscope">
              <a:extLst>
                <a:ext uri="{FF2B5EF4-FFF2-40B4-BE49-F238E27FC236}">
                  <a16:creationId xmlns:a16="http://schemas.microsoft.com/office/drawing/2014/main" id="{8AC94F0A-7025-4530-8DAA-4D59FD7B2CEB}"/>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6894729" y="951488"/>
              <a:ext cx="640080" cy="640080"/>
            </a:xfrm>
            <a:prstGeom prst="rect">
              <a:avLst/>
            </a:prstGeom>
          </p:spPr>
        </p:pic>
      </p:grpSp>
      <p:grpSp>
        <p:nvGrpSpPr>
          <p:cNvPr id="147" name="Group 146">
            <a:extLst>
              <a:ext uri="{FF2B5EF4-FFF2-40B4-BE49-F238E27FC236}">
                <a16:creationId xmlns:a16="http://schemas.microsoft.com/office/drawing/2014/main" id="{3D479213-4EBC-43BE-B956-E5120882F15E}"/>
              </a:ext>
            </a:extLst>
          </p:cNvPr>
          <p:cNvGrpSpPr/>
          <p:nvPr/>
        </p:nvGrpSpPr>
        <p:grpSpPr>
          <a:xfrm>
            <a:off x="7394157" y="1750798"/>
            <a:ext cx="1608483" cy="1712658"/>
            <a:chOff x="7394157" y="1750798"/>
            <a:chExt cx="1608483" cy="1712658"/>
          </a:xfrm>
        </p:grpSpPr>
        <p:sp>
          <p:nvSpPr>
            <p:cNvPr id="73" name="Freeform: Shape 72">
              <a:extLst>
                <a:ext uri="{FF2B5EF4-FFF2-40B4-BE49-F238E27FC236}">
                  <a16:creationId xmlns:a16="http://schemas.microsoft.com/office/drawing/2014/main" id="{22C78088-19E1-4036-8691-247682C6522D}"/>
                </a:ext>
              </a:extLst>
            </p:cNvPr>
            <p:cNvSpPr>
              <a:spLocks noChangeAspect="1"/>
            </p:cNvSpPr>
            <p:nvPr/>
          </p:nvSpPr>
          <p:spPr>
            <a:xfrm rot="2700000">
              <a:off x="7342070" y="1802885"/>
              <a:ext cx="1712658" cy="1608483"/>
            </a:xfrm>
            <a:custGeom>
              <a:avLst/>
              <a:gdLst>
                <a:gd name="connsiteX0" fmla="*/ 0 w 1712658"/>
                <a:gd name="connsiteY0" fmla="*/ 494 h 1608483"/>
                <a:gd name="connsiteX1" fmla="*/ 10350 w 1712658"/>
                <a:gd name="connsiteY1" fmla="*/ 0 h 1608483"/>
                <a:gd name="connsiteX2" fmla="*/ 1539747 w 1712658"/>
                <a:gd name="connsiteY2" fmla="*/ 543385 h 1608483"/>
                <a:gd name="connsiteX3" fmla="*/ 1712658 w 1712658"/>
                <a:gd name="connsiteY3" fmla="*/ 699672 h 1608483"/>
                <a:gd name="connsiteX4" fmla="*/ 803847 w 1712658"/>
                <a:gd name="connsiteY4" fmla="*/ 1608483 h 1608483"/>
                <a:gd name="connsiteX5" fmla="*/ 722408 w 1712658"/>
                <a:gd name="connsiteY5" fmla="*/ 1534874 h 1608483"/>
                <a:gd name="connsiteX6" fmla="*/ 532540 w 1712658"/>
                <a:gd name="connsiteY6" fmla="*/ 1409333 h 1608483"/>
                <a:gd name="connsiteX7" fmla="*/ 497206 w 1712658"/>
                <a:gd name="connsiteY7" fmla="*/ 1392934 h 1608483"/>
                <a:gd name="connsiteX8" fmla="*/ 488130 w 1712658"/>
                <a:gd name="connsiteY8" fmla="*/ 1387570 h 1608483"/>
                <a:gd name="connsiteX9" fmla="*/ 474493 w 1712658"/>
                <a:gd name="connsiteY9" fmla="*/ 1382392 h 1608483"/>
                <a:gd name="connsiteX10" fmla="*/ 431105 w 1712658"/>
                <a:gd name="connsiteY10" fmla="*/ 1362255 h 1608483"/>
                <a:gd name="connsiteX11" fmla="*/ 326421 w 1712658"/>
                <a:gd name="connsiteY11" fmla="*/ 1325638 h 1608483"/>
                <a:gd name="connsiteX12" fmla="*/ 322558 w 1712658"/>
                <a:gd name="connsiteY12" fmla="*/ 1324696 h 1608483"/>
                <a:gd name="connsiteX13" fmla="*/ 305503 w 1712658"/>
                <a:gd name="connsiteY13" fmla="*/ 1318218 h 1608483"/>
                <a:gd name="connsiteX14" fmla="*/ 261933 w 1712658"/>
                <a:gd name="connsiteY14" fmla="*/ 1309894 h 1608483"/>
                <a:gd name="connsiteX15" fmla="*/ 219299 w 1712658"/>
                <a:gd name="connsiteY15" fmla="*/ 1299484 h 1608483"/>
                <a:gd name="connsiteX16" fmla="*/ 195537 w 1712658"/>
                <a:gd name="connsiteY16" fmla="*/ 1297207 h 1608483"/>
                <a:gd name="connsiteX17" fmla="*/ 109457 w 1712658"/>
                <a:gd name="connsiteY17" fmla="*/ 1280759 h 1608483"/>
                <a:gd name="connsiteX18" fmla="*/ 0 w 1712658"/>
                <a:gd name="connsiteY18" fmla="*/ 1275232 h 160848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712658" h="1608483">
                  <a:moveTo>
                    <a:pt x="0" y="494"/>
                  </a:moveTo>
                  <a:lnTo>
                    <a:pt x="10350" y="0"/>
                  </a:lnTo>
                  <a:cubicBezTo>
                    <a:pt x="552973" y="0"/>
                    <a:pt x="1095596" y="181128"/>
                    <a:pt x="1539747" y="543385"/>
                  </a:cubicBezTo>
                  <a:lnTo>
                    <a:pt x="1712658" y="699672"/>
                  </a:lnTo>
                  <a:lnTo>
                    <a:pt x="803847" y="1608483"/>
                  </a:lnTo>
                  <a:lnTo>
                    <a:pt x="722408" y="1534874"/>
                  </a:lnTo>
                  <a:cubicBezTo>
                    <a:pt x="662549" y="1486053"/>
                    <a:pt x="598899" y="1444205"/>
                    <a:pt x="532540" y="1409333"/>
                  </a:cubicBezTo>
                  <a:lnTo>
                    <a:pt x="497206" y="1392934"/>
                  </a:lnTo>
                  <a:lnTo>
                    <a:pt x="488130" y="1387570"/>
                  </a:lnTo>
                  <a:lnTo>
                    <a:pt x="474493" y="1382392"/>
                  </a:lnTo>
                  <a:lnTo>
                    <a:pt x="431105" y="1362255"/>
                  </a:lnTo>
                  <a:cubicBezTo>
                    <a:pt x="396708" y="1348305"/>
                    <a:pt x="361768" y="1336100"/>
                    <a:pt x="326421" y="1325638"/>
                  </a:cubicBezTo>
                  <a:lnTo>
                    <a:pt x="322558" y="1324696"/>
                  </a:lnTo>
                  <a:lnTo>
                    <a:pt x="305503" y="1318218"/>
                  </a:lnTo>
                  <a:lnTo>
                    <a:pt x="261933" y="1309894"/>
                  </a:lnTo>
                  <a:lnTo>
                    <a:pt x="219299" y="1299484"/>
                  </a:lnTo>
                  <a:lnTo>
                    <a:pt x="195537" y="1297207"/>
                  </a:lnTo>
                  <a:lnTo>
                    <a:pt x="109457" y="1280759"/>
                  </a:lnTo>
                  <a:lnTo>
                    <a:pt x="0" y="1275232"/>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3" name="Graphic 142" descr="Medicine">
              <a:extLst>
                <a:ext uri="{FF2B5EF4-FFF2-40B4-BE49-F238E27FC236}">
                  <a16:creationId xmlns:a16="http://schemas.microsoft.com/office/drawing/2014/main" id="{C1D21448-DCAD-4CEC-9ED4-F8B183E19AF1}"/>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8019262" y="1995205"/>
              <a:ext cx="640080" cy="640080"/>
            </a:xfrm>
            <a:prstGeom prst="rect">
              <a:avLst/>
            </a:prstGeom>
          </p:spPr>
        </p:pic>
      </p:grpSp>
      <p:grpSp>
        <p:nvGrpSpPr>
          <p:cNvPr id="148" name="Group 147">
            <a:extLst>
              <a:ext uri="{FF2B5EF4-FFF2-40B4-BE49-F238E27FC236}">
                <a16:creationId xmlns:a16="http://schemas.microsoft.com/office/drawing/2014/main" id="{C5E11723-0F2C-414D-8D96-D8D965B7A9A5}"/>
              </a:ext>
            </a:extLst>
          </p:cNvPr>
          <p:cNvGrpSpPr/>
          <p:nvPr/>
        </p:nvGrpSpPr>
        <p:grpSpPr>
          <a:xfrm>
            <a:off x="7265054" y="3132749"/>
            <a:ext cx="1613560" cy="1725222"/>
            <a:chOff x="7265054" y="3132749"/>
            <a:chExt cx="1613560" cy="1725222"/>
          </a:xfrm>
        </p:grpSpPr>
        <p:sp>
          <p:nvSpPr>
            <p:cNvPr id="75" name="Freeform: Shape 74">
              <a:extLst>
                <a:ext uri="{FF2B5EF4-FFF2-40B4-BE49-F238E27FC236}">
                  <a16:creationId xmlns:a16="http://schemas.microsoft.com/office/drawing/2014/main" id="{6C9887C9-2172-4E0A-B916-443F8A11E036}"/>
                </a:ext>
              </a:extLst>
            </p:cNvPr>
            <p:cNvSpPr>
              <a:spLocks noChangeAspect="1"/>
            </p:cNvSpPr>
            <p:nvPr/>
          </p:nvSpPr>
          <p:spPr>
            <a:xfrm rot="5400000">
              <a:off x="7209223" y="3188580"/>
              <a:ext cx="1725222" cy="1613560"/>
            </a:xfrm>
            <a:custGeom>
              <a:avLst/>
              <a:gdLst>
                <a:gd name="connsiteX0" fmla="*/ 0 w 1725222"/>
                <a:gd name="connsiteY0" fmla="*/ 1286311 h 1613560"/>
                <a:gd name="connsiteX1" fmla="*/ 0 w 1725222"/>
                <a:gd name="connsiteY1" fmla="*/ 1057 h 1613560"/>
                <a:gd name="connsiteX2" fmla="*/ 20926 w 1725222"/>
                <a:gd name="connsiteY2" fmla="*/ 0 h 1613560"/>
                <a:gd name="connsiteX3" fmla="*/ 21086 w 1725222"/>
                <a:gd name="connsiteY3" fmla="*/ 7 h 1613560"/>
                <a:gd name="connsiteX4" fmla="*/ 254562 w 1725222"/>
                <a:gd name="connsiteY4" fmla="*/ 11797 h 1613560"/>
                <a:gd name="connsiteX5" fmla="*/ 329525 w 1725222"/>
                <a:gd name="connsiteY5" fmla="*/ 21795 h 1613560"/>
                <a:gd name="connsiteX6" fmla="*/ 482228 w 1725222"/>
                <a:gd name="connsiteY6" fmla="*/ 45101 h 1613560"/>
                <a:gd name="connsiteX7" fmla="*/ 567925 w 1725222"/>
                <a:gd name="connsiteY7" fmla="*/ 64309 h 1613560"/>
                <a:gd name="connsiteX8" fmla="*/ 703134 w 1725222"/>
                <a:gd name="connsiteY8" fmla="*/ 99075 h 1613560"/>
                <a:gd name="connsiteX9" fmla="*/ 789653 w 1725222"/>
                <a:gd name="connsiteY9" fmla="*/ 126564 h 1613560"/>
                <a:gd name="connsiteX10" fmla="*/ 916752 w 1725222"/>
                <a:gd name="connsiteY10" fmla="*/ 173083 h 1613560"/>
                <a:gd name="connsiteX11" fmla="*/ 999731 w 1725222"/>
                <a:gd name="connsiteY11" fmla="*/ 207573 h 1613560"/>
                <a:gd name="connsiteX12" fmla="*/ 1123261 w 1725222"/>
                <a:gd name="connsiteY12" fmla="*/ 267081 h 1613560"/>
                <a:gd name="connsiteX13" fmla="*/ 1198819 w 1725222"/>
                <a:gd name="connsiteY13" fmla="*/ 306356 h 1613560"/>
                <a:gd name="connsiteX14" fmla="*/ 1325946 w 1725222"/>
                <a:gd name="connsiteY14" fmla="*/ 383587 h 1613560"/>
                <a:gd name="connsiteX15" fmla="*/ 1386570 w 1725222"/>
                <a:gd name="connsiteY15" fmla="*/ 421937 h 1613560"/>
                <a:gd name="connsiteX16" fmla="*/ 1562120 w 1725222"/>
                <a:gd name="connsiteY16" fmla="*/ 553211 h 1613560"/>
                <a:gd name="connsiteX17" fmla="*/ 1562280 w 1725222"/>
                <a:gd name="connsiteY17" fmla="*/ 553332 h 1613560"/>
                <a:gd name="connsiteX18" fmla="*/ 1725222 w 1725222"/>
                <a:gd name="connsiteY18" fmla="*/ 701424 h 1613560"/>
                <a:gd name="connsiteX19" fmla="*/ 813086 w 1725222"/>
                <a:gd name="connsiteY19" fmla="*/ 1613560 h 1613560"/>
                <a:gd name="connsiteX20" fmla="*/ 652242 w 1725222"/>
                <a:gd name="connsiteY20" fmla="*/ 1480852 h 1613560"/>
                <a:gd name="connsiteX21" fmla="*/ 13180 w 1725222"/>
                <a:gd name="connsiteY21" fmla="*/ 1285645 h 1613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725222" h="1613560">
                  <a:moveTo>
                    <a:pt x="0" y="1286311"/>
                  </a:moveTo>
                  <a:lnTo>
                    <a:pt x="0" y="1057"/>
                  </a:lnTo>
                  <a:lnTo>
                    <a:pt x="20926" y="0"/>
                  </a:lnTo>
                  <a:lnTo>
                    <a:pt x="21086" y="7"/>
                  </a:lnTo>
                  <a:lnTo>
                    <a:pt x="254562" y="11797"/>
                  </a:lnTo>
                  <a:lnTo>
                    <a:pt x="329525" y="21795"/>
                  </a:lnTo>
                  <a:lnTo>
                    <a:pt x="482228" y="45101"/>
                  </a:lnTo>
                  <a:lnTo>
                    <a:pt x="567925" y="64309"/>
                  </a:lnTo>
                  <a:lnTo>
                    <a:pt x="703134" y="99075"/>
                  </a:lnTo>
                  <a:lnTo>
                    <a:pt x="789653" y="126564"/>
                  </a:lnTo>
                  <a:lnTo>
                    <a:pt x="916752" y="173083"/>
                  </a:lnTo>
                  <a:lnTo>
                    <a:pt x="999731" y="207573"/>
                  </a:lnTo>
                  <a:lnTo>
                    <a:pt x="1123261" y="267081"/>
                  </a:lnTo>
                  <a:lnTo>
                    <a:pt x="1198819" y="306356"/>
                  </a:lnTo>
                  <a:lnTo>
                    <a:pt x="1325946" y="383587"/>
                  </a:lnTo>
                  <a:lnTo>
                    <a:pt x="1386570" y="421937"/>
                  </a:lnTo>
                  <a:lnTo>
                    <a:pt x="1562120" y="553211"/>
                  </a:lnTo>
                  <a:lnTo>
                    <a:pt x="1562280" y="553332"/>
                  </a:lnTo>
                  <a:lnTo>
                    <a:pt x="1725222" y="701424"/>
                  </a:lnTo>
                  <a:lnTo>
                    <a:pt x="813086" y="1613560"/>
                  </a:lnTo>
                  <a:lnTo>
                    <a:pt x="652242" y="1480852"/>
                  </a:lnTo>
                  <a:cubicBezTo>
                    <a:pt x="469818" y="1357608"/>
                    <a:pt x="249903" y="1285645"/>
                    <a:pt x="13180" y="1285645"/>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45" name="Graphic 144" descr="Eye dropper">
              <a:extLst>
                <a:ext uri="{FF2B5EF4-FFF2-40B4-BE49-F238E27FC236}">
                  <a16:creationId xmlns:a16="http://schemas.microsoft.com/office/drawing/2014/main" id="{F137CD11-F00B-4505-85B8-B0C71029108F}"/>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8046905" y="3551895"/>
              <a:ext cx="640080" cy="640080"/>
            </a:xfrm>
            <a:prstGeom prst="rect">
              <a:avLst/>
            </a:prstGeom>
          </p:spPr>
        </p:pic>
      </p:grpSp>
      <p:sp>
        <p:nvSpPr>
          <p:cNvPr id="87" name="Freeform: Shape 86">
            <a:extLst>
              <a:ext uri="{FF2B5EF4-FFF2-40B4-BE49-F238E27FC236}">
                <a16:creationId xmlns:a16="http://schemas.microsoft.com/office/drawing/2014/main" id="{EB74E0A7-35C1-4BA2-87BA-7FDBA0F80B7B}"/>
              </a:ext>
            </a:extLst>
          </p:cNvPr>
          <p:cNvSpPr>
            <a:spLocks noChangeAspect="1"/>
          </p:cNvSpPr>
          <p:nvPr/>
        </p:nvSpPr>
        <p:spPr>
          <a:xfrm>
            <a:off x="4780843" y="1493851"/>
            <a:ext cx="3337560" cy="3337560"/>
          </a:xfrm>
          <a:custGeom>
            <a:avLst/>
            <a:gdLst>
              <a:gd name="connsiteX0" fmla="*/ 1669126 w 3337560"/>
              <a:gd name="connsiteY0" fmla="*/ 509078 h 3337560"/>
              <a:gd name="connsiteX1" fmla="*/ 526126 w 3337560"/>
              <a:gd name="connsiteY1" fmla="*/ 1652078 h 3337560"/>
              <a:gd name="connsiteX2" fmla="*/ 1224219 w 3337560"/>
              <a:gd name="connsiteY2" fmla="*/ 2705256 h 3337560"/>
              <a:gd name="connsiteX3" fmla="*/ 1226464 w 3337560"/>
              <a:gd name="connsiteY3" fmla="*/ 2706077 h 3337560"/>
              <a:gd name="connsiteX4" fmla="*/ 1229886 w 3337560"/>
              <a:gd name="connsiteY4" fmla="*/ 2707725 h 3337560"/>
              <a:gd name="connsiteX5" fmla="*/ 1668780 w 3337560"/>
              <a:gd name="connsiteY5" fmla="*/ 2796334 h 3337560"/>
              <a:gd name="connsiteX6" fmla="*/ 2107675 w 3337560"/>
              <a:gd name="connsiteY6" fmla="*/ 2707725 h 3337560"/>
              <a:gd name="connsiteX7" fmla="*/ 2108907 w 3337560"/>
              <a:gd name="connsiteY7" fmla="*/ 2707132 h 3337560"/>
              <a:gd name="connsiteX8" fmla="*/ 2114033 w 3337560"/>
              <a:gd name="connsiteY8" fmla="*/ 2705256 h 3337560"/>
              <a:gd name="connsiteX9" fmla="*/ 2812126 w 3337560"/>
              <a:gd name="connsiteY9" fmla="*/ 1652078 h 3337560"/>
              <a:gd name="connsiteX10" fmla="*/ 1669126 w 3337560"/>
              <a:gd name="connsiteY10" fmla="*/ 509078 h 3337560"/>
              <a:gd name="connsiteX11" fmla="*/ 1668780 w 3337560"/>
              <a:gd name="connsiteY11" fmla="*/ 0 h 3337560"/>
              <a:gd name="connsiteX12" fmla="*/ 3337560 w 3337560"/>
              <a:gd name="connsiteY12" fmla="*/ 1668780 h 3337560"/>
              <a:gd name="connsiteX13" fmla="*/ 1668780 w 3337560"/>
              <a:gd name="connsiteY13" fmla="*/ 3337560 h 3337560"/>
              <a:gd name="connsiteX14" fmla="*/ 0 w 3337560"/>
              <a:gd name="connsiteY14" fmla="*/ 1668780 h 3337560"/>
              <a:gd name="connsiteX15" fmla="*/ 1668780 w 3337560"/>
              <a:gd name="connsiteY15" fmla="*/ 0 h 3337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3337560" h="3337560">
                <a:moveTo>
                  <a:pt x="1669126" y="509078"/>
                </a:moveTo>
                <a:cubicBezTo>
                  <a:pt x="1037865" y="509078"/>
                  <a:pt x="526126" y="1020817"/>
                  <a:pt x="526126" y="1652078"/>
                </a:cubicBezTo>
                <a:cubicBezTo>
                  <a:pt x="526126" y="2125524"/>
                  <a:pt x="813979" y="2531739"/>
                  <a:pt x="1224219" y="2705256"/>
                </a:cubicBezTo>
                <a:lnTo>
                  <a:pt x="1226464" y="2706077"/>
                </a:lnTo>
                <a:lnTo>
                  <a:pt x="1229886" y="2707725"/>
                </a:lnTo>
                <a:cubicBezTo>
                  <a:pt x="1364784" y="2764783"/>
                  <a:pt x="1513097" y="2796334"/>
                  <a:pt x="1668780" y="2796334"/>
                </a:cubicBezTo>
                <a:cubicBezTo>
                  <a:pt x="1824462" y="2796334"/>
                  <a:pt x="1972776" y="2764783"/>
                  <a:pt x="2107675" y="2707725"/>
                </a:cubicBezTo>
                <a:lnTo>
                  <a:pt x="2108907" y="2707132"/>
                </a:lnTo>
                <a:lnTo>
                  <a:pt x="2114033" y="2705256"/>
                </a:lnTo>
                <a:cubicBezTo>
                  <a:pt x="2524273" y="2531739"/>
                  <a:pt x="2812126" y="2125524"/>
                  <a:pt x="2812126" y="1652078"/>
                </a:cubicBezTo>
                <a:cubicBezTo>
                  <a:pt x="2812126" y="1020817"/>
                  <a:pt x="2300387" y="509078"/>
                  <a:pt x="1669126" y="509078"/>
                </a:cubicBezTo>
                <a:close/>
                <a:moveTo>
                  <a:pt x="1668780" y="0"/>
                </a:moveTo>
                <a:cubicBezTo>
                  <a:pt x="2590422" y="0"/>
                  <a:pt x="3337560" y="747138"/>
                  <a:pt x="3337560" y="1668780"/>
                </a:cubicBezTo>
                <a:cubicBezTo>
                  <a:pt x="3337560" y="2590422"/>
                  <a:pt x="2590422" y="3337560"/>
                  <a:pt x="1668780" y="3337560"/>
                </a:cubicBezTo>
                <a:cubicBezTo>
                  <a:pt x="747138" y="3337560"/>
                  <a:pt x="0" y="2590422"/>
                  <a:pt x="0" y="1668780"/>
                </a:cubicBezTo>
                <a:cubicBezTo>
                  <a:pt x="0" y="747138"/>
                  <a:pt x="747138" y="0"/>
                  <a:pt x="166878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TextBox 94">
            <a:extLst>
              <a:ext uri="{FF2B5EF4-FFF2-40B4-BE49-F238E27FC236}">
                <a16:creationId xmlns:a16="http://schemas.microsoft.com/office/drawing/2014/main" id="{AA313042-099D-4AA2-913F-6DCCD66E6165}"/>
              </a:ext>
            </a:extLst>
          </p:cNvPr>
          <p:cNvSpPr txBox="1"/>
          <p:nvPr/>
        </p:nvSpPr>
        <p:spPr>
          <a:xfrm>
            <a:off x="6688691" y="1631134"/>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p:txBody>
      </p:sp>
      <p:sp>
        <p:nvSpPr>
          <p:cNvPr id="96" name="TextBox 95">
            <a:extLst>
              <a:ext uri="{FF2B5EF4-FFF2-40B4-BE49-F238E27FC236}">
                <a16:creationId xmlns:a16="http://schemas.microsoft.com/office/drawing/2014/main" id="{4E7C60E2-46FB-497F-903B-B91A536DFF00}"/>
              </a:ext>
            </a:extLst>
          </p:cNvPr>
          <p:cNvSpPr txBox="1"/>
          <p:nvPr/>
        </p:nvSpPr>
        <p:spPr>
          <a:xfrm>
            <a:off x="7473435" y="239438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p:txBody>
      </p:sp>
      <p:sp>
        <p:nvSpPr>
          <p:cNvPr id="97" name="TextBox 96">
            <a:extLst>
              <a:ext uri="{FF2B5EF4-FFF2-40B4-BE49-F238E27FC236}">
                <a16:creationId xmlns:a16="http://schemas.microsoft.com/office/drawing/2014/main" id="{F91F4A2F-A3D3-425C-8139-8086FE2254F2}"/>
              </a:ext>
            </a:extLst>
          </p:cNvPr>
          <p:cNvSpPr txBox="1"/>
          <p:nvPr/>
        </p:nvSpPr>
        <p:spPr>
          <a:xfrm>
            <a:off x="7510857" y="3430767"/>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p:txBody>
      </p:sp>
      <p:sp>
        <p:nvSpPr>
          <p:cNvPr id="98" name="TextBox 97">
            <a:extLst>
              <a:ext uri="{FF2B5EF4-FFF2-40B4-BE49-F238E27FC236}">
                <a16:creationId xmlns:a16="http://schemas.microsoft.com/office/drawing/2014/main" id="{DE3146CC-6DBC-4CBF-8461-2B01828E9C03}"/>
              </a:ext>
            </a:extLst>
          </p:cNvPr>
          <p:cNvSpPr txBox="1"/>
          <p:nvPr/>
        </p:nvSpPr>
        <p:spPr>
          <a:xfrm>
            <a:off x="6771155"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p:txBody>
      </p:sp>
      <p:sp>
        <p:nvSpPr>
          <p:cNvPr id="99" name="TextBox 98">
            <a:extLst>
              <a:ext uri="{FF2B5EF4-FFF2-40B4-BE49-F238E27FC236}">
                <a16:creationId xmlns:a16="http://schemas.microsoft.com/office/drawing/2014/main" id="{E0555279-1F29-4359-A90A-01E047CE3FAB}"/>
              </a:ext>
            </a:extLst>
          </p:cNvPr>
          <p:cNvSpPr txBox="1"/>
          <p:nvPr/>
        </p:nvSpPr>
        <p:spPr>
          <a:xfrm>
            <a:off x="5656626" y="42256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p:txBody>
      </p:sp>
      <p:sp>
        <p:nvSpPr>
          <p:cNvPr id="100" name="TextBox 99">
            <a:extLst>
              <a:ext uri="{FF2B5EF4-FFF2-40B4-BE49-F238E27FC236}">
                <a16:creationId xmlns:a16="http://schemas.microsoft.com/office/drawing/2014/main" id="{FC916364-469C-4F27-A5AD-F781A32DF998}"/>
              </a:ext>
            </a:extLst>
          </p:cNvPr>
          <p:cNvSpPr txBox="1"/>
          <p:nvPr/>
        </p:nvSpPr>
        <p:spPr>
          <a:xfrm>
            <a:off x="4955743" y="350187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p:txBody>
      </p:sp>
      <p:sp>
        <p:nvSpPr>
          <p:cNvPr id="101" name="TextBox 100">
            <a:extLst>
              <a:ext uri="{FF2B5EF4-FFF2-40B4-BE49-F238E27FC236}">
                <a16:creationId xmlns:a16="http://schemas.microsoft.com/office/drawing/2014/main" id="{0CCC75F6-421F-42DA-ADBD-15ABB56BE999}"/>
              </a:ext>
            </a:extLst>
          </p:cNvPr>
          <p:cNvSpPr txBox="1"/>
          <p:nvPr/>
        </p:nvSpPr>
        <p:spPr>
          <a:xfrm>
            <a:off x="4919752" y="2444898"/>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07</a:t>
            </a:r>
          </a:p>
        </p:txBody>
      </p:sp>
      <p:sp>
        <p:nvSpPr>
          <p:cNvPr id="102" name="TextBox 101">
            <a:extLst>
              <a:ext uri="{FF2B5EF4-FFF2-40B4-BE49-F238E27FC236}">
                <a16:creationId xmlns:a16="http://schemas.microsoft.com/office/drawing/2014/main" id="{B61BCB52-18DE-41B7-B848-6BE077A51C1D}"/>
              </a:ext>
            </a:extLst>
          </p:cNvPr>
          <p:cNvSpPr txBox="1"/>
          <p:nvPr/>
        </p:nvSpPr>
        <p:spPr>
          <a:xfrm>
            <a:off x="5655590" y="1686079"/>
            <a:ext cx="464320" cy="40011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08</a:t>
            </a:r>
          </a:p>
        </p:txBody>
      </p:sp>
      <p:sp>
        <p:nvSpPr>
          <p:cNvPr id="119" name="TextBox 118">
            <a:extLst>
              <a:ext uri="{FF2B5EF4-FFF2-40B4-BE49-F238E27FC236}">
                <a16:creationId xmlns:a16="http://schemas.microsoft.com/office/drawing/2014/main" id="{03589CF1-793D-4FC6-8830-AA0A81D2A687}"/>
              </a:ext>
            </a:extLst>
          </p:cNvPr>
          <p:cNvSpPr txBox="1"/>
          <p:nvPr/>
        </p:nvSpPr>
        <p:spPr>
          <a:xfrm>
            <a:off x="413779" y="659758"/>
            <a:ext cx="3566160" cy="1000274"/>
          </a:xfrm>
          <a:prstGeom prst="rect">
            <a:avLst/>
          </a:prstGeom>
          <a:noFill/>
        </p:spPr>
        <p:txBody>
          <a:bodyPr wrap="square" rtlCol="0">
            <a:spAutoFit/>
          </a:bodyPr>
          <a:lstStyle/>
          <a:p>
            <a:r>
              <a:rPr lang="en-US" sz="1600" dirty="0">
                <a:solidFill>
                  <a:srgbClr val="38B4D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0" name="TextBox 119">
            <a:extLst>
              <a:ext uri="{FF2B5EF4-FFF2-40B4-BE49-F238E27FC236}">
                <a16:creationId xmlns:a16="http://schemas.microsoft.com/office/drawing/2014/main" id="{F0F30896-62CB-4866-9C8F-2E2E0EBAEAB8}"/>
              </a:ext>
            </a:extLst>
          </p:cNvPr>
          <p:cNvSpPr txBox="1"/>
          <p:nvPr/>
        </p:nvSpPr>
        <p:spPr>
          <a:xfrm>
            <a:off x="101353" y="2000186"/>
            <a:ext cx="3566160" cy="1000274"/>
          </a:xfrm>
          <a:prstGeom prst="rect">
            <a:avLst/>
          </a:prstGeom>
          <a:noFill/>
        </p:spPr>
        <p:txBody>
          <a:bodyPr wrap="square" rtlCol="0">
            <a:spAutoFit/>
          </a:bodyPr>
          <a:lstStyle/>
          <a:p>
            <a:r>
              <a:rPr lang="en-US" sz="1600" dirty="0">
                <a:solidFill>
                  <a:srgbClr val="D76A5D"/>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1" name="TextBox 120">
            <a:extLst>
              <a:ext uri="{FF2B5EF4-FFF2-40B4-BE49-F238E27FC236}">
                <a16:creationId xmlns:a16="http://schemas.microsoft.com/office/drawing/2014/main" id="{952792D0-4F7F-43F8-AFE8-E880DD3A4A32}"/>
              </a:ext>
            </a:extLst>
          </p:cNvPr>
          <p:cNvSpPr txBox="1"/>
          <p:nvPr/>
        </p:nvSpPr>
        <p:spPr>
          <a:xfrm>
            <a:off x="9095484" y="3507790"/>
            <a:ext cx="3180081" cy="120032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2" name="TextBox 121">
            <a:extLst>
              <a:ext uri="{FF2B5EF4-FFF2-40B4-BE49-F238E27FC236}">
                <a16:creationId xmlns:a16="http://schemas.microsoft.com/office/drawing/2014/main" id="{6F4A2CE5-C99C-45FD-9214-FE5183365BA2}"/>
              </a:ext>
            </a:extLst>
          </p:cNvPr>
          <p:cNvSpPr txBox="1"/>
          <p:nvPr/>
        </p:nvSpPr>
        <p:spPr>
          <a:xfrm>
            <a:off x="303072" y="3371798"/>
            <a:ext cx="3566160" cy="1000274"/>
          </a:xfrm>
          <a:prstGeom prst="rect">
            <a:avLst/>
          </a:prstGeom>
          <a:noFill/>
        </p:spPr>
        <p:txBody>
          <a:bodyPr wrap="square" rtlCol="0">
            <a:spAutoFit/>
          </a:bodyPr>
          <a:lstStyle/>
          <a:p>
            <a:r>
              <a:rPr lang="en-US" sz="1600" dirty="0">
                <a:solidFill>
                  <a:srgbClr val="60DCFF"/>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3" name="TextBox 122">
            <a:extLst>
              <a:ext uri="{FF2B5EF4-FFF2-40B4-BE49-F238E27FC236}">
                <a16:creationId xmlns:a16="http://schemas.microsoft.com/office/drawing/2014/main" id="{D7F06D67-DB94-48F5-B3E6-E06C8DFA4D07}"/>
              </a:ext>
            </a:extLst>
          </p:cNvPr>
          <p:cNvSpPr txBox="1"/>
          <p:nvPr/>
        </p:nvSpPr>
        <p:spPr>
          <a:xfrm>
            <a:off x="515977" y="4694054"/>
            <a:ext cx="3566160" cy="1000274"/>
          </a:xfrm>
          <a:prstGeom prst="rect">
            <a:avLst/>
          </a:prstGeom>
          <a:noFill/>
        </p:spPr>
        <p:txBody>
          <a:bodyPr wrap="square" rtlCol="0">
            <a:spAutoFit/>
          </a:bodyPr>
          <a:lstStyle/>
          <a:p>
            <a:r>
              <a:rPr lang="en-US" sz="1600" dirty="0">
                <a:solidFill>
                  <a:srgbClr val="FF9285"/>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4" name="TextBox 123">
            <a:extLst>
              <a:ext uri="{FF2B5EF4-FFF2-40B4-BE49-F238E27FC236}">
                <a16:creationId xmlns:a16="http://schemas.microsoft.com/office/drawing/2014/main" id="{A22B464F-C8FB-43C3-AC48-E6A678D78A59}"/>
              </a:ext>
            </a:extLst>
          </p:cNvPr>
          <p:cNvSpPr txBox="1"/>
          <p:nvPr/>
        </p:nvSpPr>
        <p:spPr>
          <a:xfrm>
            <a:off x="3886200" y="5629126"/>
            <a:ext cx="3566160" cy="1000274"/>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5" name="TextBox 124">
            <a:extLst>
              <a:ext uri="{FF2B5EF4-FFF2-40B4-BE49-F238E27FC236}">
                <a16:creationId xmlns:a16="http://schemas.microsoft.com/office/drawing/2014/main" id="{521D01A0-4F88-47C7-A5AA-C3EF5C701376}"/>
              </a:ext>
            </a:extLst>
          </p:cNvPr>
          <p:cNvSpPr txBox="1"/>
          <p:nvPr/>
        </p:nvSpPr>
        <p:spPr>
          <a:xfrm>
            <a:off x="7997815" y="5486400"/>
            <a:ext cx="3566160" cy="1000274"/>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6" name="TextBox 125">
            <a:extLst>
              <a:ext uri="{FF2B5EF4-FFF2-40B4-BE49-F238E27FC236}">
                <a16:creationId xmlns:a16="http://schemas.microsoft.com/office/drawing/2014/main" id="{7A246247-C10A-4105-BBD4-92DC25F828AB}"/>
              </a:ext>
            </a:extLst>
          </p:cNvPr>
          <p:cNvSpPr txBox="1"/>
          <p:nvPr/>
        </p:nvSpPr>
        <p:spPr>
          <a:xfrm>
            <a:off x="9011993" y="1982948"/>
            <a:ext cx="3263572" cy="1000274"/>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600" b="1" dirty="0">
              <a:solidFill>
                <a:schemeClr val="bg1"/>
              </a:solidFill>
              <a:latin typeface="Candara" panose="020E0502030303020204" pitchFamily="34" charset="0"/>
            </a:endParaRPr>
          </a:p>
        </p:txBody>
      </p:sp>
      <p:sp>
        <p:nvSpPr>
          <p:cNvPr id="127" name="TextBox 126">
            <a:extLst>
              <a:ext uri="{FF2B5EF4-FFF2-40B4-BE49-F238E27FC236}">
                <a16:creationId xmlns:a16="http://schemas.microsoft.com/office/drawing/2014/main" id="{7CFD94D1-9772-400E-8589-F145FAACE498}"/>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pic>
        <p:nvPicPr>
          <p:cNvPr id="131" name="Graphic 130" descr="Medical">
            <a:extLst>
              <a:ext uri="{FF2B5EF4-FFF2-40B4-BE49-F238E27FC236}">
                <a16:creationId xmlns:a16="http://schemas.microsoft.com/office/drawing/2014/main" id="{166C9D8E-0D36-4032-9A4B-E1AC7C0DDAB5}"/>
              </a:ext>
            </a:extLst>
          </p:cNvPr>
          <p:cNvPicPr>
            <a:picLocks noChangeAspect="1"/>
          </p:cNvPicPr>
          <p:nvPr/>
        </p:nvPicPr>
        <p:blipFill>
          <a:blip r:embed="rId19">
            <a:extLst>
              <a:ext uri="{28A0092B-C50C-407E-A947-70E740481C1C}">
                <a14:useLocalDpi xmlns:a14="http://schemas.microsoft.com/office/drawing/2010/main" val="0"/>
              </a:ext>
              <a:ext uri="{96DAC541-7B7A-43D3-8B79-37D633B846F1}">
                <asvg:svgBlip xmlns:asvg="http://schemas.microsoft.com/office/drawing/2016/SVG/main" r:embed="rId20"/>
              </a:ext>
            </a:extLst>
          </a:blip>
          <a:stretch>
            <a:fillRect/>
          </a:stretch>
        </p:blipFill>
        <p:spPr>
          <a:xfrm>
            <a:off x="5768484" y="2462665"/>
            <a:ext cx="1280160" cy="1280160"/>
          </a:xfrm>
          <a:prstGeom prst="rect">
            <a:avLst/>
          </a:prstGeom>
        </p:spPr>
      </p:pic>
    </p:spTree>
    <p:extLst>
      <p:ext uri="{BB962C8B-B14F-4D97-AF65-F5344CB8AC3E}">
        <p14:creationId xmlns:p14="http://schemas.microsoft.com/office/powerpoint/2010/main" val="131200290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127"/>
                                        </p:tgtEl>
                                        <p:attrNameLst>
                                          <p:attrName>style.visibility</p:attrName>
                                        </p:attrNameLst>
                                      </p:cBhvr>
                                      <p:to>
                                        <p:strVal val="visible"/>
                                      </p:to>
                                    </p:set>
                                    <p:animEffect transition="in" filter="wipe(right)">
                                      <p:cBhvr>
                                        <p:cTn id="7" dur="1000"/>
                                        <p:tgtEl>
                                          <p:spTgt spid="127"/>
                                        </p:tgtEl>
                                      </p:cBhvr>
                                    </p:animEffect>
                                  </p:childTnLst>
                                </p:cTn>
                              </p:par>
                            </p:childTnLst>
                          </p:cTn>
                        </p:par>
                        <p:par>
                          <p:cTn id="8" fill="hold">
                            <p:stCondLst>
                              <p:cond delay="1000"/>
                            </p:stCondLst>
                            <p:childTnLst>
                              <p:par>
                                <p:cTn id="9" presetID="37" presetClass="entr" presetSubtype="0"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Effect transition="in" filter="fade">
                                      <p:cBhvr>
                                        <p:cTn id="11" dur="1000"/>
                                        <p:tgtEl>
                                          <p:spTgt spid="94"/>
                                        </p:tgtEl>
                                      </p:cBhvr>
                                    </p:animEffect>
                                    <p:anim calcmode="lin" valueType="num">
                                      <p:cBhvr>
                                        <p:cTn id="12" dur="1000" fill="hold"/>
                                        <p:tgtEl>
                                          <p:spTgt spid="94"/>
                                        </p:tgtEl>
                                        <p:attrNameLst>
                                          <p:attrName>ppt_x</p:attrName>
                                        </p:attrNameLst>
                                      </p:cBhvr>
                                      <p:tavLst>
                                        <p:tav tm="0">
                                          <p:val>
                                            <p:strVal val="#ppt_x"/>
                                          </p:val>
                                        </p:tav>
                                        <p:tav tm="100000">
                                          <p:val>
                                            <p:strVal val="#ppt_x"/>
                                          </p:val>
                                        </p:tav>
                                      </p:tavLst>
                                    </p:anim>
                                    <p:anim calcmode="lin" valueType="num">
                                      <p:cBhvr>
                                        <p:cTn id="13" dur="900" decel="100000" fill="hold"/>
                                        <p:tgtEl>
                                          <p:spTgt spid="94"/>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4"/>
                                        </p:tgtEl>
                                        <p:attrNameLst>
                                          <p:attrName>ppt_y</p:attrName>
                                        </p:attrNameLst>
                                      </p:cBhvr>
                                      <p:tavLst>
                                        <p:tav tm="0">
                                          <p:val>
                                            <p:strVal val="#ppt_y-.03"/>
                                          </p:val>
                                        </p:tav>
                                        <p:tav tm="100000">
                                          <p:val>
                                            <p:strVal val="#ppt_y"/>
                                          </p:val>
                                        </p:tav>
                                      </p:tavLst>
                                    </p:anim>
                                  </p:childTnLst>
                                </p:cTn>
                              </p:par>
                              <p:par>
                                <p:cTn id="15" presetID="37" presetClass="entr" presetSubtype="0" fill="hold" grpId="0" nodeType="withEffect">
                                  <p:stCondLst>
                                    <p:cond delay="0"/>
                                  </p:stCondLst>
                                  <p:childTnLst>
                                    <p:set>
                                      <p:cBhvr>
                                        <p:cTn id="16" dur="1" fill="hold">
                                          <p:stCondLst>
                                            <p:cond delay="0"/>
                                          </p:stCondLst>
                                        </p:cTn>
                                        <p:tgtEl>
                                          <p:spTgt spid="87"/>
                                        </p:tgtEl>
                                        <p:attrNameLst>
                                          <p:attrName>style.visibility</p:attrName>
                                        </p:attrNameLst>
                                      </p:cBhvr>
                                      <p:to>
                                        <p:strVal val="visible"/>
                                      </p:to>
                                    </p:set>
                                    <p:animEffect transition="in" filter="fade">
                                      <p:cBhvr>
                                        <p:cTn id="17" dur="1000"/>
                                        <p:tgtEl>
                                          <p:spTgt spid="87"/>
                                        </p:tgtEl>
                                      </p:cBhvr>
                                    </p:animEffect>
                                    <p:anim calcmode="lin" valueType="num">
                                      <p:cBhvr>
                                        <p:cTn id="18" dur="1000" fill="hold"/>
                                        <p:tgtEl>
                                          <p:spTgt spid="87"/>
                                        </p:tgtEl>
                                        <p:attrNameLst>
                                          <p:attrName>ppt_x</p:attrName>
                                        </p:attrNameLst>
                                      </p:cBhvr>
                                      <p:tavLst>
                                        <p:tav tm="0">
                                          <p:val>
                                            <p:strVal val="#ppt_x"/>
                                          </p:val>
                                        </p:tav>
                                        <p:tav tm="100000">
                                          <p:val>
                                            <p:strVal val="#ppt_x"/>
                                          </p:val>
                                        </p:tav>
                                      </p:tavLst>
                                    </p:anim>
                                    <p:anim calcmode="lin" valueType="num">
                                      <p:cBhvr>
                                        <p:cTn id="19" dur="900" decel="100000" fill="hold"/>
                                        <p:tgtEl>
                                          <p:spTgt spid="87"/>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87"/>
                                        </p:tgtEl>
                                        <p:attrNameLst>
                                          <p:attrName>ppt_y</p:attrName>
                                        </p:attrNameLst>
                                      </p:cBhvr>
                                      <p:tavLst>
                                        <p:tav tm="0">
                                          <p:val>
                                            <p:strVal val="#ppt_y-.03"/>
                                          </p:val>
                                        </p:tav>
                                        <p:tav tm="100000">
                                          <p:val>
                                            <p:strVal val="#ppt_y"/>
                                          </p:val>
                                        </p:tav>
                                      </p:tavLst>
                                    </p:anim>
                                  </p:childTnLst>
                                </p:cTn>
                              </p:par>
                              <p:par>
                                <p:cTn id="21" presetID="37" presetClass="entr" presetSubtype="0" fill="hold" grpId="0" nodeType="withEffect">
                                  <p:stCondLst>
                                    <p:cond delay="0"/>
                                  </p:stCondLst>
                                  <p:childTnLst>
                                    <p:set>
                                      <p:cBhvr>
                                        <p:cTn id="22" dur="1" fill="hold">
                                          <p:stCondLst>
                                            <p:cond delay="0"/>
                                          </p:stCondLst>
                                        </p:cTn>
                                        <p:tgtEl>
                                          <p:spTgt spid="95"/>
                                        </p:tgtEl>
                                        <p:attrNameLst>
                                          <p:attrName>style.visibility</p:attrName>
                                        </p:attrNameLst>
                                      </p:cBhvr>
                                      <p:to>
                                        <p:strVal val="visible"/>
                                      </p:to>
                                    </p:set>
                                    <p:animEffect transition="in" filter="fade">
                                      <p:cBhvr>
                                        <p:cTn id="23" dur="1000"/>
                                        <p:tgtEl>
                                          <p:spTgt spid="95"/>
                                        </p:tgtEl>
                                      </p:cBhvr>
                                    </p:animEffect>
                                    <p:anim calcmode="lin" valueType="num">
                                      <p:cBhvr>
                                        <p:cTn id="24" dur="1000" fill="hold"/>
                                        <p:tgtEl>
                                          <p:spTgt spid="95"/>
                                        </p:tgtEl>
                                        <p:attrNameLst>
                                          <p:attrName>ppt_x</p:attrName>
                                        </p:attrNameLst>
                                      </p:cBhvr>
                                      <p:tavLst>
                                        <p:tav tm="0">
                                          <p:val>
                                            <p:strVal val="#ppt_x"/>
                                          </p:val>
                                        </p:tav>
                                        <p:tav tm="100000">
                                          <p:val>
                                            <p:strVal val="#ppt_x"/>
                                          </p:val>
                                        </p:tav>
                                      </p:tavLst>
                                    </p:anim>
                                    <p:anim calcmode="lin" valueType="num">
                                      <p:cBhvr>
                                        <p:cTn id="25" dur="900" decel="100000" fill="hold"/>
                                        <p:tgtEl>
                                          <p:spTgt spid="95"/>
                                        </p:tgtEl>
                                        <p:attrNameLst>
                                          <p:attrName>ppt_y</p:attrName>
                                        </p:attrNameLst>
                                      </p:cBhvr>
                                      <p:tavLst>
                                        <p:tav tm="0">
                                          <p:val>
                                            <p:strVal val="#ppt_y+1"/>
                                          </p:val>
                                        </p:tav>
                                        <p:tav tm="100000">
                                          <p:val>
                                            <p:strVal val="#ppt_y-.03"/>
                                          </p:val>
                                        </p:tav>
                                      </p:tavLst>
                                    </p:anim>
                                    <p:anim calcmode="lin" valueType="num">
                                      <p:cBhvr>
                                        <p:cTn id="26" dur="100" accel="100000" fill="hold">
                                          <p:stCondLst>
                                            <p:cond delay="900"/>
                                          </p:stCondLst>
                                        </p:cTn>
                                        <p:tgtEl>
                                          <p:spTgt spid="95"/>
                                        </p:tgtEl>
                                        <p:attrNameLst>
                                          <p:attrName>ppt_y</p:attrName>
                                        </p:attrNameLst>
                                      </p:cBhvr>
                                      <p:tavLst>
                                        <p:tav tm="0">
                                          <p:val>
                                            <p:strVal val="#ppt_y-.03"/>
                                          </p:val>
                                        </p:tav>
                                        <p:tav tm="100000">
                                          <p:val>
                                            <p:strVal val="#ppt_y"/>
                                          </p:val>
                                        </p:tav>
                                      </p:tavLst>
                                    </p:anim>
                                  </p:childTnLst>
                                </p:cTn>
                              </p:par>
                              <p:par>
                                <p:cTn id="27" presetID="37" presetClass="entr" presetSubtype="0" fill="hold" grpId="0" nodeType="withEffect">
                                  <p:stCondLst>
                                    <p:cond delay="0"/>
                                  </p:stCondLst>
                                  <p:childTnLst>
                                    <p:set>
                                      <p:cBhvr>
                                        <p:cTn id="28" dur="1" fill="hold">
                                          <p:stCondLst>
                                            <p:cond delay="0"/>
                                          </p:stCondLst>
                                        </p:cTn>
                                        <p:tgtEl>
                                          <p:spTgt spid="96"/>
                                        </p:tgtEl>
                                        <p:attrNameLst>
                                          <p:attrName>style.visibility</p:attrName>
                                        </p:attrNameLst>
                                      </p:cBhvr>
                                      <p:to>
                                        <p:strVal val="visible"/>
                                      </p:to>
                                    </p:set>
                                    <p:animEffect transition="in" filter="fade">
                                      <p:cBhvr>
                                        <p:cTn id="29" dur="1000"/>
                                        <p:tgtEl>
                                          <p:spTgt spid="96"/>
                                        </p:tgtEl>
                                      </p:cBhvr>
                                    </p:animEffect>
                                    <p:anim calcmode="lin" valueType="num">
                                      <p:cBhvr>
                                        <p:cTn id="30" dur="1000" fill="hold"/>
                                        <p:tgtEl>
                                          <p:spTgt spid="96"/>
                                        </p:tgtEl>
                                        <p:attrNameLst>
                                          <p:attrName>ppt_x</p:attrName>
                                        </p:attrNameLst>
                                      </p:cBhvr>
                                      <p:tavLst>
                                        <p:tav tm="0">
                                          <p:val>
                                            <p:strVal val="#ppt_x"/>
                                          </p:val>
                                        </p:tav>
                                        <p:tav tm="100000">
                                          <p:val>
                                            <p:strVal val="#ppt_x"/>
                                          </p:val>
                                        </p:tav>
                                      </p:tavLst>
                                    </p:anim>
                                    <p:anim calcmode="lin" valueType="num">
                                      <p:cBhvr>
                                        <p:cTn id="31" dur="900" decel="100000" fill="hold"/>
                                        <p:tgtEl>
                                          <p:spTgt spid="96"/>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96"/>
                                        </p:tgtEl>
                                        <p:attrNameLst>
                                          <p:attrName>ppt_y</p:attrName>
                                        </p:attrNameLst>
                                      </p:cBhvr>
                                      <p:tavLst>
                                        <p:tav tm="0">
                                          <p:val>
                                            <p:strVal val="#ppt_y-.03"/>
                                          </p:val>
                                        </p:tav>
                                        <p:tav tm="100000">
                                          <p:val>
                                            <p:strVal val="#ppt_y"/>
                                          </p:val>
                                        </p:tav>
                                      </p:tavLst>
                                    </p:anim>
                                  </p:childTnLst>
                                </p:cTn>
                              </p:par>
                              <p:par>
                                <p:cTn id="33" presetID="37" presetClass="entr" presetSubtype="0" fill="hold" grpId="0" nodeType="withEffect">
                                  <p:stCondLst>
                                    <p:cond delay="0"/>
                                  </p:stCondLst>
                                  <p:childTnLst>
                                    <p:set>
                                      <p:cBhvr>
                                        <p:cTn id="34" dur="1" fill="hold">
                                          <p:stCondLst>
                                            <p:cond delay="0"/>
                                          </p:stCondLst>
                                        </p:cTn>
                                        <p:tgtEl>
                                          <p:spTgt spid="97"/>
                                        </p:tgtEl>
                                        <p:attrNameLst>
                                          <p:attrName>style.visibility</p:attrName>
                                        </p:attrNameLst>
                                      </p:cBhvr>
                                      <p:to>
                                        <p:strVal val="visible"/>
                                      </p:to>
                                    </p:set>
                                    <p:animEffect transition="in" filter="fade">
                                      <p:cBhvr>
                                        <p:cTn id="35" dur="1000"/>
                                        <p:tgtEl>
                                          <p:spTgt spid="97"/>
                                        </p:tgtEl>
                                      </p:cBhvr>
                                    </p:animEffect>
                                    <p:anim calcmode="lin" valueType="num">
                                      <p:cBhvr>
                                        <p:cTn id="36" dur="1000" fill="hold"/>
                                        <p:tgtEl>
                                          <p:spTgt spid="97"/>
                                        </p:tgtEl>
                                        <p:attrNameLst>
                                          <p:attrName>ppt_x</p:attrName>
                                        </p:attrNameLst>
                                      </p:cBhvr>
                                      <p:tavLst>
                                        <p:tav tm="0">
                                          <p:val>
                                            <p:strVal val="#ppt_x"/>
                                          </p:val>
                                        </p:tav>
                                        <p:tav tm="100000">
                                          <p:val>
                                            <p:strVal val="#ppt_x"/>
                                          </p:val>
                                        </p:tav>
                                      </p:tavLst>
                                    </p:anim>
                                    <p:anim calcmode="lin" valueType="num">
                                      <p:cBhvr>
                                        <p:cTn id="37" dur="900" decel="100000" fill="hold"/>
                                        <p:tgtEl>
                                          <p:spTgt spid="97"/>
                                        </p:tgtEl>
                                        <p:attrNameLst>
                                          <p:attrName>ppt_y</p:attrName>
                                        </p:attrNameLst>
                                      </p:cBhvr>
                                      <p:tavLst>
                                        <p:tav tm="0">
                                          <p:val>
                                            <p:strVal val="#ppt_y+1"/>
                                          </p:val>
                                        </p:tav>
                                        <p:tav tm="100000">
                                          <p:val>
                                            <p:strVal val="#ppt_y-.03"/>
                                          </p:val>
                                        </p:tav>
                                      </p:tavLst>
                                    </p:anim>
                                    <p:anim calcmode="lin" valueType="num">
                                      <p:cBhvr>
                                        <p:cTn id="38" dur="100" accel="100000" fill="hold">
                                          <p:stCondLst>
                                            <p:cond delay="900"/>
                                          </p:stCondLst>
                                        </p:cTn>
                                        <p:tgtEl>
                                          <p:spTgt spid="97"/>
                                        </p:tgtEl>
                                        <p:attrNameLst>
                                          <p:attrName>ppt_y</p:attrName>
                                        </p:attrNameLst>
                                      </p:cBhvr>
                                      <p:tavLst>
                                        <p:tav tm="0">
                                          <p:val>
                                            <p:strVal val="#ppt_y-.03"/>
                                          </p:val>
                                        </p:tav>
                                        <p:tav tm="100000">
                                          <p:val>
                                            <p:strVal val="#ppt_y"/>
                                          </p:val>
                                        </p:tav>
                                      </p:tavLst>
                                    </p:anim>
                                  </p:childTnLst>
                                </p:cTn>
                              </p:par>
                              <p:par>
                                <p:cTn id="39" presetID="37" presetClass="entr" presetSubtype="0" fill="hold" grpId="0" nodeType="withEffect">
                                  <p:stCondLst>
                                    <p:cond delay="0"/>
                                  </p:stCondLst>
                                  <p:childTnLst>
                                    <p:set>
                                      <p:cBhvr>
                                        <p:cTn id="40" dur="1" fill="hold">
                                          <p:stCondLst>
                                            <p:cond delay="0"/>
                                          </p:stCondLst>
                                        </p:cTn>
                                        <p:tgtEl>
                                          <p:spTgt spid="98"/>
                                        </p:tgtEl>
                                        <p:attrNameLst>
                                          <p:attrName>style.visibility</p:attrName>
                                        </p:attrNameLst>
                                      </p:cBhvr>
                                      <p:to>
                                        <p:strVal val="visible"/>
                                      </p:to>
                                    </p:set>
                                    <p:animEffect transition="in" filter="fade">
                                      <p:cBhvr>
                                        <p:cTn id="41" dur="1000"/>
                                        <p:tgtEl>
                                          <p:spTgt spid="98"/>
                                        </p:tgtEl>
                                      </p:cBhvr>
                                    </p:animEffect>
                                    <p:anim calcmode="lin" valueType="num">
                                      <p:cBhvr>
                                        <p:cTn id="42" dur="1000" fill="hold"/>
                                        <p:tgtEl>
                                          <p:spTgt spid="98"/>
                                        </p:tgtEl>
                                        <p:attrNameLst>
                                          <p:attrName>ppt_x</p:attrName>
                                        </p:attrNameLst>
                                      </p:cBhvr>
                                      <p:tavLst>
                                        <p:tav tm="0">
                                          <p:val>
                                            <p:strVal val="#ppt_x"/>
                                          </p:val>
                                        </p:tav>
                                        <p:tav tm="100000">
                                          <p:val>
                                            <p:strVal val="#ppt_x"/>
                                          </p:val>
                                        </p:tav>
                                      </p:tavLst>
                                    </p:anim>
                                    <p:anim calcmode="lin" valueType="num">
                                      <p:cBhvr>
                                        <p:cTn id="43" dur="900" decel="100000" fill="hold"/>
                                        <p:tgtEl>
                                          <p:spTgt spid="9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98"/>
                                        </p:tgtEl>
                                        <p:attrNameLst>
                                          <p:attrName>ppt_y</p:attrName>
                                        </p:attrNameLst>
                                      </p:cBhvr>
                                      <p:tavLst>
                                        <p:tav tm="0">
                                          <p:val>
                                            <p:strVal val="#ppt_y-.03"/>
                                          </p:val>
                                        </p:tav>
                                        <p:tav tm="100000">
                                          <p:val>
                                            <p:strVal val="#ppt_y"/>
                                          </p:val>
                                        </p:tav>
                                      </p:tavLst>
                                    </p:anim>
                                  </p:childTnLst>
                                </p:cTn>
                              </p:par>
                              <p:par>
                                <p:cTn id="45" presetID="37" presetClass="entr" presetSubtype="0" fill="hold" grpId="0" nodeType="withEffect">
                                  <p:stCondLst>
                                    <p:cond delay="0"/>
                                  </p:stCondLst>
                                  <p:childTnLst>
                                    <p:set>
                                      <p:cBhvr>
                                        <p:cTn id="46" dur="1" fill="hold">
                                          <p:stCondLst>
                                            <p:cond delay="0"/>
                                          </p:stCondLst>
                                        </p:cTn>
                                        <p:tgtEl>
                                          <p:spTgt spid="99"/>
                                        </p:tgtEl>
                                        <p:attrNameLst>
                                          <p:attrName>style.visibility</p:attrName>
                                        </p:attrNameLst>
                                      </p:cBhvr>
                                      <p:to>
                                        <p:strVal val="visible"/>
                                      </p:to>
                                    </p:set>
                                    <p:animEffect transition="in" filter="fade">
                                      <p:cBhvr>
                                        <p:cTn id="47" dur="1000"/>
                                        <p:tgtEl>
                                          <p:spTgt spid="99"/>
                                        </p:tgtEl>
                                      </p:cBhvr>
                                    </p:animEffect>
                                    <p:anim calcmode="lin" valueType="num">
                                      <p:cBhvr>
                                        <p:cTn id="48" dur="1000" fill="hold"/>
                                        <p:tgtEl>
                                          <p:spTgt spid="99"/>
                                        </p:tgtEl>
                                        <p:attrNameLst>
                                          <p:attrName>ppt_x</p:attrName>
                                        </p:attrNameLst>
                                      </p:cBhvr>
                                      <p:tavLst>
                                        <p:tav tm="0">
                                          <p:val>
                                            <p:strVal val="#ppt_x"/>
                                          </p:val>
                                        </p:tav>
                                        <p:tav tm="100000">
                                          <p:val>
                                            <p:strVal val="#ppt_x"/>
                                          </p:val>
                                        </p:tav>
                                      </p:tavLst>
                                    </p:anim>
                                    <p:anim calcmode="lin" valueType="num">
                                      <p:cBhvr>
                                        <p:cTn id="49" dur="900" decel="100000" fill="hold"/>
                                        <p:tgtEl>
                                          <p:spTgt spid="99"/>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par>
                                <p:cTn id="51" presetID="37" presetClass="entr" presetSubtype="0" fill="hold" grpId="0" nodeType="withEffect">
                                  <p:stCondLst>
                                    <p:cond delay="0"/>
                                  </p:stCondLst>
                                  <p:childTnLst>
                                    <p:set>
                                      <p:cBhvr>
                                        <p:cTn id="52" dur="1" fill="hold">
                                          <p:stCondLst>
                                            <p:cond delay="0"/>
                                          </p:stCondLst>
                                        </p:cTn>
                                        <p:tgtEl>
                                          <p:spTgt spid="100"/>
                                        </p:tgtEl>
                                        <p:attrNameLst>
                                          <p:attrName>style.visibility</p:attrName>
                                        </p:attrNameLst>
                                      </p:cBhvr>
                                      <p:to>
                                        <p:strVal val="visible"/>
                                      </p:to>
                                    </p:set>
                                    <p:animEffect transition="in" filter="fade">
                                      <p:cBhvr>
                                        <p:cTn id="53" dur="1000"/>
                                        <p:tgtEl>
                                          <p:spTgt spid="100"/>
                                        </p:tgtEl>
                                      </p:cBhvr>
                                    </p:animEffect>
                                    <p:anim calcmode="lin" valueType="num">
                                      <p:cBhvr>
                                        <p:cTn id="54" dur="1000" fill="hold"/>
                                        <p:tgtEl>
                                          <p:spTgt spid="100"/>
                                        </p:tgtEl>
                                        <p:attrNameLst>
                                          <p:attrName>ppt_x</p:attrName>
                                        </p:attrNameLst>
                                      </p:cBhvr>
                                      <p:tavLst>
                                        <p:tav tm="0">
                                          <p:val>
                                            <p:strVal val="#ppt_x"/>
                                          </p:val>
                                        </p:tav>
                                        <p:tav tm="100000">
                                          <p:val>
                                            <p:strVal val="#ppt_x"/>
                                          </p:val>
                                        </p:tav>
                                      </p:tavLst>
                                    </p:anim>
                                    <p:anim calcmode="lin" valueType="num">
                                      <p:cBhvr>
                                        <p:cTn id="55" dur="900" decel="100000" fill="hold"/>
                                        <p:tgtEl>
                                          <p:spTgt spid="100"/>
                                        </p:tgtEl>
                                        <p:attrNameLst>
                                          <p:attrName>ppt_y</p:attrName>
                                        </p:attrNameLst>
                                      </p:cBhvr>
                                      <p:tavLst>
                                        <p:tav tm="0">
                                          <p:val>
                                            <p:strVal val="#ppt_y+1"/>
                                          </p:val>
                                        </p:tav>
                                        <p:tav tm="100000">
                                          <p:val>
                                            <p:strVal val="#ppt_y-.03"/>
                                          </p:val>
                                        </p:tav>
                                      </p:tavLst>
                                    </p:anim>
                                    <p:anim calcmode="lin" valueType="num">
                                      <p:cBhvr>
                                        <p:cTn id="56" dur="100" accel="100000" fill="hold">
                                          <p:stCondLst>
                                            <p:cond delay="900"/>
                                          </p:stCondLst>
                                        </p:cTn>
                                        <p:tgtEl>
                                          <p:spTgt spid="100"/>
                                        </p:tgtEl>
                                        <p:attrNameLst>
                                          <p:attrName>ppt_y</p:attrName>
                                        </p:attrNameLst>
                                      </p:cBhvr>
                                      <p:tavLst>
                                        <p:tav tm="0">
                                          <p:val>
                                            <p:strVal val="#ppt_y-.03"/>
                                          </p:val>
                                        </p:tav>
                                        <p:tav tm="100000">
                                          <p:val>
                                            <p:strVal val="#ppt_y"/>
                                          </p:val>
                                        </p:tav>
                                      </p:tavLst>
                                    </p:anim>
                                  </p:childTnLst>
                                </p:cTn>
                              </p:par>
                              <p:par>
                                <p:cTn id="57" presetID="37" presetClass="entr" presetSubtype="0" fill="hold" grpId="0" nodeType="withEffect">
                                  <p:stCondLst>
                                    <p:cond delay="0"/>
                                  </p:stCondLst>
                                  <p:childTnLst>
                                    <p:set>
                                      <p:cBhvr>
                                        <p:cTn id="58" dur="1" fill="hold">
                                          <p:stCondLst>
                                            <p:cond delay="0"/>
                                          </p:stCondLst>
                                        </p:cTn>
                                        <p:tgtEl>
                                          <p:spTgt spid="101"/>
                                        </p:tgtEl>
                                        <p:attrNameLst>
                                          <p:attrName>style.visibility</p:attrName>
                                        </p:attrNameLst>
                                      </p:cBhvr>
                                      <p:to>
                                        <p:strVal val="visible"/>
                                      </p:to>
                                    </p:set>
                                    <p:animEffect transition="in" filter="fade">
                                      <p:cBhvr>
                                        <p:cTn id="59" dur="1000"/>
                                        <p:tgtEl>
                                          <p:spTgt spid="101"/>
                                        </p:tgtEl>
                                      </p:cBhvr>
                                    </p:animEffect>
                                    <p:anim calcmode="lin" valueType="num">
                                      <p:cBhvr>
                                        <p:cTn id="60" dur="1000" fill="hold"/>
                                        <p:tgtEl>
                                          <p:spTgt spid="101"/>
                                        </p:tgtEl>
                                        <p:attrNameLst>
                                          <p:attrName>ppt_x</p:attrName>
                                        </p:attrNameLst>
                                      </p:cBhvr>
                                      <p:tavLst>
                                        <p:tav tm="0">
                                          <p:val>
                                            <p:strVal val="#ppt_x"/>
                                          </p:val>
                                        </p:tav>
                                        <p:tav tm="100000">
                                          <p:val>
                                            <p:strVal val="#ppt_x"/>
                                          </p:val>
                                        </p:tav>
                                      </p:tavLst>
                                    </p:anim>
                                    <p:anim calcmode="lin" valueType="num">
                                      <p:cBhvr>
                                        <p:cTn id="61" dur="900" decel="100000" fill="hold"/>
                                        <p:tgtEl>
                                          <p:spTgt spid="101"/>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101"/>
                                        </p:tgtEl>
                                        <p:attrNameLst>
                                          <p:attrName>ppt_y</p:attrName>
                                        </p:attrNameLst>
                                      </p:cBhvr>
                                      <p:tavLst>
                                        <p:tav tm="0">
                                          <p:val>
                                            <p:strVal val="#ppt_y-.03"/>
                                          </p:val>
                                        </p:tav>
                                        <p:tav tm="100000">
                                          <p:val>
                                            <p:strVal val="#ppt_y"/>
                                          </p:val>
                                        </p:tav>
                                      </p:tavLst>
                                    </p:anim>
                                  </p:childTnLst>
                                </p:cTn>
                              </p:par>
                              <p:par>
                                <p:cTn id="63" presetID="37" presetClass="entr" presetSubtype="0" fill="hold" grpId="0" nodeType="withEffect">
                                  <p:stCondLst>
                                    <p:cond delay="0"/>
                                  </p:stCondLst>
                                  <p:childTnLst>
                                    <p:set>
                                      <p:cBhvr>
                                        <p:cTn id="64" dur="1" fill="hold">
                                          <p:stCondLst>
                                            <p:cond delay="0"/>
                                          </p:stCondLst>
                                        </p:cTn>
                                        <p:tgtEl>
                                          <p:spTgt spid="102"/>
                                        </p:tgtEl>
                                        <p:attrNameLst>
                                          <p:attrName>style.visibility</p:attrName>
                                        </p:attrNameLst>
                                      </p:cBhvr>
                                      <p:to>
                                        <p:strVal val="visible"/>
                                      </p:to>
                                    </p:set>
                                    <p:animEffect transition="in" filter="fade">
                                      <p:cBhvr>
                                        <p:cTn id="65" dur="1000"/>
                                        <p:tgtEl>
                                          <p:spTgt spid="102"/>
                                        </p:tgtEl>
                                      </p:cBhvr>
                                    </p:animEffect>
                                    <p:anim calcmode="lin" valueType="num">
                                      <p:cBhvr>
                                        <p:cTn id="66" dur="1000" fill="hold"/>
                                        <p:tgtEl>
                                          <p:spTgt spid="102"/>
                                        </p:tgtEl>
                                        <p:attrNameLst>
                                          <p:attrName>ppt_x</p:attrName>
                                        </p:attrNameLst>
                                      </p:cBhvr>
                                      <p:tavLst>
                                        <p:tav tm="0">
                                          <p:val>
                                            <p:strVal val="#ppt_x"/>
                                          </p:val>
                                        </p:tav>
                                        <p:tav tm="100000">
                                          <p:val>
                                            <p:strVal val="#ppt_x"/>
                                          </p:val>
                                        </p:tav>
                                      </p:tavLst>
                                    </p:anim>
                                    <p:anim calcmode="lin" valueType="num">
                                      <p:cBhvr>
                                        <p:cTn id="67" dur="900" decel="100000" fill="hold"/>
                                        <p:tgtEl>
                                          <p:spTgt spid="102"/>
                                        </p:tgtEl>
                                        <p:attrNameLst>
                                          <p:attrName>ppt_y</p:attrName>
                                        </p:attrNameLst>
                                      </p:cBhvr>
                                      <p:tavLst>
                                        <p:tav tm="0">
                                          <p:val>
                                            <p:strVal val="#ppt_y+1"/>
                                          </p:val>
                                        </p:tav>
                                        <p:tav tm="100000">
                                          <p:val>
                                            <p:strVal val="#ppt_y-.03"/>
                                          </p:val>
                                        </p:tav>
                                      </p:tavLst>
                                    </p:anim>
                                    <p:anim calcmode="lin" valueType="num">
                                      <p:cBhvr>
                                        <p:cTn id="68"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69" fill="hold">
                            <p:stCondLst>
                              <p:cond delay="2000"/>
                            </p:stCondLst>
                            <p:childTnLst>
                              <p:par>
                                <p:cTn id="70" presetID="53" presetClass="entr" presetSubtype="16" fill="hold" nodeType="afterEffect">
                                  <p:stCondLst>
                                    <p:cond delay="0"/>
                                  </p:stCondLst>
                                  <p:childTnLst>
                                    <p:set>
                                      <p:cBhvr>
                                        <p:cTn id="71" dur="1" fill="hold">
                                          <p:stCondLst>
                                            <p:cond delay="0"/>
                                          </p:stCondLst>
                                        </p:cTn>
                                        <p:tgtEl>
                                          <p:spTgt spid="131"/>
                                        </p:tgtEl>
                                        <p:attrNameLst>
                                          <p:attrName>style.visibility</p:attrName>
                                        </p:attrNameLst>
                                      </p:cBhvr>
                                      <p:to>
                                        <p:strVal val="visible"/>
                                      </p:to>
                                    </p:set>
                                    <p:anim calcmode="lin" valueType="num">
                                      <p:cBhvr>
                                        <p:cTn id="72" dur="500" fill="hold"/>
                                        <p:tgtEl>
                                          <p:spTgt spid="131"/>
                                        </p:tgtEl>
                                        <p:attrNameLst>
                                          <p:attrName>ppt_w</p:attrName>
                                        </p:attrNameLst>
                                      </p:cBhvr>
                                      <p:tavLst>
                                        <p:tav tm="0">
                                          <p:val>
                                            <p:fltVal val="0"/>
                                          </p:val>
                                        </p:tav>
                                        <p:tav tm="100000">
                                          <p:val>
                                            <p:strVal val="#ppt_w"/>
                                          </p:val>
                                        </p:tav>
                                      </p:tavLst>
                                    </p:anim>
                                    <p:anim calcmode="lin" valueType="num">
                                      <p:cBhvr>
                                        <p:cTn id="73" dur="500" fill="hold"/>
                                        <p:tgtEl>
                                          <p:spTgt spid="131"/>
                                        </p:tgtEl>
                                        <p:attrNameLst>
                                          <p:attrName>ppt_h</p:attrName>
                                        </p:attrNameLst>
                                      </p:cBhvr>
                                      <p:tavLst>
                                        <p:tav tm="0">
                                          <p:val>
                                            <p:fltVal val="0"/>
                                          </p:val>
                                        </p:tav>
                                        <p:tav tm="100000">
                                          <p:val>
                                            <p:strVal val="#ppt_h"/>
                                          </p:val>
                                        </p:tav>
                                      </p:tavLst>
                                    </p:anim>
                                    <p:animEffect transition="in" filter="fade">
                                      <p:cBhvr>
                                        <p:cTn id="74" dur="500"/>
                                        <p:tgtEl>
                                          <p:spTgt spid="131"/>
                                        </p:tgtEl>
                                      </p:cBhvr>
                                    </p:animEffect>
                                  </p:childTnLst>
                                </p:cTn>
                              </p:par>
                            </p:childTnLst>
                          </p:cTn>
                        </p:par>
                        <p:par>
                          <p:cTn id="75" fill="hold">
                            <p:stCondLst>
                              <p:cond delay="2500"/>
                            </p:stCondLst>
                            <p:childTnLst>
                              <p:par>
                                <p:cTn id="76" presetID="18" presetClass="entr" presetSubtype="3" fill="hold" nodeType="afterEffect">
                                  <p:stCondLst>
                                    <p:cond delay="0"/>
                                  </p:stCondLst>
                                  <p:childTnLst>
                                    <p:set>
                                      <p:cBhvr>
                                        <p:cTn id="77" dur="1" fill="hold">
                                          <p:stCondLst>
                                            <p:cond delay="0"/>
                                          </p:stCondLst>
                                        </p:cTn>
                                        <p:tgtEl>
                                          <p:spTgt spid="146"/>
                                        </p:tgtEl>
                                        <p:attrNameLst>
                                          <p:attrName>style.visibility</p:attrName>
                                        </p:attrNameLst>
                                      </p:cBhvr>
                                      <p:to>
                                        <p:strVal val="visible"/>
                                      </p:to>
                                    </p:set>
                                    <p:animEffect transition="in" filter="strips(upRight)">
                                      <p:cBhvr>
                                        <p:cTn id="78" dur="500"/>
                                        <p:tgtEl>
                                          <p:spTgt spid="146"/>
                                        </p:tgtEl>
                                      </p:cBhvr>
                                    </p:animEffect>
                                  </p:childTnLst>
                                </p:cTn>
                              </p:par>
                            </p:childTnLst>
                          </p:cTn>
                        </p:par>
                        <p:par>
                          <p:cTn id="79" fill="hold">
                            <p:stCondLst>
                              <p:cond delay="3000"/>
                            </p:stCondLst>
                            <p:childTnLst>
                              <p:par>
                                <p:cTn id="80" presetID="42" presetClass="entr" presetSubtype="0" fill="hold" grpId="0" nodeType="afterEffect">
                                  <p:stCondLst>
                                    <p:cond delay="0"/>
                                  </p:stCondLst>
                                  <p:childTnLst>
                                    <p:set>
                                      <p:cBhvr>
                                        <p:cTn id="81" dur="1" fill="hold">
                                          <p:stCondLst>
                                            <p:cond delay="0"/>
                                          </p:stCondLst>
                                        </p:cTn>
                                        <p:tgtEl>
                                          <p:spTgt spid="126"/>
                                        </p:tgtEl>
                                        <p:attrNameLst>
                                          <p:attrName>style.visibility</p:attrName>
                                        </p:attrNameLst>
                                      </p:cBhvr>
                                      <p:to>
                                        <p:strVal val="visible"/>
                                      </p:to>
                                    </p:set>
                                    <p:animEffect transition="in" filter="fade">
                                      <p:cBhvr>
                                        <p:cTn id="82" dur="1000"/>
                                        <p:tgtEl>
                                          <p:spTgt spid="126"/>
                                        </p:tgtEl>
                                      </p:cBhvr>
                                    </p:animEffect>
                                    <p:anim calcmode="lin" valueType="num">
                                      <p:cBhvr>
                                        <p:cTn id="83" dur="1000" fill="hold"/>
                                        <p:tgtEl>
                                          <p:spTgt spid="126"/>
                                        </p:tgtEl>
                                        <p:attrNameLst>
                                          <p:attrName>ppt_x</p:attrName>
                                        </p:attrNameLst>
                                      </p:cBhvr>
                                      <p:tavLst>
                                        <p:tav tm="0">
                                          <p:val>
                                            <p:strVal val="#ppt_x"/>
                                          </p:val>
                                        </p:tav>
                                        <p:tav tm="100000">
                                          <p:val>
                                            <p:strVal val="#ppt_x"/>
                                          </p:val>
                                        </p:tav>
                                      </p:tavLst>
                                    </p:anim>
                                    <p:anim calcmode="lin" valueType="num">
                                      <p:cBhvr>
                                        <p:cTn id="84" dur="1000" fill="hold"/>
                                        <p:tgtEl>
                                          <p:spTgt spid="126"/>
                                        </p:tgtEl>
                                        <p:attrNameLst>
                                          <p:attrName>ppt_y</p:attrName>
                                        </p:attrNameLst>
                                      </p:cBhvr>
                                      <p:tavLst>
                                        <p:tav tm="0">
                                          <p:val>
                                            <p:strVal val="#ppt_y+.1"/>
                                          </p:val>
                                        </p:tav>
                                        <p:tav tm="100000">
                                          <p:val>
                                            <p:strVal val="#ppt_y"/>
                                          </p:val>
                                        </p:tav>
                                      </p:tavLst>
                                    </p:anim>
                                  </p:childTnLst>
                                </p:cTn>
                              </p:par>
                            </p:childTnLst>
                          </p:cTn>
                        </p:par>
                        <p:par>
                          <p:cTn id="85" fill="hold">
                            <p:stCondLst>
                              <p:cond delay="4000"/>
                            </p:stCondLst>
                            <p:childTnLst>
                              <p:par>
                                <p:cTn id="86" presetID="18" presetClass="entr" presetSubtype="3"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strips(upRight)">
                                      <p:cBhvr>
                                        <p:cTn id="88" dur="500"/>
                                        <p:tgtEl>
                                          <p:spTgt spid="147"/>
                                        </p:tgtEl>
                                      </p:cBhvr>
                                    </p:animEffect>
                                  </p:childTnLst>
                                </p:cTn>
                              </p:par>
                            </p:childTnLst>
                          </p:cTn>
                        </p:par>
                        <p:par>
                          <p:cTn id="89" fill="hold">
                            <p:stCondLst>
                              <p:cond delay="4500"/>
                            </p:stCondLst>
                            <p:childTnLst>
                              <p:par>
                                <p:cTn id="90" presetID="42" presetClass="entr" presetSubtype="0" fill="hold" grpId="0" nodeType="afterEffect">
                                  <p:stCondLst>
                                    <p:cond delay="0"/>
                                  </p:stCondLst>
                                  <p:childTnLst>
                                    <p:set>
                                      <p:cBhvr>
                                        <p:cTn id="91" dur="1" fill="hold">
                                          <p:stCondLst>
                                            <p:cond delay="0"/>
                                          </p:stCondLst>
                                        </p:cTn>
                                        <p:tgtEl>
                                          <p:spTgt spid="121"/>
                                        </p:tgtEl>
                                        <p:attrNameLst>
                                          <p:attrName>style.visibility</p:attrName>
                                        </p:attrNameLst>
                                      </p:cBhvr>
                                      <p:to>
                                        <p:strVal val="visible"/>
                                      </p:to>
                                    </p:set>
                                    <p:animEffect transition="in" filter="fade">
                                      <p:cBhvr>
                                        <p:cTn id="92" dur="1000"/>
                                        <p:tgtEl>
                                          <p:spTgt spid="121"/>
                                        </p:tgtEl>
                                      </p:cBhvr>
                                    </p:animEffect>
                                    <p:anim calcmode="lin" valueType="num">
                                      <p:cBhvr>
                                        <p:cTn id="93" dur="1000" fill="hold"/>
                                        <p:tgtEl>
                                          <p:spTgt spid="121"/>
                                        </p:tgtEl>
                                        <p:attrNameLst>
                                          <p:attrName>ppt_x</p:attrName>
                                        </p:attrNameLst>
                                      </p:cBhvr>
                                      <p:tavLst>
                                        <p:tav tm="0">
                                          <p:val>
                                            <p:strVal val="#ppt_x"/>
                                          </p:val>
                                        </p:tav>
                                        <p:tav tm="100000">
                                          <p:val>
                                            <p:strVal val="#ppt_x"/>
                                          </p:val>
                                        </p:tav>
                                      </p:tavLst>
                                    </p:anim>
                                    <p:anim calcmode="lin" valueType="num">
                                      <p:cBhvr>
                                        <p:cTn id="94" dur="1000" fill="hold"/>
                                        <p:tgtEl>
                                          <p:spTgt spid="121"/>
                                        </p:tgtEl>
                                        <p:attrNameLst>
                                          <p:attrName>ppt_y</p:attrName>
                                        </p:attrNameLst>
                                      </p:cBhvr>
                                      <p:tavLst>
                                        <p:tav tm="0">
                                          <p:val>
                                            <p:strVal val="#ppt_y+.1"/>
                                          </p:val>
                                        </p:tav>
                                        <p:tav tm="100000">
                                          <p:val>
                                            <p:strVal val="#ppt_y"/>
                                          </p:val>
                                        </p:tav>
                                      </p:tavLst>
                                    </p:anim>
                                  </p:childTnLst>
                                </p:cTn>
                              </p:par>
                            </p:childTnLst>
                          </p:cTn>
                        </p:par>
                        <p:par>
                          <p:cTn id="95" fill="hold">
                            <p:stCondLst>
                              <p:cond delay="5500"/>
                            </p:stCondLst>
                            <p:childTnLst>
                              <p:par>
                                <p:cTn id="96" presetID="18" presetClass="entr" presetSubtype="6" fill="hold" nodeType="afterEffect">
                                  <p:stCondLst>
                                    <p:cond delay="0"/>
                                  </p:stCondLst>
                                  <p:childTnLst>
                                    <p:set>
                                      <p:cBhvr>
                                        <p:cTn id="97" dur="1" fill="hold">
                                          <p:stCondLst>
                                            <p:cond delay="0"/>
                                          </p:stCondLst>
                                        </p:cTn>
                                        <p:tgtEl>
                                          <p:spTgt spid="148"/>
                                        </p:tgtEl>
                                        <p:attrNameLst>
                                          <p:attrName>style.visibility</p:attrName>
                                        </p:attrNameLst>
                                      </p:cBhvr>
                                      <p:to>
                                        <p:strVal val="visible"/>
                                      </p:to>
                                    </p:set>
                                    <p:animEffect transition="in" filter="strips(downRight)">
                                      <p:cBhvr>
                                        <p:cTn id="98" dur="500"/>
                                        <p:tgtEl>
                                          <p:spTgt spid="148"/>
                                        </p:tgtEl>
                                      </p:cBhvr>
                                    </p:animEffect>
                                  </p:childTnLst>
                                </p:cTn>
                              </p:par>
                            </p:childTnLst>
                          </p:cTn>
                        </p:par>
                        <p:par>
                          <p:cTn id="99" fill="hold">
                            <p:stCondLst>
                              <p:cond delay="6000"/>
                            </p:stCondLst>
                            <p:childTnLst>
                              <p:par>
                                <p:cTn id="100" presetID="42" presetClass="entr" presetSubtype="0" fill="hold" grpId="0" nodeType="afterEffect">
                                  <p:stCondLst>
                                    <p:cond delay="0"/>
                                  </p:stCondLst>
                                  <p:childTnLst>
                                    <p:set>
                                      <p:cBhvr>
                                        <p:cTn id="101" dur="1" fill="hold">
                                          <p:stCondLst>
                                            <p:cond delay="0"/>
                                          </p:stCondLst>
                                        </p:cTn>
                                        <p:tgtEl>
                                          <p:spTgt spid="125"/>
                                        </p:tgtEl>
                                        <p:attrNameLst>
                                          <p:attrName>style.visibility</p:attrName>
                                        </p:attrNameLst>
                                      </p:cBhvr>
                                      <p:to>
                                        <p:strVal val="visible"/>
                                      </p:to>
                                    </p:set>
                                    <p:animEffect transition="in" filter="fade">
                                      <p:cBhvr>
                                        <p:cTn id="102" dur="1000"/>
                                        <p:tgtEl>
                                          <p:spTgt spid="125"/>
                                        </p:tgtEl>
                                      </p:cBhvr>
                                    </p:animEffect>
                                    <p:anim calcmode="lin" valueType="num">
                                      <p:cBhvr>
                                        <p:cTn id="103" dur="1000" fill="hold"/>
                                        <p:tgtEl>
                                          <p:spTgt spid="125"/>
                                        </p:tgtEl>
                                        <p:attrNameLst>
                                          <p:attrName>ppt_x</p:attrName>
                                        </p:attrNameLst>
                                      </p:cBhvr>
                                      <p:tavLst>
                                        <p:tav tm="0">
                                          <p:val>
                                            <p:strVal val="#ppt_x"/>
                                          </p:val>
                                        </p:tav>
                                        <p:tav tm="100000">
                                          <p:val>
                                            <p:strVal val="#ppt_x"/>
                                          </p:val>
                                        </p:tav>
                                      </p:tavLst>
                                    </p:anim>
                                    <p:anim calcmode="lin" valueType="num">
                                      <p:cBhvr>
                                        <p:cTn id="104" dur="1000" fill="hold"/>
                                        <p:tgtEl>
                                          <p:spTgt spid="125"/>
                                        </p:tgtEl>
                                        <p:attrNameLst>
                                          <p:attrName>ppt_y</p:attrName>
                                        </p:attrNameLst>
                                      </p:cBhvr>
                                      <p:tavLst>
                                        <p:tav tm="0">
                                          <p:val>
                                            <p:strVal val="#ppt_y+.1"/>
                                          </p:val>
                                        </p:tav>
                                        <p:tav tm="100000">
                                          <p:val>
                                            <p:strVal val="#ppt_y"/>
                                          </p:val>
                                        </p:tav>
                                      </p:tavLst>
                                    </p:anim>
                                  </p:childTnLst>
                                </p:cTn>
                              </p:par>
                            </p:childTnLst>
                          </p:cTn>
                        </p:par>
                        <p:par>
                          <p:cTn id="105" fill="hold">
                            <p:stCondLst>
                              <p:cond delay="7000"/>
                            </p:stCondLst>
                            <p:childTnLst>
                              <p:par>
                                <p:cTn id="106" presetID="18" presetClass="entr" presetSubtype="6" fill="hold" nodeType="afterEffect">
                                  <p:stCondLst>
                                    <p:cond delay="0"/>
                                  </p:stCondLst>
                                  <p:childTnLst>
                                    <p:set>
                                      <p:cBhvr>
                                        <p:cTn id="107" dur="1" fill="hold">
                                          <p:stCondLst>
                                            <p:cond delay="0"/>
                                          </p:stCondLst>
                                        </p:cTn>
                                        <p:tgtEl>
                                          <p:spTgt spid="149"/>
                                        </p:tgtEl>
                                        <p:attrNameLst>
                                          <p:attrName>style.visibility</p:attrName>
                                        </p:attrNameLst>
                                      </p:cBhvr>
                                      <p:to>
                                        <p:strVal val="visible"/>
                                      </p:to>
                                    </p:set>
                                    <p:animEffect transition="in" filter="strips(downRight)">
                                      <p:cBhvr>
                                        <p:cTn id="108" dur="500"/>
                                        <p:tgtEl>
                                          <p:spTgt spid="149"/>
                                        </p:tgtEl>
                                      </p:cBhvr>
                                    </p:animEffect>
                                  </p:childTnLst>
                                </p:cTn>
                              </p:par>
                            </p:childTnLst>
                          </p:cTn>
                        </p:par>
                        <p:par>
                          <p:cTn id="109" fill="hold">
                            <p:stCondLst>
                              <p:cond delay="7500"/>
                            </p:stCondLst>
                            <p:childTnLst>
                              <p:par>
                                <p:cTn id="110" presetID="42" presetClass="entr" presetSubtype="0" fill="hold" grpId="0" nodeType="afterEffect">
                                  <p:stCondLst>
                                    <p:cond delay="0"/>
                                  </p:stCondLst>
                                  <p:childTnLst>
                                    <p:set>
                                      <p:cBhvr>
                                        <p:cTn id="111" dur="1" fill="hold">
                                          <p:stCondLst>
                                            <p:cond delay="0"/>
                                          </p:stCondLst>
                                        </p:cTn>
                                        <p:tgtEl>
                                          <p:spTgt spid="124"/>
                                        </p:tgtEl>
                                        <p:attrNameLst>
                                          <p:attrName>style.visibility</p:attrName>
                                        </p:attrNameLst>
                                      </p:cBhvr>
                                      <p:to>
                                        <p:strVal val="visible"/>
                                      </p:to>
                                    </p:set>
                                    <p:animEffect transition="in" filter="fade">
                                      <p:cBhvr>
                                        <p:cTn id="112" dur="1000"/>
                                        <p:tgtEl>
                                          <p:spTgt spid="124"/>
                                        </p:tgtEl>
                                      </p:cBhvr>
                                    </p:animEffect>
                                    <p:anim calcmode="lin" valueType="num">
                                      <p:cBhvr>
                                        <p:cTn id="113" dur="1000" fill="hold"/>
                                        <p:tgtEl>
                                          <p:spTgt spid="124"/>
                                        </p:tgtEl>
                                        <p:attrNameLst>
                                          <p:attrName>ppt_x</p:attrName>
                                        </p:attrNameLst>
                                      </p:cBhvr>
                                      <p:tavLst>
                                        <p:tav tm="0">
                                          <p:val>
                                            <p:strVal val="#ppt_x"/>
                                          </p:val>
                                        </p:tav>
                                        <p:tav tm="100000">
                                          <p:val>
                                            <p:strVal val="#ppt_x"/>
                                          </p:val>
                                        </p:tav>
                                      </p:tavLst>
                                    </p:anim>
                                    <p:anim calcmode="lin" valueType="num">
                                      <p:cBhvr>
                                        <p:cTn id="114" dur="1000" fill="hold"/>
                                        <p:tgtEl>
                                          <p:spTgt spid="124"/>
                                        </p:tgtEl>
                                        <p:attrNameLst>
                                          <p:attrName>ppt_y</p:attrName>
                                        </p:attrNameLst>
                                      </p:cBhvr>
                                      <p:tavLst>
                                        <p:tav tm="0">
                                          <p:val>
                                            <p:strVal val="#ppt_y+.1"/>
                                          </p:val>
                                        </p:tav>
                                        <p:tav tm="100000">
                                          <p:val>
                                            <p:strVal val="#ppt_y"/>
                                          </p:val>
                                        </p:tav>
                                      </p:tavLst>
                                    </p:anim>
                                  </p:childTnLst>
                                </p:cTn>
                              </p:par>
                            </p:childTnLst>
                          </p:cTn>
                        </p:par>
                        <p:par>
                          <p:cTn id="115" fill="hold">
                            <p:stCondLst>
                              <p:cond delay="8500"/>
                            </p:stCondLst>
                            <p:childTnLst>
                              <p:par>
                                <p:cTn id="116" presetID="18" presetClass="entr" presetSubtype="12" fill="hold" nodeType="afterEffect">
                                  <p:stCondLst>
                                    <p:cond delay="0"/>
                                  </p:stCondLst>
                                  <p:childTnLst>
                                    <p:set>
                                      <p:cBhvr>
                                        <p:cTn id="117" dur="1" fill="hold">
                                          <p:stCondLst>
                                            <p:cond delay="0"/>
                                          </p:stCondLst>
                                        </p:cTn>
                                        <p:tgtEl>
                                          <p:spTgt spid="150"/>
                                        </p:tgtEl>
                                        <p:attrNameLst>
                                          <p:attrName>style.visibility</p:attrName>
                                        </p:attrNameLst>
                                      </p:cBhvr>
                                      <p:to>
                                        <p:strVal val="visible"/>
                                      </p:to>
                                    </p:set>
                                    <p:animEffect transition="in" filter="strips(downLeft)">
                                      <p:cBhvr>
                                        <p:cTn id="118" dur="500"/>
                                        <p:tgtEl>
                                          <p:spTgt spid="150"/>
                                        </p:tgtEl>
                                      </p:cBhvr>
                                    </p:animEffect>
                                  </p:childTnLst>
                                </p:cTn>
                              </p:par>
                            </p:childTnLst>
                          </p:cTn>
                        </p:par>
                        <p:par>
                          <p:cTn id="119" fill="hold">
                            <p:stCondLst>
                              <p:cond delay="9000"/>
                            </p:stCondLst>
                            <p:childTnLst>
                              <p:par>
                                <p:cTn id="120" presetID="42" presetClass="entr" presetSubtype="0" fill="hold" grpId="0" nodeType="afterEffect">
                                  <p:stCondLst>
                                    <p:cond delay="0"/>
                                  </p:stCondLst>
                                  <p:childTnLst>
                                    <p:set>
                                      <p:cBhvr>
                                        <p:cTn id="121" dur="1" fill="hold">
                                          <p:stCondLst>
                                            <p:cond delay="0"/>
                                          </p:stCondLst>
                                        </p:cTn>
                                        <p:tgtEl>
                                          <p:spTgt spid="123"/>
                                        </p:tgtEl>
                                        <p:attrNameLst>
                                          <p:attrName>style.visibility</p:attrName>
                                        </p:attrNameLst>
                                      </p:cBhvr>
                                      <p:to>
                                        <p:strVal val="visible"/>
                                      </p:to>
                                    </p:set>
                                    <p:animEffect transition="in" filter="fade">
                                      <p:cBhvr>
                                        <p:cTn id="122" dur="1000"/>
                                        <p:tgtEl>
                                          <p:spTgt spid="123"/>
                                        </p:tgtEl>
                                      </p:cBhvr>
                                    </p:animEffect>
                                    <p:anim calcmode="lin" valueType="num">
                                      <p:cBhvr>
                                        <p:cTn id="123" dur="1000" fill="hold"/>
                                        <p:tgtEl>
                                          <p:spTgt spid="123"/>
                                        </p:tgtEl>
                                        <p:attrNameLst>
                                          <p:attrName>ppt_x</p:attrName>
                                        </p:attrNameLst>
                                      </p:cBhvr>
                                      <p:tavLst>
                                        <p:tav tm="0">
                                          <p:val>
                                            <p:strVal val="#ppt_x"/>
                                          </p:val>
                                        </p:tav>
                                        <p:tav tm="100000">
                                          <p:val>
                                            <p:strVal val="#ppt_x"/>
                                          </p:val>
                                        </p:tav>
                                      </p:tavLst>
                                    </p:anim>
                                    <p:anim calcmode="lin" valueType="num">
                                      <p:cBhvr>
                                        <p:cTn id="124" dur="1000" fill="hold"/>
                                        <p:tgtEl>
                                          <p:spTgt spid="123"/>
                                        </p:tgtEl>
                                        <p:attrNameLst>
                                          <p:attrName>ppt_y</p:attrName>
                                        </p:attrNameLst>
                                      </p:cBhvr>
                                      <p:tavLst>
                                        <p:tav tm="0">
                                          <p:val>
                                            <p:strVal val="#ppt_y+.1"/>
                                          </p:val>
                                        </p:tav>
                                        <p:tav tm="100000">
                                          <p:val>
                                            <p:strVal val="#ppt_y"/>
                                          </p:val>
                                        </p:tav>
                                      </p:tavLst>
                                    </p:anim>
                                  </p:childTnLst>
                                </p:cTn>
                              </p:par>
                            </p:childTnLst>
                          </p:cTn>
                        </p:par>
                        <p:par>
                          <p:cTn id="125" fill="hold">
                            <p:stCondLst>
                              <p:cond delay="10000"/>
                            </p:stCondLst>
                            <p:childTnLst>
                              <p:par>
                                <p:cTn id="126" presetID="18" presetClass="entr" presetSubtype="12" fill="hold" nodeType="afterEffect">
                                  <p:stCondLst>
                                    <p:cond delay="0"/>
                                  </p:stCondLst>
                                  <p:childTnLst>
                                    <p:set>
                                      <p:cBhvr>
                                        <p:cTn id="127" dur="1" fill="hold">
                                          <p:stCondLst>
                                            <p:cond delay="0"/>
                                          </p:stCondLst>
                                        </p:cTn>
                                        <p:tgtEl>
                                          <p:spTgt spid="151"/>
                                        </p:tgtEl>
                                        <p:attrNameLst>
                                          <p:attrName>style.visibility</p:attrName>
                                        </p:attrNameLst>
                                      </p:cBhvr>
                                      <p:to>
                                        <p:strVal val="visible"/>
                                      </p:to>
                                    </p:set>
                                    <p:animEffect transition="in" filter="strips(downLeft)">
                                      <p:cBhvr>
                                        <p:cTn id="128" dur="500"/>
                                        <p:tgtEl>
                                          <p:spTgt spid="151"/>
                                        </p:tgtEl>
                                      </p:cBhvr>
                                    </p:animEffect>
                                  </p:childTnLst>
                                </p:cTn>
                              </p:par>
                            </p:childTnLst>
                          </p:cTn>
                        </p:par>
                        <p:par>
                          <p:cTn id="129" fill="hold">
                            <p:stCondLst>
                              <p:cond delay="10500"/>
                            </p:stCondLst>
                            <p:childTnLst>
                              <p:par>
                                <p:cTn id="130" presetID="42" presetClass="entr" presetSubtype="0" fill="hold" grpId="0" nodeType="afterEffect">
                                  <p:stCondLst>
                                    <p:cond delay="0"/>
                                  </p:stCondLst>
                                  <p:childTnLst>
                                    <p:set>
                                      <p:cBhvr>
                                        <p:cTn id="131" dur="1" fill="hold">
                                          <p:stCondLst>
                                            <p:cond delay="0"/>
                                          </p:stCondLst>
                                        </p:cTn>
                                        <p:tgtEl>
                                          <p:spTgt spid="122"/>
                                        </p:tgtEl>
                                        <p:attrNameLst>
                                          <p:attrName>style.visibility</p:attrName>
                                        </p:attrNameLst>
                                      </p:cBhvr>
                                      <p:to>
                                        <p:strVal val="visible"/>
                                      </p:to>
                                    </p:set>
                                    <p:animEffect transition="in" filter="fade">
                                      <p:cBhvr>
                                        <p:cTn id="132" dur="1000"/>
                                        <p:tgtEl>
                                          <p:spTgt spid="122"/>
                                        </p:tgtEl>
                                      </p:cBhvr>
                                    </p:animEffect>
                                    <p:anim calcmode="lin" valueType="num">
                                      <p:cBhvr>
                                        <p:cTn id="133" dur="1000" fill="hold"/>
                                        <p:tgtEl>
                                          <p:spTgt spid="122"/>
                                        </p:tgtEl>
                                        <p:attrNameLst>
                                          <p:attrName>ppt_x</p:attrName>
                                        </p:attrNameLst>
                                      </p:cBhvr>
                                      <p:tavLst>
                                        <p:tav tm="0">
                                          <p:val>
                                            <p:strVal val="#ppt_x"/>
                                          </p:val>
                                        </p:tav>
                                        <p:tav tm="100000">
                                          <p:val>
                                            <p:strVal val="#ppt_x"/>
                                          </p:val>
                                        </p:tav>
                                      </p:tavLst>
                                    </p:anim>
                                    <p:anim calcmode="lin" valueType="num">
                                      <p:cBhvr>
                                        <p:cTn id="134" dur="1000" fill="hold"/>
                                        <p:tgtEl>
                                          <p:spTgt spid="122"/>
                                        </p:tgtEl>
                                        <p:attrNameLst>
                                          <p:attrName>ppt_y</p:attrName>
                                        </p:attrNameLst>
                                      </p:cBhvr>
                                      <p:tavLst>
                                        <p:tav tm="0">
                                          <p:val>
                                            <p:strVal val="#ppt_y+.1"/>
                                          </p:val>
                                        </p:tav>
                                        <p:tav tm="100000">
                                          <p:val>
                                            <p:strVal val="#ppt_y"/>
                                          </p:val>
                                        </p:tav>
                                      </p:tavLst>
                                    </p:anim>
                                  </p:childTnLst>
                                </p:cTn>
                              </p:par>
                            </p:childTnLst>
                          </p:cTn>
                        </p:par>
                        <p:par>
                          <p:cTn id="135" fill="hold">
                            <p:stCondLst>
                              <p:cond delay="11500"/>
                            </p:stCondLst>
                            <p:childTnLst>
                              <p:par>
                                <p:cTn id="136" presetID="18" presetClass="entr" presetSubtype="9" fill="hold" nodeType="afterEffect">
                                  <p:stCondLst>
                                    <p:cond delay="0"/>
                                  </p:stCondLst>
                                  <p:childTnLst>
                                    <p:set>
                                      <p:cBhvr>
                                        <p:cTn id="137" dur="1" fill="hold">
                                          <p:stCondLst>
                                            <p:cond delay="0"/>
                                          </p:stCondLst>
                                        </p:cTn>
                                        <p:tgtEl>
                                          <p:spTgt spid="152"/>
                                        </p:tgtEl>
                                        <p:attrNameLst>
                                          <p:attrName>style.visibility</p:attrName>
                                        </p:attrNameLst>
                                      </p:cBhvr>
                                      <p:to>
                                        <p:strVal val="visible"/>
                                      </p:to>
                                    </p:set>
                                    <p:animEffect transition="in" filter="strips(upLeft)">
                                      <p:cBhvr>
                                        <p:cTn id="138" dur="500"/>
                                        <p:tgtEl>
                                          <p:spTgt spid="152"/>
                                        </p:tgtEl>
                                      </p:cBhvr>
                                    </p:animEffect>
                                  </p:childTnLst>
                                </p:cTn>
                              </p:par>
                            </p:childTnLst>
                          </p:cTn>
                        </p:par>
                        <p:par>
                          <p:cTn id="139" fill="hold">
                            <p:stCondLst>
                              <p:cond delay="12000"/>
                            </p:stCondLst>
                            <p:childTnLst>
                              <p:par>
                                <p:cTn id="140" presetID="42" presetClass="entr" presetSubtype="0" fill="hold" grpId="0" nodeType="afterEffect">
                                  <p:stCondLst>
                                    <p:cond delay="0"/>
                                  </p:stCondLst>
                                  <p:childTnLst>
                                    <p:set>
                                      <p:cBhvr>
                                        <p:cTn id="141" dur="1" fill="hold">
                                          <p:stCondLst>
                                            <p:cond delay="0"/>
                                          </p:stCondLst>
                                        </p:cTn>
                                        <p:tgtEl>
                                          <p:spTgt spid="120"/>
                                        </p:tgtEl>
                                        <p:attrNameLst>
                                          <p:attrName>style.visibility</p:attrName>
                                        </p:attrNameLst>
                                      </p:cBhvr>
                                      <p:to>
                                        <p:strVal val="visible"/>
                                      </p:to>
                                    </p:set>
                                    <p:animEffect transition="in" filter="fade">
                                      <p:cBhvr>
                                        <p:cTn id="142" dur="1000"/>
                                        <p:tgtEl>
                                          <p:spTgt spid="120"/>
                                        </p:tgtEl>
                                      </p:cBhvr>
                                    </p:animEffect>
                                    <p:anim calcmode="lin" valueType="num">
                                      <p:cBhvr>
                                        <p:cTn id="143" dur="1000" fill="hold"/>
                                        <p:tgtEl>
                                          <p:spTgt spid="120"/>
                                        </p:tgtEl>
                                        <p:attrNameLst>
                                          <p:attrName>ppt_x</p:attrName>
                                        </p:attrNameLst>
                                      </p:cBhvr>
                                      <p:tavLst>
                                        <p:tav tm="0">
                                          <p:val>
                                            <p:strVal val="#ppt_x"/>
                                          </p:val>
                                        </p:tav>
                                        <p:tav tm="100000">
                                          <p:val>
                                            <p:strVal val="#ppt_x"/>
                                          </p:val>
                                        </p:tav>
                                      </p:tavLst>
                                    </p:anim>
                                    <p:anim calcmode="lin" valueType="num">
                                      <p:cBhvr>
                                        <p:cTn id="144" dur="1000" fill="hold"/>
                                        <p:tgtEl>
                                          <p:spTgt spid="120"/>
                                        </p:tgtEl>
                                        <p:attrNameLst>
                                          <p:attrName>ppt_y</p:attrName>
                                        </p:attrNameLst>
                                      </p:cBhvr>
                                      <p:tavLst>
                                        <p:tav tm="0">
                                          <p:val>
                                            <p:strVal val="#ppt_y+.1"/>
                                          </p:val>
                                        </p:tav>
                                        <p:tav tm="100000">
                                          <p:val>
                                            <p:strVal val="#ppt_y"/>
                                          </p:val>
                                        </p:tav>
                                      </p:tavLst>
                                    </p:anim>
                                  </p:childTnLst>
                                </p:cTn>
                              </p:par>
                            </p:childTnLst>
                          </p:cTn>
                        </p:par>
                        <p:par>
                          <p:cTn id="145" fill="hold">
                            <p:stCondLst>
                              <p:cond delay="13000"/>
                            </p:stCondLst>
                            <p:childTnLst>
                              <p:par>
                                <p:cTn id="146" presetID="18" presetClass="entr" presetSubtype="9" fill="hold" nodeType="afterEffect">
                                  <p:stCondLst>
                                    <p:cond delay="0"/>
                                  </p:stCondLst>
                                  <p:childTnLst>
                                    <p:set>
                                      <p:cBhvr>
                                        <p:cTn id="147" dur="1" fill="hold">
                                          <p:stCondLst>
                                            <p:cond delay="0"/>
                                          </p:stCondLst>
                                        </p:cTn>
                                        <p:tgtEl>
                                          <p:spTgt spid="153"/>
                                        </p:tgtEl>
                                        <p:attrNameLst>
                                          <p:attrName>style.visibility</p:attrName>
                                        </p:attrNameLst>
                                      </p:cBhvr>
                                      <p:to>
                                        <p:strVal val="visible"/>
                                      </p:to>
                                    </p:set>
                                    <p:animEffect transition="in" filter="strips(upLeft)">
                                      <p:cBhvr>
                                        <p:cTn id="148" dur="500"/>
                                        <p:tgtEl>
                                          <p:spTgt spid="153"/>
                                        </p:tgtEl>
                                      </p:cBhvr>
                                    </p:animEffect>
                                  </p:childTnLst>
                                </p:cTn>
                              </p:par>
                            </p:childTnLst>
                          </p:cTn>
                        </p:par>
                        <p:par>
                          <p:cTn id="149" fill="hold">
                            <p:stCondLst>
                              <p:cond delay="13500"/>
                            </p:stCondLst>
                            <p:childTnLst>
                              <p:par>
                                <p:cTn id="150" presetID="42" presetClass="entr" presetSubtype="0" fill="hold" grpId="0" nodeType="afterEffect">
                                  <p:stCondLst>
                                    <p:cond delay="0"/>
                                  </p:stCondLst>
                                  <p:childTnLst>
                                    <p:set>
                                      <p:cBhvr>
                                        <p:cTn id="151" dur="1" fill="hold">
                                          <p:stCondLst>
                                            <p:cond delay="0"/>
                                          </p:stCondLst>
                                        </p:cTn>
                                        <p:tgtEl>
                                          <p:spTgt spid="119"/>
                                        </p:tgtEl>
                                        <p:attrNameLst>
                                          <p:attrName>style.visibility</p:attrName>
                                        </p:attrNameLst>
                                      </p:cBhvr>
                                      <p:to>
                                        <p:strVal val="visible"/>
                                      </p:to>
                                    </p:set>
                                    <p:animEffect transition="in" filter="fade">
                                      <p:cBhvr>
                                        <p:cTn id="152" dur="1000"/>
                                        <p:tgtEl>
                                          <p:spTgt spid="119"/>
                                        </p:tgtEl>
                                      </p:cBhvr>
                                    </p:animEffect>
                                    <p:anim calcmode="lin" valueType="num">
                                      <p:cBhvr>
                                        <p:cTn id="153" dur="1000" fill="hold"/>
                                        <p:tgtEl>
                                          <p:spTgt spid="119"/>
                                        </p:tgtEl>
                                        <p:attrNameLst>
                                          <p:attrName>ppt_x</p:attrName>
                                        </p:attrNameLst>
                                      </p:cBhvr>
                                      <p:tavLst>
                                        <p:tav tm="0">
                                          <p:val>
                                            <p:strVal val="#ppt_x"/>
                                          </p:val>
                                        </p:tav>
                                        <p:tav tm="100000">
                                          <p:val>
                                            <p:strVal val="#ppt_x"/>
                                          </p:val>
                                        </p:tav>
                                      </p:tavLst>
                                    </p:anim>
                                    <p:anim calcmode="lin" valueType="num">
                                      <p:cBhvr>
                                        <p:cTn id="154" dur="1000" fill="hold"/>
                                        <p:tgtEl>
                                          <p:spTgt spid="11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87" grpId="0" animBg="1"/>
      <p:bldP spid="95" grpId="0"/>
      <p:bldP spid="96" grpId="0"/>
      <p:bldP spid="97" grpId="0"/>
      <p:bldP spid="98" grpId="0"/>
      <p:bldP spid="99" grpId="0"/>
      <p:bldP spid="100" grpId="0"/>
      <p:bldP spid="101" grpId="0"/>
      <p:bldP spid="102" grpId="0"/>
      <p:bldP spid="119" grpId="0"/>
      <p:bldP spid="120" grpId="0"/>
      <p:bldP spid="121" grpId="0"/>
      <p:bldP spid="122" grpId="0"/>
      <p:bldP spid="123" grpId="0"/>
      <p:bldP spid="124" grpId="0"/>
      <p:bldP spid="125" grpId="0"/>
      <p:bldP spid="126" grpId="0"/>
      <p:bldP spid="127"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Text Box 10">
            <a:extLst>
              <a:ext uri="{FF2B5EF4-FFF2-40B4-BE49-F238E27FC236}">
                <a16:creationId xmlns:a16="http://schemas.microsoft.com/office/drawing/2014/main" id="{A6CD0AFF-02CF-4842-B522-FA8712D39D11}"/>
              </a:ext>
            </a:extLst>
          </p:cNvPr>
          <p:cNvSpPr txBox="1">
            <a:spLocks noChangeArrowheads="1"/>
          </p:cNvSpPr>
          <p:nvPr/>
        </p:nvSpPr>
        <p:spPr bwMode="auto">
          <a:xfrm>
            <a:off x="1063214" y="5372978"/>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01</a:t>
            </a:r>
          </a:p>
          <a:p>
            <a:pPr algn="ctr"/>
            <a:r>
              <a:rPr lang="en-US" sz="1200" dirty="0">
                <a:solidFill>
                  <a:schemeClr val="bg1"/>
                </a:solidFill>
              </a:rPr>
              <a:t>OPTION</a:t>
            </a:r>
          </a:p>
        </p:txBody>
      </p:sp>
      <p:grpSp>
        <p:nvGrpSpPr>
          <p:cNvPr id="29" name="Group 28">
            <a:extLst>
              <a:ext uri="{FF2B5EF4-FFF2-40B4-BE49-F238E27FC236}">
                <a16:creationId xmlns:a16="http://schemas.microsoft.com/office/drawing/2014/main" id="{91201120-D733-4BEF-97EC-8C4139CF48E6}"/>
              </a:ext>
            </a:extLst>
          </p:cNvPr>
          <p:cNvGrpSpPr/>
          <p:nvPr/>
        </p:nvGrpSpPr>
        <p:grpSpPr>
          <a:xfrm>
            <a:off x="354554" y="1695527"/>
            <a:ext cx="2148840" cy="3673028"/>
            <a:chOff x="868680" y="1452578"/>
            <a:chExt cx="2148840" cy="3673028"/>
          </a:xfrm>
        </p:grpSpPr>
        <p:sp>
          <p:nvSpPr>
            <p:cNvPr id="12" name="Freeform: Shape 11">
              <a:extLst>
                <a:ext uri="{FF2B5EF4-FFF2-40B4-BE49-F238E27FC236}">
                  <a16:creationId xmlns:a16="http://schemas.microsoft.com/office/drawing/2014/main" id="{6FAECFEF-CA5D-4601-B52F-8D802E1F65D5}"/>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Shape 8">
              <a:extLst>
                <a:ext uri="{FF2B5EF4-FFF2-40B4-BE49-F238E27FC236}">
                  <a16:creationId xmlns:a16="http://schemas.microsoft.com/office/drawing/2014/main" id="{8A6975B5-F344-4A1C-AE03-6FAEBFC843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7467"/>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1" name="TextBox 10">
            <a:extLst>
              <a:ext uri="{FF2B5EF4-FFF2-40B4-BE49-F238E27FC236}">
                <a16:creationId xmlns:a16="http://schemas.microsoft.com/office/drawing/2014/main" id="{EB367C7B-B6FD-41A4-9377-325522C3A256}"/>
              </a:ext>
            </a:extLst>
          </p:cNvPr>
          <p:cNvSpPr txBox="1"/>
          <p:nvPr/>
        </p:nvSpPr>
        <p:spPr>
          <a:xfrm>
            <a:off x="400274" y="2308767"/>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24" name="Graphic 23" descr="Blackboard">
            <a:extLst>
              <a:ext uri="{FF2B5EF4-FFF2-40B4-BE49-F238E27FC236}">
                <a16:creationId xmlns:a16="http://schemas.microsoft.com/office/drawing/2014/main" id="{52FF437F-256F-4E50-8F70-006AD8017021}"/>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502036" y="1760654"/>
            <a:ext cx="731520" cy="731520"/>
          </a:xfrm>
          <a:prstGeom prst="rect">
            <a:avLst/>
          </a:prstGeom>
        </p:spPr>
      </p:pic>
      <p:sp>
        <p:nvSpPr>
          <p:cNvPr id="25" name="Text Box 10">
            <a:extLst>
              <a:ext uri="{FF2B5EF4-FFF2-40B4-BE49-F238E27FC236}">
                <a16:creationId xmlns:a16="http://schemas.microsoft.com/office/drawing/2014/main" id="{1F4563F2-4550-47FE-A7CC-8421DCF465B9}"/>
              </a:ext>
            </a:extLst>
          </p:cNvPr>
          <p:cNvSpPr txBox="1">
            <a:spLocks noChangeArrowheads="1"/>
          </p:cNvSpPr>
          <p:nvPr/>
        </p:nvSpPr>
        <p:spPr bwMode="auto">
          <a:xfrm>
            <a:off x="3447731" y="1695527"/>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02</a:t>
            </a:r>
          </a:p>
          <a:p>
            <a:pPr algn="ctr"/>
            <a:r>
              <a:rPr lang="en-US" sz="1200" dirty="0">
                <a:solidFill>
                  <a:schemeClr val="bg1"/>
                </a:solidFill>
              </a:rPr>
              <a:t>OPTION</a:t>
            </a:r>
          </a:p>
        </p:txBody>
      </p:sp>
      <p:grpSp>
        <p:nvGrpSpPr>
          <p:cNvPr id="30" name="Group 29">
            <a:extLst>
              <a:ext uri="{FF2B5EF4-FFF2-40B4-BE49-F238E27FC236}">
                <a16:creationId xmlns:a16="http://schemas.microsoft.com/office/drawing/2014/main" id="{55141938-81BB-42F9-BC7B-642A38E006C5}"/>
              </a:ext>
            </a:extLst>
          </p:cNvPr>
          <p:cNvGrpSpPr/>
          <p:nvPr/>
        </p:nvGrpSpPr>
        <p:grpSpPr>
          <a:xfrm>
            <a:off x="2695239" y="2575372"/>
            <a:ext cx="2148840" cy="3673028"/>
            <a:chOff x="3209365" y="2332423"/>
            <a:chExt cx="2148840" cy="3673028"/>
          </a:xfrm>
        </p:grpSpPr>
        <p:sp>
          <p:nvSpPr>
            <p:cNvPr id="26" name="Freeform: Shape 25">
              <a:extLst>
                <a:ext uri="{FF2B5EF4-FFF2-40B4-BE49-F238E27FC236}">
                  <a16:creationId xmlns:a16="http://schemas.microsoft.com/office/drawing/2014/main" id="{7F45FD1C-C3F3-43CA-9EB9-9D01846DFD70}"/>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71EA2AD4-EFD5-4BC8-8DEE-5233144728BA}"/>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4CC8EC"/>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8" name="TextBox 27">
            <a:extLst>
              <a:ext uri="{FF2B5EF4-FFF2-40B4-BE49-F238E27FC236}">
                <a16:creationId xmlns:a16="http://schemas.microsoft.com/office/drawing/2014/main" id="{504B9454-39FD-4515-A045-5BB4BDAA19E0}"/>
              </a:ext>
            </a:extLst>
          </p:cNvPr>
          <p:cNvSpPr txBox="1"/>
          <p:nvPr/>
        </p:nvSpPr>
        <p:spPr>
          <a:xfrm>
            <a:off x="2786858" y="3661843"/>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1" name="Text Box 10">
            <a:extLst>
              <a:ext uri="{FF2B5EF4-FFF2-40B4-BE49-F238E27FC236}">
                <a16:creationId xmlns:a16="http://schemas.microsoft.com/office/drawing/2014/main" id="{1F273246-FD09-47A5-BB0E-C0F317BC18A6}"/>
              </a:ext>
            </a:extLst>
          </p:cNvPr>
          <p:cNvSpPr txBox="1">
            <a:spLocks noChangeArrowheads="1"/>
          </p:cNvSpPr>
          <p:nvPr/>
        </p:nvSpPr>
        <p:spPr bwMode="auto">
          <a:xfrm>
            <a:off x="5723965" y="5363713"/>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03</a:t>
            </a:r>
          </a:p>
          <a:p>
            <a:pPr algn="ctr"/>
            <a:r>
              <a:rPr lang="en-US" sz="1200" dirty="0">
                <a:solidFill>
                  <a:schemeClr val="bg1"/>
                </a:solidFill>
              </a:rPr>
              <a:t>OPTION</a:t>
            </a:r>
          </a:p>
        </p:txBody>
      </p:sp>
      <p:grpSp>
        <p:nvGrpSpPr>
          <p:cNvPr id="32" name="Group 31">
            <a:extLst>
              <a:ext uri="{FF2B5EF4-FFF2-40B4-BE49-F238E27FC236}">
                <a16:creationId xmlns:a16="http://schemas.microsoft.com/office/drawing/2014/main" id="{AF71A162-BA29-4CC2-9CFE-3088CD6BE427}"/>
              </a:ext>
            </a:extLst>
          </p:cNvPr>
          <p:cNvGrpSpPr/>
          <p:nvPr/>
        </p:nvGrpSpPr>
        <p:grpSpPr>
          <a:xfrm>
            <a:off x="5015305" y="1686262"/>
            <a:ext cx="2148840" cy="3673028"/>
            <a:chOff x="868680" y="1452578"/>
            <a:chExt cx="2148840" cy="3673028"/>
          </a:xfrm>
        </p:grpSpPr>
        <p:sp>
          <p:nvSpPr>
            <p:cNvPr id="33" name="Freeform: Shape 32">
              <a:extLst>
                <a:ext uri="{FF2B5EF4-FFF2-40B4-BE49-F238E27FC236}">
                  <a16:creationId xmlns:a16="http://schemas.microsoft.com/office/drawing/2014/main" id="{3459A4CC-DCB5-44E2-A6D2-F39BB1DDD95D}"/>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Freeform: Shape 33">
              <a:extLst>
                <a:ext uri="{FF2B5EF4-FFF2-40B4-BE49-F238E27FC236}">
                  <a16:creationId xmlns:a16="http://schemas.microsoft.com/office/drawing/2014/main" id="{C118FCE3-A888-4DBA-9C55-1937AFA4E8A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4C956"/>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5" name="TextBox 34">
            <a:extLst>
              <a:ext uri="{FF2B5EF4-FFF2-40B4-BE49-F238E27FC236}">
                <a16:creationId xmlns:a16="http://schemas.microsoft.com/office/drawing/2014/main" id="{A4D797B2-331E-45A1-8112-F22B41DC7CB6}"/>
              </a:ext>
            </a:extLst>
          </p:cNvPr>
          <p:cNvSpPr txBox="1"/>
          <p:nvPr/>
        </p:nvSpPr>
        <p:spPr>
          <a:xfrm>
            <a:off x="5061025" y="2299502"/>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36" name="Text Box 10">
            <a:extLst>
              <a:ext uri="{FF2B5EF4-FFF2-40B4-BE49-F238E27FC236}">
                <a16:creationId xmlns:a16="http://schemas.microsoft.com/office/drawing/2014/main" id="{EEDDB3E3-056E-42B6-A360-44648D32F499}"/>
              </a:ext>
            </a:extLst>
          </p:cNvPr>
          <p:cNvSpPr txBox="1">
            <a:spLocks noChangeArrowheads="1"/>
          </p:cNvSpPr>
          <p:nvPr/>
        </p:nvSpPr>
        <p:spPr bwMode="auto">
          <a:xfrm>
            <a:off x="8108482" y="1686262"/>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04</a:t>
            </a:r>
          </a:p>
          <a:p>
            <a:pPr algn="ctr"/>
            <a:r>
              <a:rPr lang="en-US" sz="1200" dirty="0">
                <a:solidFill>
                  <a:schemeClr val="bg1"/>
                </a:solidFill>
              </a:rPr>
              <a:t>OPTION</a:t>
            </a:r>
          </a:p>
        </p:txBody>
      </p:sp>
      <p:grpSp>
        <p:nvGrpSpPr>
          <p:cNvPr id="37" name="Group 36">
            <a:extLst>
              <a:ext uri="{FF2B5EF4-FFF2-40B4-BE49-F238E27FC236}">
                <a16:creationId xmlns:a16="http://schemas.microsoft.com/office/drawing/2014/main" id="{6EA05442-3505-4B4A-8B71-94820E21C21C}"/>
              </a:ext>
            </a:extLst>
          </p:cNvPr>
          <p:cNvGrpSpPr/>
          <p:nvPr/>
        </p:nvGrpSpPr>
        <p:grpSpPr>
          <a:xfrm>
            <a:off x="7355990" y="2566107"/>
            <a:ext cx="2148840" cy="3673028"/>
            <a:chOff x="3209365" y="2332423"/>
            <a:chExt cx="2148840" cy="3673028"/>
          </a:xfrm>
        </p:grpSpPr>
        <p:sp>
          <p:nvSpPr>
            <p:cNvPr id="38" name="Freeform: Shape 37">
              <a:extLst>
                <a:ext uri="{FF2B5EF4-FFF2-40B4-BE49-F238E27FC236}">
                  <a16:creationId xmlns:a16="http://schemas.microsoft.com/office/drawing/2014/main" id="{F192882A-24BC-44DA-88CA-6B153BDBCFD2}"/>
                </a:ext>
              </a:extLst>
            </p:cNvPr>
            <p:cNvSpPr>
              <a:spLocks noChangeAspect="1"/>
            </p:cNvSpPr>
            <p:nvPr/>
          </p:nvSpPr>
          <p:spPr>
            <a:xfrm rot="10800000">
              <a:off x="3209365" y="2332423"/>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4DAA9BE3-F375-40E2-937E-699C0F8EC8C6}"/>
                </a:ext>
              </a:extLst>
            </p:cNvPr>
            <p:cNvSpPr/>
            <p:nvPr/>
          </p:nvSpPr>
          <p:spPr>
            <a:xfrm rot="10800000">
              <a:off x="3298918" y="2523744"/>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57CCC6"/>
            </a:solidFill>
            <a:ln>
              <a:noFill/>
            </a:ln>
            <a:effectLst>
              <a:outerShdw blurRad="127000" dist="762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0" name="TextBox 39">
            <a:extLst>
              <a:ext uri="{FF2B5EF4-FFF2-40B4-BE49-F238E27FC236}">
                <a16:creationId xmlns:a16="http://schemas.microsoft.com/office/drawing/2014/main" id="{BB0A6051-5BE8-46F8-BB46-7E61F3CAA324}"/>
              </a:ext>
            </a:extLst>
          </p:cNvPr>
          <p:cNvSpPr txBox="1"/>
          <p:nvPr/>
        </p:nvSpPr>
        <p:spPr>
          <a:xfrm>
            <a:off x="7447609" y="3652578"/>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3961A521-CEFA-4986-B6E0-6AED516876C7}"/>
              </a:ext>
            </a:extLst>
          </p:cNvPr>
          <p:cNvSpPr txBox="1">
            <a:spLocks noChangeArrowheads="1"/>
          </p:cNvSpPr>
          <p:nvPr/>
        </p:nvSpPr>
        <p:spPr bwMode="auto">
          <a:xfrm>
            <a:off x="10405335" y="5359825"/>
            <a:ext cx="685800" cy="861774"/>
          </a:xfrm>
          <a:prstGeom prst="rect">
            <a:avLst/>
          </a:prstGeom>
          <a:noFill/>
          <a:ln w="9525">
            <a:noFill/>
            <a:miter lim="800000"/>
            <a:headEnd/>
            <a:tailEnd/>
          </a:ln>
        </p:spPr>
        <p:txBody>
          <a:bodyPr wrap="square" lIns="60960" tIns="30480" rIns="60960" bIns="30480">
            <a:spAutoFit/>
          </a:bodyPr>
          <a:lstStyle/>
          <a:p>
            <a:pPr algn="ctr"/>
            <a:r>
              <a:rPr lang="en-US" sz="4000" b="1" dirty="0">
                <a:solidFill>
                  <a:schemeClr val="bg1"/>
                </a:solidFill>
                <a:latin typeface="Bernard MT Condensed" panose="02050806060905020404" pitchFamily="18" charset="0"/>
              </a:rPr>
              <a:t>05</a:t>
            </a:r>
          </a:p>
          <a:p>
            <a:pPr algn="ctr"/>
            <a:r>
              <a:rPr lang="en-US" sz="1200" dirty="0">
                <a:solidFill>
                  <a:schemeClr val="bg1"/>
                </a:solidFill>
              </a:rPr>
              <a:t>OPTION</a:t>
            </a:r>
          </a:p>
        </p:txBody>
      </p:sp>
      <p:grpSp>
        <p:nvGrpSpPr>
          <p:cNvPr id="42" name="Group 41">
            <a:extLst>
              <a:ext uri="{FF2B5EF4-FFF2-40B4-BE49-F238E27FC236}">
                <a16:creationId xmlns:a16="http://schemas.microsoft.com/office/drawing/2014/main" id="{6183EBC7-1DF1-464D-9510-01243D51464D}"/>
              </a:ext>
            </a:extLst>
          </p:cNvPr>
          <p:cNvGrpSpPr/>
          <p:nvPr/>
        </p:nvGrpSpPr>
        <p:grpSpPr>
          <a:xfrm>
            <a:off x="9696675" y="1682374"/>
            <a:ext cx="2148840" cy="3673028"/>
            <a:chOff x="868680" y="1452578"/>
            <a:chExt cx="2148840" cy="3673028"/>
          </a:xfrm>
        </p:grpSpPr>
        <p:sp>
          <p:nvSpPr>
            <p:cNvPr id="43" name="Freeform: Shape 42">
              <a:extLst>
                <a:ext uri="{FF2B5EF4-FFF2-40B4-BE49-F238E27FC236}">
                  <a16:creationId xmlns:a16="http://schemas.microsoft.com/office/drawing/2014/main" id="{67BAA0BB-F33D-4B6A-B695-21A6575026FE}"/>
                </a:ext>
              </a:extLst>
            </p:cNvPr>
            <p:cNvSpPr>
              <a:spLocks noChangeAspect="1"/>
            </p:cNvSpPr>
            <p:nvPr/>
          </p:nvSpPr>
          <p:spPr>
            <a:xfrm>
              <a:off x="868680" y="1452578"/>
              <a:ext cx="2148840" cy="3673028"/>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4" name="Freeform: Shape 43">
              <a:extLst>
                <a:ext uri="{FF2B5EF4-FFF2-40B4-BE49-F238E27FC236}">
                  <a16:creationId xmlns:a16="http://schemas.microsoft.com/office/drawing/2014/main" id="{A0BD7C1B-F03D-432B-88CA-C4E7AEDCD9B0}"/>
                </a:ext>
              </a:extLst>
            </p:cNvPr>
            <p:cNvSpPr/>
            <p:nvPr/>
          </p:nvSpPr>
          <p:spPr>
            <a:xfrm>
              <a:off x="914400" y="1500691"/>
              <a:ext cx="2011680" cy="3438579"/>
            </a:xfrm>
            <a:custGeom>
              <a:avLst/>
              <a:gdLst>
                <a:gd name="connsiteX0" fmla="*/ 317506 w 1905000"/>
                <a:gd name="connsiteY0" fmla="*/ 0 h 3438579"/>
                <a:gd name="connsiteX1" fmla="*/ 1587494 w 1905000"/>
                <a:gd name="connsiteY1" fmla="*/ 0 h 3438579"/>
                <a:gd name="connsiteX2" fmla="*/ 1905000 w 1905000"/>
                <a:gd name="connsiteY2" fmla="*/ 317506 h 3438579"/>
                <a:gd name="connsiteX3" fmla="*/ 1905000 w 1905000"/>
                <a:gd name="connsiteY3" fmla="*/ 2806694 h 3438579"/>
                <a:gd name="connsiteX4" fmla="*/ 1587494 w 1905000"/>
                <a:gd name="connsiteY4" fmla="*/ 3124200 h 3438579"/>
                <a:gd name="connsiteX5" fmla="*/ 1118025 w 1905000"/>
                <a:gd name="connsiteY5" fmla="*/ 3124200 h 3438579"/>
                <a:gd name="connsiteX6" fmla="*/ 1026423 w 1905000"/>
                <a:gd name="connsiteY6" fmla="*/ 3267583 h 3438579"/>
                <a:gd name="connsiteX7" fmla="*/ 937146 w 1905000"/>
                <a:gd name="connsiteY7" fmla="*/ 3438579 h 3438579"/>
                <a:gd name="connsiteX8" fmla="*/ 852975 w 1905000"/>
                <a:gd name="connsiteY8" fmla="*/ 3265013 h 3438579"/>
                <a:gd name="connsiteX9" fmla="*/ 768785 w 1905000"/>
                <a:gd name="connsiteY9" fmla="*/ 3124200 h 3438579"/>
                <a:gd name="connsiteX10" fmla="*/ 317506 w 1905000"/>
                <a:gd name="connsiteY10" fmla="*/ 3124200 h 3438579"/>
                <a:gd name="connsiteX11" fmla="*/ 0 w 1905000"/>
                <a:gd name="connsiteY11" fmla="*/ 2806694 h 3438579"/>
                <a:gd name="connsiteX12" fmla="*/ 0 w 1905000"/>
                <a:gd name="connsiteY12" fmla="*/ 317506 h 3438579"/>
                <a:gd name="connsiteX13" fmla="*/ 317506 w 1905000"/>
                <a:gd name="connsiteY13" fmla="*/ 0 h 343857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905000" h="3438579">
                  <a:moveTo>
                    <a:pt x="317506" y="0"/>
                  </a:moveTo>
                  <a:lnTo>
                    <a:pt x="1587494" y="0"/>
                  </a:lnTo>
                  <a:cubicBezTo>
                    <a:pt x="1762848" y="0"/>
                    <a:pt x="1905000" y="142152"/>
                    <a:pt x="1905000" y="317506"/>
                  </a:cubicBezTo>
                  <a:lnTo>
                    <a:pt x="1905000" y="2806694"/>
                  </a:lnTo>
                  <a:cubicBezTo>
                    <a:pt x="1905000" y="2982048"/>
                    <a:pt x="1762848" y="3124200"/>
                    <a:pt x="1587494" y="3124200"/>
                  </a:cubicBezTo>
                  <a:lnTo>
                    <a:pt x="1118025" y="3124200"/>
                  </a:lnTo>
                  <a:lnTo>
                    <a:pt x="1026423" y="3267583"/>
                  </a:lnTo>
                  <a:cubicBezTo>
                    <a:pt x="994658" y="3322514"/>
                    <a:pt x="964899" y="3379513"/>
                    <a:pt x="937146" y="3438579"/>
                  </a:cubicBezTo>
                  <a:cubicBezTo>
                    <a:pt x="911157" y="3378716"/>
                    <a:pt x="883100" y="3320861"/>
                    <a:pt x="852975" y="3265013"/>
                  </a:cubicBezTo>
                  <a:lnTo>
                    <a:pt x="768785" y="3124200"/>
                  </a:lnTo>
                  <a:lnTo>
                    <a:pt x="317506" y="3124200"/>
                  </a:lnTo>
                  <a:cubicBezTo>
                    <a:pt x="142152" y="3124200"/>
                    <a:pt x="0" y="2982048"/>
                    <a:pt x="0" y="2806694"/>
                  </a:cubicBezTo>
                  <a:lnTo>
                    <a:pt x="0" y="317506"/>
                  </a:lnTo>
                  <a:cubicBezTo>
                    <a:pt x="0" y="142152"/>
                    <a:pt x="142152" y="0"/>
                    <a:pt x="317506" y="0"/>
                  </a:cubicBezTo>
                  <a:close/>
                </a:path>
              </a:pathLst>
            </a:custGeom>
            <a:solidFill>
              <a:srgbClr val="FF9285"/>
            </a:solidFill>
            <a:ln>
              <a:noFill/>
            </a:ln>
            <a:effectLst>
              <a:outerShdw blurRad="1270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5" name="TextBox 44">
            <a:extLst>
              <a:ext uri="{FF2B5EF4-FFF2-40B4-BE49-F238E27FC236}">
                <a16:creationId xmlns:a16="http://schemas.microsoft.com/office/drawing/2014/main" id="{9F093F1E-C492-4FF1-B7F1-C53D99A9380C}"/>
              </a:ext>
            </a:extLst>
          </p:cNvPr>
          <p:cNvSpPr txBox="1"/>
          <p:nvPr/>
        </p:nvSpPr>
        <p:spPr>
          <a:xfrm>
            <a:off x="9742395" y="2295614"/>
            <a:ext cx="2011680" cy="2308324"/>
          </a:xfrm>
          <a:prstGeom prst="rect">
            <a:avLst/>
          </a:prstGeom>
          <a:noFill/>
        </p:spPr>
        <p:txBody>
          <a:bodyPr wrap="square" rtlCol="0">
            <a:spAutoFit/>
          </a:bodyPr>
          <a:lstStyle/>
          <a:p>
            <a:r>
              <a:rPr lang="en-US" sz="1400" dirty="0">
                <a:solidFill>
                  <a:schemeClr val="bg1"/>
                </a:solidFill>
                <a:latin typeface="Bernard MT Condensed" panose="02050806060905020404" pitchFamily="18" charset="0"/>
              </a:rPr>
              <a:t>LOREM IPSUM</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28600" indent="-22860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000" dirty="0">
                <a:solidFill>
                  <a:schemeClr val="bg1"/>
                </a:solidFill>
                <a:latin typeface="Candara" panose="020E0502030303020204" pitchFamily="34" charset="0"/>
              </a:rPr>
              <a:t>Lorem ipsum dolor sit amet, consectetur adipiscing elit.</a:t>
            </a:r>
          </a:p>
        </p:txBody>
      </p:sp>
      <p:pic>
        <p:nvPicPr>
          <p:cNvPr id="4" name="Graphic 3" descr="Flask">
            <a:extLst>
              <a:ext uri="{FF2B5EF4-FFF2-40B4-BE49-F238E27FC236}">
                <a16:creationId xmlns:a16="http://schemas.microsoft.com/office/drawing/2014/main" id="{C68ED607-F5F7-4DB6-829F-ECEA03A5539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6279682" y="1760654"/>
            <a:ext cx="731520" cy="731520"/>
          </a:xfrm>
          <a:prstGeom prst="rect">
            <a:avLst/>
          </a:prstGeom>
        </p:spPr>
      </p:pic>
      <p:pic>
        <p:nvPicPr>
          <p:cNvPr id="14" name="Graphic 13" descr="Microscope">
            <a:extLst>
              <a:ext uri="{FF2B5EF4-FFF2-40B4-BE49-F238E27FC236}">
                <a16:creationId xmlns:a16="http://schemas.microsoft.com/office/drawing/2014/main" id="{E9178225-046D-42FC-B51A-BCB693FFD70F}"/>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576535" y="3152237"/>
            <a:ext cx="731520" cy="731520"/>
          </a:xfrm>
          <a:prstGeom prst="rect">
            <a:avLst/>
          </a:prstGeom>
        </p:spPr>
      </p:pic>
      <p:pic>
        <p:nvPicPr>
          <p:cNvPr id="18" name="Graphic 17" descr="Atom">
            <a:extLst>
              <a:ext uri="{FF2B5EF4-FFF2-40B4-BE49-F238E27FC236}">
                <a16:creationId xmlns:a16="http://schemas.microsoft.com/office/drawing/2014/main" id="{A6EED053-5C08-4942-AE77-C9090A5867F6}"/>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896600" y="1782499"/>
            <a:ext cx="731520" cy="731520"/>
          </a:xfrm>
          <a:prstGeom prst="rect">
            <a:avLst/>
          </a:prstGeom>
        </p:spPr>
      </p:pic>
      <p:pic>
        <p:nvPicPr>
          <p:cNvPr id="20" name="Graphic 19" descr="Books on Shelf">
            <a:extLst>
              <a:ext uri="{FF2B5EF4-FFF2-40B4-BE49-F238E27FC236}">
                <a16:creationId xmlns:a16="http://schemas.microsoft.com/office/drawing/2014/main" id="{E85E0DE5-BB47-4D37-BEEA-659F624CB3D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3867823" y="3153128"/>
            <a:ext cx="731520" cy="731520"/>
          </a:xfrm>
          <a:prstGeom prst="rect">
            <a:avLst/>
          </a:prstGeom>
        </p:spPr>
      </p:pic>
      <p:sp>
        <p:nvSpPr>
          <p:cNvPr id="46" name="TextBox 45">
            <a:extLst>
              <a:ext uri="{FF2B5EF4-FFF2-40B4-BE49-F238E27FC236}">
                <a16:creationId xmlns:a16="http://schemas.microsoft.com/office/drawing/2014/main" id="{6F615110-3DAA-493E-9838-E73781DA519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6807281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6"/>
                                        </p:tgtEl>
                                        <p:attrNameLst>
                                          <p:attrName>style.visibility</p:attrName>
                                        </p:attrNameLst>
                                      </p:cBhvr>
                                      <p:to>
                                        <p:strVal val="visible"/>
                                      </p:to>
                                    </p:set>
                                    <p:animEffect transition="in" filter="wipe(left)">
                                      <p:cBhvr>
                                        <p:cTn id="7" dur="1000"/>
                                        <p:tgtEl>
                                          <p:spTgt spid="46"/>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fade">
                                      <p:cBhvr>
                                        <p:cTn id="11" dur="1000"/>
                                        <p:tgtEl>
                                          <p:spTgt spid="10"/>
                                        </p:tgtEl>
                                      </p:cBhvr>
                                    </p:animEffect>
                                    <p:anim calcmode="lin" valueType="num">
                                      <p:cBhvr>
                                        <p:cTn id="12" dur="1000" fill="hold"/>
                                        <p:tgtEl>
                                          <p:spTgt spid="10"/>
                                        </p:tgtEl>
                                        <p:attrNameLst>
                                          <p:attrName>ppt_x</p:attrName>
                                        </p:attrNameLst>
                                      </p:cBhvr>
                                      <p:tavLst>
                                        <p:tav tm="0">
                                          <p:val>
                                            <p:strVal val="#ppt_x"/>
                                          </p:val>
                                        </p:tav>
                                        <p:tav tm="100000">
                                          <p:val>
                                            <p:strVal val="#ppt_x"/>
                                          </p:val>
                                        </p:tav>
                                      </p:tavLst>
                                    </p:anim>
                                    <p:anim calcmode="lin" valueType="num">
                                      <p:cBhvr>
                                        <p:cTn id="13" dur="1000" fill="hold"/>
                                        <p:tgtEl>
                                          <p:spTgt spid="10"/>
                                        </p:tgtEl>
                                        <p:attrNameLst>
                                          <p:attrName>ppt_y</p:attrName>
                                        </p:attrNameLst>
                                      </p:cBhvr>
                                      <p:tavLst>
                                        <p:tav tm="0">
                                          <p:val>
                                            <p:strVal val="#ppt_y+.1"/>
                                          </p:val>
                                        </p:tav>
                                        <p:tav tm="100000">
                                          <p:val>
                                            <p:strVal val="#ppt_y"/>
                                          </p:val>
                                        </p:tav>
                                      </p:tavLst>
                                    </p:anim>
                                  </p:childTnLst>
                                </p:cTn>
                              </p:par>
                            </p:childTnLst>
                          </p:cTn>
                        </p:par>
                        <p:par>
                          <p:cTn id="14" fill="hold">
                            <p:stCondLst>
                              <p:cond delay="2000"/>
                            </p:stCondLst>
                            <p:childTnLst>
                              <p:par>
                                <p:cTn id="15" presetID="45" presetClass="entr" presetSubtype="0" fill="hold" nodeType="afterEffect">
                                  <p:stCondLst>
                                    <p:cond delay="0"/>
                                  </p:stCondLst>
                                  <p:childTnLst>
                                    <p:set>
                                      <p:cBhvr>
                                        <p:cTn id="16" dur="1" fill="hold">
                                          <p:stCondLst>
                                            <p:cond delay="0"/>
                                          </p:stCondLst>
                                        </p:cTn>
                                        <p:tgtEl>
                                          <p:spTgt spid="29"/>
                                        </p:tgtEl>
                                        <p:attrNameLst>
                                          <p:attrName>style.visibility</p:attrName>
                                        </p:attrNameLst>
                                      </p:cBhvr>
                                      <p:to>
                                        <p:strVal val="visible"/>
                                      </p:to>
                                    </p:set>
                                    <p:animEffect transition="in" filter="fade">
                                      <p:cBhvr>
                                        <p:cTn id="17" dur="2000"/>
                                        <p:tgtEl>
                                          <p:spTgt spid="29"/>
                                        </p:tgtEl>
                                      </p:cBhvr>
                                    </p:animEffect>
                                    <p:anim calcmode="lin" valueType="num">
                                      <p:cBhvr>
                                        <p:cTn id="18" dur="2000" fill="hold"/>
                                        <p:tgtEl>
                                          <p:spTgt spid="29"/>
                                        </p:tgtEl>
                                        <p:attrNameLst>
                                          <p:attrName>ppt_w</p:attrName>
                                        </p:attrNameLst>
                                      </p:cBhvr>
                                      <p:tavLst>
                                        <p:tav tm="0" fmla="#ppt_w*sin(2.5*pi*$)">
                                          <p:val>
                                            <p:fltVal val="0"/>
                                          </p:val>
                                        </p:tav>
                                        <p:tav tm="100000">
                                          <p:val>
                                            <p:fltVal val="1"/>
                                          </p:val>
                                        </p:tav>
                                      </p:tavLst>
                                    </p:anim>
                                    <p:anim calcmode="lin" valueType="num">
                                      <p:cBhvr>
                                        <p:cTn id="19" dur="2000" fill="hold"/>
                                        <p:tgtEl>
                                          <p:spTgt spid="29"/>
                                        </p:tgtEl>
                                        <p:attrNameLst>
                                          <p:attrName>ppt_h</p:attrName>
                                        </p:attrNameLst>
                                      </p:cBhvr>
                                      <p:tavLst>
                                        <p:tav tm="0">
                                          <p:val>
                                            <p:strVal val="#ppt_h"/>
                                          </p:val>
                                        </p:tav>
                                        <p:tav tm="100000">
                                          <p:val>
                                            <p:strVal val="#ppt_h"/>
                                          </p:val>
                                        </p:tav>
                                      </p:tavLst>
                                    </p:anim>
                                  </p:childTnLst>
                                </p:cTn>
                              </p:par>
                            </p:childTnLst>
                          </p:cTn>
                        </p:par>
                        <p:par>
                          <p:cTn id="20" fill="hold">
                            <p:stCondLst>
                              <p:cond delay="4000"/>
                            </p:stCondLst>
                            <p:childTnLst>
                              <p:par>
                                <p:cTn id="21" presetID="53" presetClass="entr" presetSubtype="16" fill="hold" nodeType="afterEffect">
                                  <p:stCondLst>
                                    <p:cond delay="0"/>
                                  </p:stCondLst>
                                  <p:childTnLst>
                                    <p:set>
                                      <p:cBhvr>
                                        <p:cTn id="22" dur="1" fill="hold">
                                          <p:stCondLst>
                                            <p:cond delay="0"/>
                                          </p:stCondLst>
                                        </p:cTn>
                                        <p:tgtEl>
                                          <p:spTgt spid="24"/>
                                        </p:tgtEl>
                                        <p:attrNameLst>
                                          <p:attrName>style.visibility</p:attrName>
                                        </p:attrNameLst>
                                      </p:cBhvr>
                                      <p:to>
                                        <p:strVal val="visible"/>
                                      </p:to>
                                    </p:set>
                                    <p:anim calcmode="lin" valueType="num">
                                      <p:cBhvr>
                                        <p:cTn id="23" dur="500" fill="hold"/>
                                        <p:tgtEl>
                                          <p:spTgt spid="24"/>
                                        </p:tgtEl>
                                        <p:attrNameLst>
                                          <p:attrName>ppt_w</p:attrName>
                                        </p:attrNameLst>
                                      </p:cBhvr>
                                      <p:tavLst>
                                        <p:tav tm="0">
                                          <p:val>
                                            <p:fltVal val="0"/>
                                          </p:val>
                                        </p:tav>
                                        <p:tav tm="100000">
                                          <p:val>
                                            <p:strVal val="#ppt_w"/>
                                          </p:val>
                                        </p:tav>
                                      </p:tavLst>
                                    </p:anim>
                                    <p:anim calcmode="lin" valueType="num">
                                      <p:cBhvr>
                                        <p:cTn id="24" dur="500" fill="hold"/>
                                        <p:tgtEl>
                                          <p:spTgt spid="24"/>
                                        </p:tgtEl>
                                        <p:attrNameLst>
                                          <p:attrName>ppt_h</p:attrName>
                                        </p:attrNameLst>
                                      </p:cBhvr>
                                      <p:tavLst>
                                        <p:tav tm="0">
                                          <p:val>
                                            <p:fltVal val="0"/>
                                          </p:val>
                                        </p:tav>
                                        <p:tav tm="100000">
                                          <p:val>
                                            <p:strVal val="#ppt_h"/>
                                          </p:val>
                                        </p:tav>
                                      </p:tavLst>
                                    </p:anim>
                                    <p:animEffect transition="in" filter="fade">
                                      <p:cBhvr>
                                        <p:cTn id="25" dur="500"/>
                                        <p:tgtEl>
                                          <p:spTgt spid="24"/>
                                        </p:tgtEl>
                                      </p:cBhvr>
                                    </p:animEffect>
                                  </p:childTnLst>
                                </p:cTn>
                              </p:par>
                            </p:childTnLst>
                          </p:cTn>
                        </p:par>
                        <p:par>
                          <p:cTn id="26" fill="hold">
                            <p:stCondLst>
                              <p:cond delay="450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750"/>
                                        <p:tgtEl>
                                          <p:spTgt spid="11"/>
                                        </p:tgtEl>
                                      </p:cBhvr>
                                    </p:animEffect>
                                  </p:childTnLst>
                                </p:cTn>
                              </p:par>
                            </p:childTnLst>
                          </p:cTn>
                        </p:par>
                        <p:par>
                          <p:cTn id="30" fill="hold">
                            <p:stCondLst>
                              <p:cond delay="5250"/>
                            </p:stCondLst>
                            <p:childTnLst>
                              <p:par>
                                <p:cTn id="31" presetID="47" presetClass="entr" presetSubtype="0" fill="hold" grpId="0" nodeType="afterEffect">
                                  <p:stCondLst>
                                    <p:cond delay="0"/>
                                  </p:stCondLst>
                                  <p:childTnLst>
                                    <p:set>
                                      <p:cBhvr>
                                        <p:cTn id="32" dur="1" fill="hold">
                                          <p:stCondLst>
                                            <p:cond delay="0"/>
                                          </p:stCondLst>
                                        </p:cTn>
                                        <p:tgtEl>
                                          <p:spTgt spid="25"/>
                                        </p:tgtEl>
                                        <p:attrNameLst>
                                          <p:attrName>style.visibility</p:attrName>
                                        </p:attrNameLst>
                                      </p:cBhvr>
                                      <p:to>
                                        <p:strVal val="visible"/>
                                      </p:to>
                                    </p:set>
                                    <p:animEffect transition="in" filter="fade">
                                      <p:cBhvr>
                                        <p:cTn id="33" dur="1000"/>
                                        <p:tgtEl>
                                          <p:spTgt spid="25"/>
                                        </p:tgtEl>
                                      </p:cBhvr>
                                    </p:animEffect>
                                    <p:anim calcmode="lin" valueType="num">
                                      <p:cBhvr>
                                        <p:cTn id="34" dur="1000" fill="hold"/>
                                        <p:tgtEl>
                                          <p:spTgt spid="25"/>
                                        </p:tgtEl>
                                        <p:attrNameLst>
                                          <p:attrName>ppt_x</p:attrName>
                                        </p:attrNameLst>
                                      </p:cBhvr>
                                      <p:tavLst>
                                        <p:tav tm="0">
                                          <p:val>
                                            <p:strVal val="#ppt_x"/>
                                          </p:val>
                                        </p:tav>
                                        <p:tav tm="100000">
                                          <p:val>
                                            <p:strVal val="#ppt_x"/>
                                          </p:val>
                                        </p:tav>
                                      </p:tavLst>
                                    </p:anim>
                                    <p:anim calcmode="lin" valueType="num">
                                      <p:cBhvr>
                                        <p:cTn id="35" dur="1000" fill="hold"/>
                                        <p:tgtEl>
                                          <p:spTgt spid="25"/>
                                        </p:tgtEl>
                                        <p:attrNameLst>
                                          <p:attrName>ppt_y</p:attrName>
                                        </p:attrNameLst>
                                      </p:cBhvr>
                                      <p:tavLst>
                                        <p:tav tm="0">
                                          <p:val>
                                            <p:strVal val="#ppt_y-.1"/>
                                          </p:val>
                                        </p:tav>
                                        <p:tav tm="100000">
                                          <p:val>
                                            <p:strVal val="#ppt_y"/>
                                          </p:val>
                                        </p:tav>
                                      </p:tavLst>
                                    </p:anim>
                                  </p:childTnLst>
                                </p:cTn>
                              </p:par>
                            </p:childTnLst>
                          </p:cTn>
                        </p:par>
                        <p:par>
                          <p:cTn id="36" fill="hold">
                            <p:stCondLst>
                              <p:cond delay="6250"/>
                            </p:stCondLst>
                            <p:childTnLst>
                              <p:par>
                                <p:cTn id="37" presetID="45" presetClass="entr" presetSubtype="0" fill="hold" nodeType="afterEffect">
                                  <p:stCondLst>
                                    <p:cond delay="0"/>
                                  </p:stCondLst>
                                  <p:childTnLst>
                                    <p:set>
                                      <p:cBhvr>
                                        <p:cTn id="38" dur="1" fill="hold">
                                          <p:stCondLst>
                                            <p:cond delay="0"/>
                                          </p:stCondLst>
                                        </p:cTn>
                                        <p:tgtEl>
                                          <p:spTgt spid="30"/>
                                        </p:tgtEl>
                                        <p:attrNameLst>
                                          <p:attrName>style.visibility</p:attrName>
                                        </p:attrNameLst>
                                      </p:cBhvr>
                                      <p:to>
                                        <p:strVal val="visible"/>
                                      </p:to>
                                    </p:set>
                                    <p:animEffect transition="in" filter="fade">
                                      <p:cBhvr>
                                        <p:cTn id="39" dur="2000"/>
                                        <p:tgtEl>
                                          <p:spTgt spid="30"/>
                                        </p:tgtEl>
                                      </p:cBhvr>
                                    </p:animEffect>
                                    <p:anim calcmode="lin" valueType="num">
                                      <p:cBhvr>
                                        <p:cTn id="40" dur="2000" fill="hold"/>
                                        <p:tgtEl>
                                          <p:spTgt spid="30"/>
                                        </p:tgtEl>
                                        <p:attrNameLst>
                                          <p:attrName>ppt_w</p:attrName>
                                        </p:attrNameLst>
                                      </p:cBhvr>
                                      <p:tavLst>
                                        <p:tav tm="0" fmla="#ppt_w*sin(2.5*pi*$)">
                                          <p:val>
                                            <p:fltVal val="0"/>
                                          </p:val>
                                        </p:tav>
                                        <p:tav tm="100000">
                                          <p:val>
                                            <p:fltVal val="1"/>
                                          </p:val>
                                        </p:tav>
                                      </p:tavLst>
                                    </p:anim>
                                    <p:anim calcmode="lin" valueType="num">
                                      <p:cBhvr>
                                        <p:cTn id="41" dur="2000" fill="hold"/>
                                        <p:tgtEl>
                                          <p:spTgt spid="30"/>
                                        </p:tgtEl>
                                        <p:attrNameLst>
                                          <p:attrName>ppt_h</p:attrName>
                                        </p:attrNameLst>
                                      </p:cBhvr>
                                      <p:tavLst>
                                        <p:tav tm="0">
                                          <p:val>
                                            <p:strVal val="#ppt_h"/>
                                          </p:val>
                                        </p:tav>
                                        <p:tav tm="100000">
                                          <p:val>
                                            <p:strVal val="#ppt_h"/>
                                          </p:val>
                                        </p:tav>
                                      </p:tavLst>
                                    </p:anim>
                                  </p:childTnLst>
                                </p:cTn>
                              </p:par>
                            </p:childTnLst>
                          </p:cTn>
                        </p:par>
                        <p:par>
                          <p:cTn id="42" fill="hold">
                            <p:stCondLst>
                              <p:cond delay="8250"/>
                            </p:stCondLst>
                            <p:childTnLst>
                              <p:par>
                                <p:cTn id="43" presetID="53" presetClass="entr" presetSubtype="16" fill="hold" nodeType="afterEffect">
                                  <p:stCondLst>
                                    <p:cond delay="0"/>
                                  </p:stCondLst>
                                  <p:childTnLst>
                                    <p:set>
                                      <p:cBhvr>
                                        <p:cTn id="44" dur="1" fill="hold">
                                          <p:stCondLst>
                                            <p:cond delay="0"/>
                                          </p:stCondLst>
                                        </p:cTn>
                                        <p:tgtEl>
                                          <p:spTgt spid="20"/>
                                        </p:tgtEl>
                                        <p:attrNameLst>
                                          <p:attrName>style.visibility</p:attrName>
                                        </p:attrNameLst>
                                      </p:cBhvr>
                                      <p:to>
                                        <p:strVal val="visible"/>
                                      </p:to>
                                    </p:set>
                                    <p:anim calcmode="lin" valueType="num">
                                      <p:cBhvr>
                                        <p:cTn id="45" dur="500" fill="hold"/>
                                        <p:tgtEl>
                                          <p:spTgt spid="20"/>
                                        </p:tgtEl>
                                        <p:attrNameLst>
                                          <p:attrName>ppt_w</p:attrName>
                                        </p:attrNameLst>
                                      </p:cBhvr>
                                      <p:tavLst>
                                        <p:tav tm="0">
                                          <p:val>
                                            <p:fltVal val="0"/>
                                          </p:val>
                                        </p:tav>
                                        <p:tav tm="100000">
                                          <p:val>
                                            <p:strVal val="#ppt_w"/>
                                          </p:val>
                                        </p:tav>
                                      </p:tavLst>
                                    </p:anim>
                                    <p:anim calcmode="lin" valueType="num">
                                      <p:cBhvr>
                                        <p:cTn id="46" dur="500" fill="hold"/>
                                        <p:tgtEl>
                                          <p:spTgt spid="20"/>
                                        </p:tgtEl>
                                        <p:attrNameLst>
                                          <p:attrName>ppt_h</p:attrName>
                                        </p:attrNameLst>
                                      </p:cBhvr>
                                      <p:tavLst>
                                        <p:tav tm="0">
                                          <p:val>
                                            <p:fltVal val="0"/>
                                          </p:val>
                                        </p:tav>
                                        <p:tav tm="100000">
                                          <p:val>
                                            <p:strVal val="#ppt_h"/>
                                          </p:val>
                                        </p:tav>
                                      </p:tavLst>
                                    </p:anim>
                                    <p:animEffect transition="in" filter="fade">
                                      <p:cBhvr>
                                        <p:cTn id="47" dur="500"/>
                                        <p:tgtEl>
                                          <p:spTgt spid="20"/>
                                        </p:tgtEl>
                                      </p:cBhvr>
                                    </p:animEffect>
                                  </p:childTnLst>
                                </p:cTn>
                              </p:par>
                            </p:childTnLst>
                          </p:cTn>
                        </p:par>
                        <p:par>
                          <p:cTn id="48" fill="hold">
                            <p:stCondLst>
                              <p:cond delay="87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750"/>
                                        <p:tgtEl>
                                          <p:spTgt spid="28"/>
                                        </p:tgtEl>
                                      </p:cBhvr>
                                    </p:animEffect>
                                  </p:childTnLst>
                                </p:cTn>
                              </p:par>
                            </p:childTnLst>
                          </p:cTn>
                        </p:par>
                        <p:par>
                          <p:cTn id="52" fill="hold">
                            <p:stCondLst>
                              <p:cond delay="95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1000"/>
                                        <p:tgtEl>
                                          <p:spTgt spid="31"/>
                                        </p:tgtEl>
                                      </p:cBhvr>
                                    </p:animEffect>
                                    <p:anim calcmode="lin" valueType="num">
                                      <p:cBhvr>
                                        <p:cTn id="56" dur="1000" fill="hold"/>
                                        <p:tgtEl>
                                          <p:spTgt spid="31"/>
                                        </p:tgtEl>
                                        <p:attrNameLst>
                                          <p:attrName>ppt_x</p:attrName>
                                        </p:attrNameLst>
                                      </p:cBhvr>
                                      <p:tavLst>
                                        <p:tav tm="0">
                                          <p:val>
                                            <p:strVal val="#ppt_x"/>
                                          </p:val>
                                        </p:tav>
                                        <p:tav tm="100000">
                                          <p:val>
                                            <p:strVal val="#ppt_x"/>
                                          </p:val>
                                        </p:tav>
                                      </p:tavLst>
                                    </p:anim>
                                    <p:anim calcmode="lin" valueType="num">
                                      <p:cBhvr>
                                        <p:cTn id="57" dur="10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10500"/>
                            </p:stCondLst>
                            <p:childTnLst>
                              <p:par>
                                <p:cTn id="59" presetID="45" presetClass="entr" presetSubtype="0" fill="hold" nodeType="afterEffect">
                                  <p:stCondLst>
                                    <p:cond delay="0"/>
                                  </p:stCondLst>
                                  <p:childTnLst>
                                    <p:set>
                                      <p:cBhvr>
                                        <p:cTn id="60" dur="1" fill="hold">
                                          <p:stCondLst>
                                            <p:cond delay="0"/>
                                          </p:stCondLst>
                                        </p:cTn>
                                        <p:tgtEl>
                                          <p:spTgt spid="32"/>
                                        </p:tgtEl>
                                        <p:attrNameLst>
                                          <p:attrName>style.visibility</p:attrName>
                                        </p:attrNameLst>
                                      </p:cBhvr>
                                      <p:to>
                                        <p:strVal val="visible"/>
                                      </p:to>
                                    </p:set>
                                    <p:animEffect transition="in" filter="fade">
                                      <p:cBhvr>
                                        <p:cTn id="61" dur="2000"/>
                                        <p:tgtEl>
                                          <p:spTgt spid="32"/>
                                        </p:tgtEl>
                                      </p:cBhvr>
                                    </p:animEffect>
                                    <p:anim calcmode="lin" valueType="num">
                                      <p:cBhvr>
                                        <p:cTn id="62" dur="2000" fill="hold"/>
                                        <p:tgtEl>
                                          <p:spTgt spid="32"/>
                                        </p:tgtEl>
                                        <p:attrNameLst>
                                          <p:attrName>ppt_w</p:attrName>
                                        </p:attrNameLst>
                                      </p:cBhvr>
                                      <p:tavLst>
                                        <p:tav tm="0" fmla="#ppt_w*sin(2.5*pi*$)">
                                          <p:val>
                                            <p:fltVal val="0"/>
                                          </p:val>
                                        </p:tav>
                                        <p:tav tm="100000">
                                          <p:val>
                                            <p:fltVal val="1"/>
                                          </p:val>
                                        </p:tav>
                                      </p:tavLst>
                                    </p:anim>
                                    <p:anim calcmode="lin" valueType="num">
                                      <p:cBhvr>
                                        <p:cTn id="63" dur="2000" fill="hold"/>
                                        <p:tgtEl>
                                          <p:spTgt spid="32"/>
                                        </p:tgtEl>
                                        <p:attrNameLst>
                                          <p:attrName>ppt_h</p:attrName>
                                        </p:attrNameLst>
                                      </p:cBhvr>
                                      <p:tavLst>
                                        <p:tav tm="0">
                                          <p:val>
                                            <p:strVal val="#ppt_h"/>
                                          </p:val>
                                        </p:tav>
                                        <p:tav tm="100000">
                                          <p:val>
                                            <p:strVal val="#ppt_h"/>
                                          </p:val>
                                        </p:tav>
                                      </p:tavLst>
                                    </p:anim>
                                  </p:childTnLst>
                                </p:cTn>
                              </p:par>
                            </p:childTnLst>
                          </p:cTn>
                        </p:par>
                        <p:par>
                          <p:cTn id="64" fill="hold">
                            <p:stCondLst>
                              <p:cond delay="12500"/>
                            </p:stCondLst>
                            <p:childTnLst>
                              <p:par>
                                <p:cTn id="65" presetID="53" presetClass="entr" presetSubtype="16" fill="hold" nodeType="afterEffect">
                                  <p:stCondLst>
                                    <p:cond delay="0"/>
                                  </p:stCondLst>
                                  <p:childTnLst>
                                    <p:set>
                                      <p:cBhvr>
                                        <p:cTn id="66" dur="1" fill="hold">
                                          <p:stCondLst>
                                            <p:cond delay="0"/>
                                          </p:stCondLst>
                                        </p:cTn>
                                        <p:tgtEl>
                                          <p:spTgt spid="4"/>
                                        </p:tgtEl>
                                        <p:attrNameLst>
                                          <p:attrName>style.visibility</p:attrName>
                                        </p:attrNameLst>
                                      </p:cBhvr>
                                      <p:to>
                                        <p:strVal val="visible"/>
                                      </p:to>
                                    </p:set>
                                    <p:anim calcmode="lin" valueType="num">
                                      <p:cBhvr>
                                        <p:cTn id="67" dur="500" fill="hold"/>
                                        <p:tgtEl>
                                          <p:spTgt spid="4"/>
                                        </p:tgtEl>
                                        <p:attrNameLst>
                                          <p:attrName>ppt_w</p:attrName>
                                        </p:attrNameLst>
                                      </p:cBhvr>
                                      <p:tavLst>
                                        <p:tav tm="0">
                                          <p:val>
                                            <p:fltVal val="0"/>
                                          </p:val>
                                        </p:tav>
                                        <p:tav tm="100000">
                                          <p:val>
                                            <p:strVal val="#ppt_w"/>
                                          </p:val>
                                        </p:tav>
                                      </p:tavLst>
                                    </p:anim>
                                    <p:anim calcmode="lin" valueType="num">
                                      <p:cBhvr>
                                        <p:cTn id="68" dur="500" fill="hold"/>
                                        <p:tgtEl>
                                          <p:spTgt spid="4"/>
                                        </p:tgtEl>
                                        <p:attrNameLst>
                                          <p:attrName>ppt_h</p:attrName>
                                        </p:attrNameLst>
                                      </p:cBhvr>
                                      <p:tavLst>
                                        <p:tav tm="0">
                                          <p:val>
                                            <p:fltVal val="0"/>
                                          </p:val>
                                        </p:tav>
                                        <p:tav tm="100000">
                                          <p:val>
                                            <p:strVal val="#ppt_h"/>
                                          </p:val>
                                        </p:tav>
                                      </p:tavLst>
                                    </p:anim>
                                    <p:animEffect transition="in" filter="fade">
                                      <p:cBhvr>
                                        <p:cTn id="69" dur="500"/>
                                        <p:tgtEl>
                                          <p:spTgt spid="4"/>
                                        </p:tgtEl>
                                      </p:cBhvr>
                                    </p:animEffect>
                                  </p:childTnLst>
                                </p:cTn>
                              </p:par>
                            </p:childTnLst>
                          </p:cTn>
                        </p:par>
                        <p:par>
                          <p:cTn id="70" fill="hold">
                            <p:stCondLst>
                              <p:cond delay="13000"/>
                            </p:stCondLst>
                            <p:childTnLst>
                              <p:par>
                                <p:cTn id="71" presetID="22" presetClass="entr" presetSubtype="1" fill="hold" grpId="0" nodeType="afterEffect">
                                  <p:stCondLst>
                                    <p:cond delay="0"/>
                                  </p:stCondLst>
                                  <p:childTnLst>
                                    <p:set>
                                      <p:cBhvr>
                                        <p:cTn id="72" dur="1" fill="hold">
                                          <p:stCondLst>
                                            <p:cond delay="0"/>
                                          </p:stCondLst>
                                        </p:cTn>
                                        <p:tgtEl>
                                          <p:spTgt spid="35"/>
                                        </p:tgtEl>
                                        <p:attrNameLst>
                                          <p:attrName>style.visibility</p:attrName>
                                        </p:attrNameLst>
                                      </p:cBhvr>
                                      <p:to>
                                        <p:strVal val="visible"/>
                                      </p:to>
                                    </p:set>
                                    <p:animEffect transition="in" filter="wipe(up)">
                                      <p:cBhvr>
                                        <p:cTn id="73" dur="750"/>
                                        <p:tgtEl>
                                          <p:spTgt spid="35"/>
                                        </p:tgtEl>
                                      </p:cBhvr>
                                    </p:animEffect>
                                  </p:childTnLst>
                                </p:cTn>
                              </p:par>
                            </p:childTnLst>
                          </p:cTn>
                        </p:par>
                        <p:par>
                          <p:cTn id="74" fill="hold">
                            <p:stCondLst>
                              <p:cond delay="13750"/>
                            </p:stCondLst>
                            <p:childTnLst>
                              <p:par>
                                <p:cTn id="75" presetID="47" presetClass="entr" presetSubtype="0" fill="hold" grpId="0" nodeType="afterEffect">
                                  <p:stCondLst>
                                    <p:cond delay="0"/>
                                  </p:stCondLst>
                                  <p:childTnLst>
                                    <p:set>
                                      <p:cBhvr>
                                        <p:cTn id="76" dur="1" fill="hold">
                                          <p:stCondLst>
                                            <p:cond delay="0"/>
                                          </p:stCondLst>
                                        </p:cTn>
                                        <p:tgtEl>
                                          <p:spTgt spid="36"/>
                                        </p:tgtEl>
                                        <p:attrNameLst>
                                          <p:attrName>style.visibility</p:attrName>
                                        </p:attrNameLst>
                                      </p:cBhvr>
                                      <p:to>
                                        <p:strVal val="visible"/>
                                      </p:to>
                                    </p:set>
                                    <p:animEffect transition="in" filter="fade">
                                      <p:cBhvr>
                                        <p:cTn id="77" dur="1000"/>
                                        <p:tgtEl>
                                          <p:spTgt spid="36"/>
                                        </p:tgtEl>
                                      </p:cBhvr>
                                    </p:animEffect>
                                    <p:anim calcmode="lin" valueType="num">
                                      <p:cBhvr>
                                        <p:cTn id="78" dur="1000" fill="hold"/>
                                        <p:tgtEl>
                                          <p:spTgt spid="36"/>
                                        </p:tgtEl>
                                        <p:attrNameLst>
                                          <p:attrName>ppt_x</p:attrName>
                                        </p:attrNameLst>
                                      </p:cBhvr>
                                      <p:tavLst>
                                        <p:tav tm="0">
                                          <p:val>
                                            <p:strVal val="#ppt_x"/>
                                          </p:val>
                                        </p:tav>
                                        <p:tav tm="100000">
                                          <p:val>
                                            <p:strVal val="#ppt_x"/>
                                          </p:val>
                                        </p:tav>
                                      </p:tavLst>
                                    </p:anim>
                                    <p:anim calcmode="lin" valueType="num">
                                      <p:cBhvr>
                                        <p:cTn id="79" dur="1000" fill="hold"/>
                                        <p:tgtEl>
                                          <p:spTgt spid="36"/>
                                        </p:tgtEl>
                                        <p:attrNameLst>
                                          <p:attrName>ppt_y</p:attrName>
                                        </p:attrNameLst>
                                      </p:cBhvr>
                                      <p:tavLst>
                                        <p:tav tm="0">
                                          <p:val>
                                            <p:strVal val="#ppt_y-.1"/>
                                          </p:val>
                                        </p:tav>
                                        <p:tav tm="100000">
                                          <p:val>
                                            <p:strVal val="#ppt_y"/>
                                          </p:val>
                                        </p:tav>
                                      </p:tavLst>
                                    </p:anim>
                                  </p:childTnLst>
                                </p:cTn>
                              </p:par>
                            </p:childTnLst>
                          </p:cTn>
                        </p:par>
                        <p:par>
                          <p:cTn id="80" fill="hold">
                            <p:stCondLst>
                              <p:cond delay="14750"/>
                            </p:stCondLst>
                            <p:childTnLst>
                              <p:par>
                                <p:cTn id="81" presetID="45" presetClass="entr" presetSubtype="0" fill="hold" nodeType="afterEffect">
                                  <p:stCondLst>
                                    <p:cond delay="0"/>
                                  </p:stCondLst>
                                  <p:childTnLst>
                                    <p:set>
                                      <p:cBhvr>
                                        <p:cTn id="82" dur="1" fill="hold">
                                          <p:stCondLst>
                                            <p:cond delay="0"/>
                                          </p:stCondLst>
                                        </p:cTn>
                                        <p:tgtEl>
                                          <p:spTgt spid="37"/>
                                        </p:tgtEl>
                                        <p:attrNameLst>
                                          <p:attrName>style.visibility</p:attrName>
                                        </p:attrNameLst>
                                      </p:cBhvr>
                                      <p:to>
                                        <p:strVal val="visible"/>
                                      </p:to>
                                    </p:set>
                                    <p:animEffect transition="in" filter="fade">
                                      <p:cBhvr>
                                        <p:cTn id="83" dur="2000"/>
                                        <p:tgtEl>
                                          <p:spTgt spid="37"/>
                                        </p:tgtEl>
                                      </p:cBhvr>
                                    </p:animEffect>
                                    <p:anim calcmode="lin" valueType="num">
                                      <p:cBhvr>
                                        <p:cTn id="84" dur="2000" fill="hold"/>
                                        <p:tgtEl>
                                          <p:spTgt spid="37"/>
                                        </p:tgtEl>
                                        <p:attrNameLst>
                                          <p:attrName>ppt_w</p:attrName>
                                        </p:attrNameLst>
                                      </p:cBhvr>
                                      <p:tavLst>
                                        <p:tav tm="0" fmla="#ppt_w*sin(2.5*pi*$)">
                                          <p:val>
                                            <p:fltVal val="0"/>
                                          </p:val>
                                        </p:tav>
                                        <p:tav tm="100000">
                                          <p:val>
                                            <p:fltVal val="1"/>
                                          </p:val>
                                        </p:tav>
                                      </p:tavLst>
                                    </p:anim>
                                    <p:anim calcmode="lin" valueType="num">
                                      <p:cBhvr>
                                        <p:cTn id="85" dur="2000" fill="hold"/>
                                        <p:tgtEl>
                                          <p:spTgt spid="37"/>
                                        </p:tgtEl>
                                        <p:attrNameLst>
                                          <p:attrName>ppt_h</p:attrName>
                                        </p:attrNameLst>
                                      </p:cBhvr>
                                      <p:tavLst>
                                        <p:tav tm="0">
                                          <p:val>
                                            <p:strVal val="#ppt_h"/>
                                          </p:val>
                                        </p:tav>
                                        <p:tav tm="100000">
                                          <p:val>
                                            <p:strVal val="#ppt_h"/>
                                          </p:val>
                                        </p:tav>
                                      </p:tavLst>
                                    </p:anim>
                                  </p:childTnLst>
                                </p:cTn>
                              </p:par>
                            </p:childTnLst>
                          </p:cTn>
                        </p:par>
                        <p:par>
                          <p:cTn id="86" fill="hold">
                            <p:stCondLst>
                              <p:cond delay="16750"/>
                            </p:stCondLst>
                            <p:childTnLst>
                              <p:par>
                                <p:cTn id="87" presetID="53" presetClass="entr" presetSubtype="16" fill="hold" nodeType="afterEffect">
                                  <p:stCondLst>
                                    <p:cond delay="0"/>
                                  </p:stCondLst>
                                  <p:childTnLst>
                                    <p:set>
                                      <p:cBhvr>
                                        <p:cTn id="88" dur="1" fill="hold">
                                          <p:stCondLst>
                                            <p:cond delay="0"/>
                                          </p:stCondLst>
                                        </p:cTn>
                                        <p:tgtEl>
                                          <p:spTgt spid="14"/>
                                        </p:tgtEl>
                                        <p:attrNameLst>
                                          <p:attrName>style.visibility</p:attrName>
                                        </p:attrNameLst>
                                      </p:cBhvr>
                                      <p:to>
                                        <p:strVal val="visible"/>
                                      </p:to>
                                    </p:set>
                                    <p:anim calcmode="lin" valueType="num">
                                      <p:cBhvr>
                                        <p:cTn id="89" dur="500" fill="hold"/>
                                        <p:tgtEl>
                                          <p:spTgt spid="14"/>
                                        </p:tgtEl>
                                        <p:attrNameLst>
                                          <p:attrName>ppt_w</p:attrName>
                                        </p:attrNameLst>
                                      </p:cBhvr>
                                      <p:tavLst>
                                        <p:tav tm="0">
                                          <p:val>
                                            <p:fltVal val="0"/>
                                          </p:val>
                                        </p:tav>
                                        <p:tav tm="100000">
                                          <p:val>
                                            <p:strVal val="#ppt_w"/>
                                          </p:val>
                                        </p:tav>
                                      </p:tavLst>
                                    </p:anim>
                                    <p:anim calcmode="lin" valueType="num">
                                      <p:cBhvr>
                                        <p:cTn id="90" dur="500" fill="hold"/>
                                        <p:tgtEl>
                                          <p:spTgt spid="14"/>
                                        </p:tgtEl>
                                        <p:attrNameLst>
                                          <p:attrName>ppt_h</p:attrName>
                                        </p:attrNameLst>
                                      </p:cBhvr>
                                      <p:tavLst>
                                        <p:tav tm="0">
                                          <p:val>
                                            <p:fltVal val="0"/>
                                          </p:val>
                                        </p:tav>
                                        <p:tav tm="100000">
                                          <p:val>
                                            <p:strVal val="#ppt_h"/>
                                          </p:val>
                                        </p:tav>
                                      </p:tavLst>
                                    </p:anim>
                                    <p:animEffect transition="in" filter="fade">
                                      <p:cBhvr>
                                        <p:cTn id="91" dur="500"/>
                                        <p:tgtEl>
                                          <p:spTgt spid="14"/>
                                        </p:tgtEl>
                                      </p:cBhvr>
                                    </p:animEffect>
                                  </p:childTnLst>
                                </p:cTn>
                              </p:par>
                            </p:childTnLst>
                          </p:cTn>
                        </p:par>
                        <p:par>
                          <p:cTn id="92" fill="hold">
                            <p:stCondLst>
                              <p:cond delay="17250"/>
                            </p:stCondLst>
                            <p:childTnLst>
                              <p:par>
                                <p:cTn id="93" presetID="22" presetClass="entr" presetSubtype="1"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Effect transition="in" filter="wipe(up)">
                                      <p:cBhvr>
                                        <p:cTn id="95" dur="750"/>
                                        <p:tgtEl>
                                          <p:spTgt spid="40"/>
                                        </p:tgtEl>
                                      </p:cBhvr>
                                    </p:animEffect>
                                  </p:childTnLst>
                                </p:cTn>
                              </p:par>
                            </p:childTnLst>
                          </p:cTn>
                        </p:par>
                        <p:par>
                          <p:cTn id="96" fill="hold">
                            <p:stCondLst>
                              <p:cond delay="18000"/>
                            </p:stCondLst>
                            <p:childTnLst>
                              <p:par>
                                <p:cTn id="97" presetID="42" presetClass="entr" presetSubtype="0" fill="hold" grpId="0" nodeType="afterEffect">
                                  <p:stCondLst>
                                    <p:cond delay="0"/>
                                  </p:stCondLst>
                                  <p:childTnLst>
                                    <p:set>
                                      <p:cBhvr>
                                        <p:cTn id="98" dur="1" fill="hold">
                                          <p:stCondLst>
                                            <p:cond delay="0"/>
                                          </p:stCondLst>
                                        </p:cTn>
                                        <p:tgtEl>
                                          <p:spTgt spid="41"/>
                                        </p:tgtEl>
                                        <p:attrNameLst>
                                          <p:attrName>style.visibility</p:attrName>
                                        </p:attrNameLst>
                                      </p:cBhvr>
                                      <p:to>
                                        <p:strVal val="visible"/>
                                      </p:to>
                                    </p:set>
                                    <p:animEffect transition="in" filter="fade">
                                      <p:cBhvr>
                                        <p:cTn id="99" dur="1000"/>
                                        <p:tgtEl>
                                          <p:spTgt spid="41"/>
                                        </p:tgtEl>
                                      </p:cBhvr>
                                    </p:animEffect>
                                    <p:anim calcmode="lin" valueType="num">
                                      <p:cBhvr>
                                        <p:cTn id="100" dur="1000" fill="hold"/>
                                        <p:tgtEl>
                                          <p:spTgt spid="41"/>
                                        </p:tgtEl>
                                        <p:attrNameLst>
                                          <p:attrName>ppt_x</p:attrName>
                                        </p:attrNameLst>
                                      </p:cBhvr>
                                      <p:tavLst>
                                        <p:tav tm="0">
                                          <p:val>
                                            <p:strVal val="#ppt_x"/>
                                          </p:val>
                                        </p:tav>
                                        <p:tav tm="100000">
                                          <p:val>
                                            <p:strVal val="#ppt_x"/>
                                          </p:val>
                                        </p:tav>
                                      </p:tavLst>
                                    </p:anim>
                                    <p:anim calcmode="lin" valueType="num">
                                      <p:cBhvr>
                                        <p:cTn id="101" dur="1000" fill="hold"/>
                                        <p:tgtEl>
                                          <p:spTgt spid="41"/>
                                        </p:tgtEl>
                                        <p:attrNameLst>
                                          <p:attrName>ppt_y</p:attrName>
                                        </p:attrNameLst>
                                      </p:cBhvr>
                                      <p:tavLst>
                                        <p:tav tm="0">
                                          <p:val>
                                            <p:strVal val="#ppt_y+.1"/>
                                          </p:val>
                                        </p:tav>
                                        <p:tav tm="100000">
                                          <p:val>
                                            <p:strVal val="#ppt_y"/>
                                          </p:val>
                                        </p:tav>
                                      </p:tavLst>
                                    </p:anim>
                                  </p:childTnLst>
                                </p:cTn>
                              </p:par>
                            </p:childTnLst>
                          </p:cTn>
                        </p:par>
                        <p:par>
                          <p:cTn id="102" fill="hold">
                            <p:stCondLst>
                              <p:cond delay="19000"/>
                            </p:stCondLst>
                            <p:childTnLst>
                              <p:par>
                                <p:cTn id="103" presetID="45" presetClass="entr" presetSubtype="0" fill="hold" nodeType="afterEffect">
                                  <p:stCondLst>
                                    <p:cond delay="0"/>
                                  </p:stCondLst>
                                  <p:childTnLst>
                                    <p:set>
                                      <p:cBhvr>
                                        <p:cTn id="104" dur="1" fill="hold">
                                          <p:stCondLst>
                                            <p:cond delay="0"/>
                                          </p:stCondLst>
                                        </p:cTn>
                                        <p:tgtEl>
                                          <p:spTgt spid="42"/>
                                        </p:tgtEl>
                                        <p:attrNameLst>
                                          <p:attrName>style.visibility</p:attrName>
                                        </p:attrNameLst>
                                      </p:cBhvr>
                                      <p:to>
                                        <p:strVal val="visible"/>
                                      </p:to>
                                    </p:set>
                                    <p:animEffect transition="in" filter="fade">
                                      <p:cBhvr>
                                        <p:cTn id="105" dur="2000"/>
                                        <p:tgtEl>
                                          <p:spTgt spid="42"/>
                                        </p:tgtEl>
                                      </p:cBhvr>
                                    </p:animEffect>
                                    <p:anim calcmode="lin" valueType="num">
                                      <p:cBhvr>
                                        <p:cTn id="106" dur="2000" fill="hold"/>
                                        <p:tgtEl>
                                          <p:spTgt spid="42"/>
                                        </p:tgtEl>
                                        <p:attrNameLst>
                                          <p:attrName>ppt_w</p:attrName>
                                        </p:attrNameLst>
                                      </p:cBhvr>
                                      <p:tavLst>
                                        <p:tav tm="0" fmla="#ppt_w*sin(2.5*pi*$)">
                                          <p:val>
                                            <p:fltVal val="0"/>
                                          </p:val>
                                        </p:tav>
                                        <p:tav tm="100000">
                                          <p:val>
                                            <p:fltVal val="1"/>
                                          </p:val>
                                        </p:tav>
                                      </p:tavLst>
                                    </p:anim>
                                    <p:anim calcmode="lin" valueType="num">
                                      <p:cBhvr>
                                        <p:cTn id="107" dur="2000" fill="hold"/>
                                        <p:tgtEl>
                                          <p:spTgt spid="42"/>
                                        </p:tgtEl>
                                        <p:attrNameLst>
                                          <p:attrName>ppt_h</p:attrName>
                                        </p:attrNameLst>
                                      </p:cBhvr>
                                      <p:tavLst>
                                        <p:tav tm="0">
                                          <p:val>
                                            <p:strVal val="#ppt_h"/>
                                          </p:val>
                                        </p:tav>
                                        <p:tav tm="100000">
                                          <p:val>
                                            <p:strVal val="#ppt_h"/>
                                          </p:val>
                                        </p:tav>
                                      </p:tavLst>
                                    </p:anim>
                                  </p:childTnLst>
                                </p:cTn>
                              </p:par>
                            </p:childTnLst>
                          </p:cTn>
                        </p:par>
                        <p:par>
                          <p:cTn id="108" fill="hold">
                            <p:stCondLst>
                              <p:cond delay="21000"/>
                            </p:stCondLst>
                            <p:childTnLst>
                              <p:par>
                                <p:cTn id="109" presetID="53" presetClass="entr" presetSubtype="16" fill="hold" nodeType="afterEffect">
                                  <p:stCondLst>
                                    <p:cond delay="0"/>
                                  </p:stCondLst>
                                  <p:childTnLst>
                                    <p:set>
                                      <p:cBhvr>
                                        <p:cTn id="110" dur="1" fill="hold">
                                          <p:stCondLst>
                                            <p:cond delay="0"/>
                                          </p:stCondLst>
                                        </p:cTn>
                                        <p:tgtEl>
                                          <p:spTgt spid="18"/>
                                        </p:tgtEl>
                                        <p:attrNameLst>
                                          <p:attrName>style.visibility</p:attrName>
                                        </p:attrNameLst>
                                      </p:cBhvr>
                                      <p:to>
                                        <p:strVal val="visible"/>
                                      </p:to>
                                    </p:set>
                                    <p:anim calcmode="lin" valueType="num">
                                      <p:cBhvr>
                                        <p:cTn id="111" dur="500" fill="hold"/>
                                        <p:tgtEl>
                                          <p:spTgt spid="18"/>
                                        </p:tgtEl>
                                        <p:attrNameLst>
                                          <p:attrName>ppt_w</p:attrName>
                                        </p:attrNameLst>
                                      </p:cBhvr>
                                      <p:tavLst>
                                        <p:tav tm="0">
                                          <p:val>
                                            <p:fltVal val="0"/>
                                          </p:val>
                                        </p:tav>
                                        <p:tav tm="100000">
                                          <p:val>
                                            <p:strVal val="#ppt_w"/>
                                          </p:val>
                                        </p:tav>
                                      </p:tavLst>
                                    </p:anim>
                                    <p:anim calcmode="lin" valueType="num">
                                      <p:cBhvr>
                                        <p:cTn id="112" dur="500" fill="hold"/>
                                        <p:tgtEl>
                                          <p:spTgt spid="18"/>
                                        </p:tgtEl>
                                        <p:attrNameLst>
                                          <p:attrName>ppt_h</p:attrName>
                                        </p:attrNameLst>
                                      </p:cBhvr>
                                      <p:tavLst>
                                        <p:tav tm="0">
                                          <p:val>
                                            <p:fltVal val="0"/>
                                          </p:val>
                                        </p:tav>
                                        <p:tav tm="100000">
                                          <p:val>
                                            <p:strVal val="#ppt_h"/>
                                          </p:val>
                                        </p:tav>
                                      </p:tavLst>
                                    </p:anim>
                                    <p:animEffect transition="in" filter="fade">
                                      <p:cBhvr>
                                        <p:cTn id="113" dur="500"/>
                                        <p:tgtEl>
                                          <p:spTgt spid="18"/>
                                        </p:tgtEl>
                                      </p:cBhvr>
                                    </p:animEffect>
                                  </p:childTnLst>
                                </p:cTn>
                              </p:par>
                            </p:childTnLst>
                          </p:cTn>
                        </p:par>
                        <p:par>
                          <p:cTn id="114" fill="hold">
                            <p:stCondLst>
                              <p:cond delay="21500"/>
                            </p:stCondLst>
                            <p:childTnLst>
                              <p:par>
                                <p:cTn id="115" presetID="22" presetClass="entr" presetSubtype="1" fill="hold" grpId="0" nodeType="afterEffect">
                                  <p:stCondLst>
                                    <p:cond delay="0"/>
                                  </p:stCondLst>
                                  <p:childTnLst>
                                    <p:set>
                                      <p:cBhvr>
                                        <p:cTn id="116" dur="1" fill="hold">
                                          <p:stCondLst>
                                            <p:cond delay="0"/>
                                          </p:stCondLst>
                                        </p:cTn>
                                        <p:tgtEl>
                                          <p:spTgt spid="45"/>
                                        </p:tgtEl>
                                        <p:attrNameLst>
                                          <p:attrName>style.visibility</p:attrName>
                                        </p:attrNameLst>
                                      </p:cBhvr>
                                      <p:to>
                                        <p:strVal val="visible"/>
                                      </p:to>
                                    </p:set>
                                    <p:animEffect transition="in" filter="wipe(up)">
                                      <p:cBhvr>
                                        <p:cTn id="117" dur="750"/>
                                        <p:tgtEl>
                                          <p:spTgt spid="4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P spid="11" grpId="0"/>
      <p:bldP spid="25" grpId="0"/>
      <p:bldP spid="28" grpId="0"/>
      <p:bldP spid="31" grpId="0"/>
      <p:bldP spid="35" grpId="0"/>
      <p:bldP spid="36" grpId="0"/>
      <p:bldP spid="40" grpId="0"/>
      <p:bldP spid="41" grpId="0"/>
      <p:bldP spid="45" grpId="0"/>
      <p:bldP spid="46"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tretch>
            <a:fillRect/>
          </a:stretch>
        </p:blipFill>
        <p:spPr>
          <a:xfrm>
            <a:off x="1439862" y="1968592"/>
            <a:ext cx="2592388" cy="2592388"/>
          </a:xfrm>
          <a:solidFill>
            <a:schemeClr val="bg1">
              <a:lumMod val="85000"/>
            </a:schemeClr>
          </a:solidFill>
          <a:ln w="12700">
            <a:solidFill>
              <a:srgbClr val="FF7467"/>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tretch>
            <a:fillRect/>
          </a:stretch>
        </p:blipFill>
        <p:spPr>
          <a:xfrm>
            <a:off x="4918075" y="1968592"/>
            <a:ext cx="2592388" cy="2592388"/>
          </a:xfrm>
          <a:solidFill>
            <a:schemeClr val="bg1">
              <a:lumMod val="85000"/>
            </a:schemeClr>
          </a:solidFill>
          <a:ln w="12700">
            <a:solidFill>
              <a:srgbClr val="4CC8EC"/>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tretch>
            <a:fillRect/>
          </a:stretch>
        </p:blipFill>
        <p:spPr>
          <a:xfrm>
            <a:off x="8393906" y="1968592"/>
            <a:ext cx="2592388" cy="2592388"/>
          </a:xfrm>
          <a:solidFill>
            <a:srgbClr val="F4C956"/>
          </a:solidFill>
          <a:ln w="1270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531568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F7467"/>
                </a:solidFill>
                <a:latin typeface="Bernard MT Condensed" panose="02050806060905020404" pitchFamily="18" charset="0"/>
              </a:rPr>
              <a:t>Lorem Ipsum Dolor</a:t>
            </a:r>
          </a:p>
        </p:txBody>
      </p:sp>
      <p:sp>
        <p:nvSpPr>
          <p:cNvPr id="29" name="Text Placeholder 3"/>
          <p:cNvSpPr txBox="1">
            <a:spLocks/>
          </p:cNvSpPr>
          <p:nvPr/>
        </p:nvSpPr>
        <p:spPr>
          <a:xfrm>
            <a:off x="1502681" y="579983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30" name="Straight Connector 29"/>
          <p:cNvCxnSpPr/>
          <p:nvPr/>
        </p:nvCxnSpPr>
        <p:spPr>
          <a:xfrm>
            <a:off x="1502681" y="5685224"/>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1094967" y="1687654"/>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571239" y="1678735"/>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8034069" y="1678735"/>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4CC8EC"/>
                </a:solidFill>
                <a:latin typeface="Bernard MT Condensed" panose="02050806060905020404" pitchFamily="18" charset="0"/>
              </a:rPr>
              <a:t>Lorem Ipsum Dolor</a:t>
            </a:r>
          </a:p>
        </p:txBody>
      </p:sp>
      <p:sp>
        <p:nvSpPr>
          <p:cNvPr id="42" name="Text Placeholder 3"/>
          <p:cNvSpPr txBox="1">
            <a:spLocks/>
          </p:cNvSpPr>
          <p:nvPr/>
        </p:nvSpPr>
        <p:spPr>
          <a:xfrm>
            <a:off x="5016183"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3" name="Straight Connector 42"/>
          <p:cNvCxnSpPr/>
          <p:nvPr/>
        </p:nvCxnSpPr>
        <p:spPr>
          <a:xfrm>
            <a:off x="5016183"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531213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b="0" dirty="0">
                <a:solidFill>
                  <a:srgbClr val="F4C956"/>
                </a:solidFill>
                <a:latin typeface="Bernard MT Condensed" panose="02050806060905020404" pitchFamily="18" charset="0"/>
              </a:rPr>
              <a:t>Lorem Ipsum Dolor</a:t>
            </a:r>
          </a:p>
        </p:txBody>
      </p:sp>
      <p:sp>
        <p:nvSpPr>
          <p:cNvPr id="45" name="Text Placeholder 3"/>
          <p:cNvSpPr txBox="1">
            <a:spLocks/>
          </p:cNvSpPr>
          <p:nvPr/>
        </p:nvSpPr>
        <p:spPr>
          <a:xfrm>
            <a:off x="8456691" y="5796287"/>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cxnSp>
        <p:nvCxnSpPr>
          <p:cNvPr id="46" name="Straight Connector 45"/>
          <p:cNvCxnSpPr/>
          <p:nvPr/>
        </p:nvCxnSpPr>
        <p:spPr>
          <a:xfrm>
            <a:off x="8456691" y="5681672"/>
            <a:ext cx="2438400" cy="2117"/>
          </a:xfrm>
          <a:prstGeom prst="line">
            <a:avLst/>
          </a:prstGeom>
          <a:ln w="19050">
            <a:solidFill>
              <a:schemeClr val="bg1"/>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a:extLst>
              <a:ext uri="{FF2B5EF4-FFF2-40B4-BE49-F238E27FC236}">
                <a16:creationId xmlns:a16="http://schemas.microsoft.com/office/drawing/2014/main" id="{7B027588-E426-44AF-821A-41FC4A066D39}"/>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Tree>
    <p:extLst>
      <p:ext uri="{BB962C8B-B14F-4D97-AF65-F5344CB8AC3E}">
        <p14:creationId xmlns:p14="http://schemas.microsoft.com/office/powerpoint/2010/main" val="41354480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1000"/>
                                        <p:tgtEl>
                                          <p:spTgt spid="25"/>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5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40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5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60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70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80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90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5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100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10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20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Isosceles Triangle 17">
            <a:extLst>
              <a:ext uri="{FF2B5EF4-FFF2-40B4-BE49-F238E27FC236}">
                <a16:creationId xmlns:a16="http://schemas.microsoft.com/office/drawing/2014/main" id="{8FE1535F-4968-4429-9E20-13B8F6CC8441}"/>
              </a:ext>
            </a:extLst>
          </p:cNvPr>
          <p:cNvSpPr>
            <a:spLocks noChangeAspect="1"/>
          </p:cNvSpPr>
          <p:nvPr/>
        </p:nvSpPr>
        <p:spPr>
          <a:xfrm rot="10800000">
            <a:off x="2365653" y="4132358"/>
            <a:ext cx="365760" cy="237172"/>
          </a:xfrm>
          <a:prstGeom prst="triangl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3807CCB7-63DF-4913-B960-E230A3F4F2B4}"/>
              </a:ext>
            </a:extLst>
          </p:cNvPr>
          <p:cNvSpPr txBox="1"/>
          <p:nvPr/>
        </p:nvSpPr>
        <p:spPr>
          <a:xfrm>
            <a:off x="1050905" y="4466315"/>
            <a:ext cx="2324820" cy="1769715"/>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7" name="Isosceles Triangle 26">
            <a:extLst>
              <a:ext uri="{FF2B5EF4-FFF2-40B4-BE49-F238E27FC236}">
                <a16:creationId xmlns:a16="http://schemas.microsoft.com/office/drawing/2014/main" id="{AD8E9E3A-C63F-4EAD-B0A6-2CC1D1DD8451}"/>
              </a:ext>
            </a:extLst>
          </p:cNvPr>
          <p:cNvSpPr>
            <a:spLocks noChangeAspect="1"/>
          </p:cNvSpPr>
          <p:nvPr/>
        </p:nvSpPr>
        <p:spPr>
          <a:xfrm rot="10800000">
            <a:off x="4970638" y="4132357"/>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4AE8A83F-8638-44FF-8D6D-BD1900424F59}"/>
              </a:ext>
            </a:extLst>
          </p:cNvPr>
          <p:cNvSpPr txBox="1"/>
          <p:nvPr/>
        </p:nvSpPr>
        <p:spPr>
          <a:xfrm>
            <a:off x="3655890" y="4466314"/>
            <a:ext cx="2324820" cy="1769715"/>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Isosceles Triangle 35">
            <a:extLst>
              <a:ext uri="{FF2B5EF4-FFF2-40B4-BE49-F238E27FC236}">
                <a16:creationId xmlns:a16="http://schemas.microsoft.com/office/drawing/2014/main" id="{1C9E4511-6D74-40B9-8306-DBC361C2F7C8}"/>
              </a:ext>
            </a:extLst>
          </p:cNvPr>
          <p:cNvSpPr>
            <a:spLocks noChangeAspect="1"/>
          </p:cNvSpPr>
          <p:nvPr/>
        </p:nvSpPr>
        <p:spPr>
          <a:xfrm rot="10800000">
            <a:off x="7566442" y="4132356"/>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a:extLst>
              <a:ext uri="{FF2B5EF4-FFF2-40B4-BE49-F238E27FC236}">
                <a16:creationId xmlns:a16="http://schemas.microsoft.com/office/drawing/2014/main" id="{CE9FCD19-87F1-44B9-B94E-F4FEF5CC2B1D}"/>
              </a:ext>
            </a:extLst>
          </p:cNvPr>
          <p:cNvSpPr txBox="1"/>
          <p:nvPr/>
        </p:nvSpPr>
        <p:spPr>
          <a:xfrm>
            <a:off x="6251694" y="4466313"/>
            <a:ext cx="2324820" cy="1769715"/>
          </a:xfrm>
          <a:prstGeom prst="rect">
            <a:avLst/>
          </a:prstGeom>
          <a:noFill/>
        </p:spPr>
        <p:txBody>
          <a:bodyPr wrap="square" rtlCol="0">
            <a:spAutoFit/>
          </a:bodyPr>
          <a:lstStyle/>
          <a:p>
            <a:r>
              <a:rPr lang="en-US" sz="1600" dirty="0">
                <a:solidFill>
                  <a:srgbClr val="F4C95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43" name="Group 42">
            <a:extLst>
              <a:ext uri="{FF2B5EF4-FFF2-40B4-BE49-F238E27FC236}">
                <a16:creationId xmlns:a16="http://schemas.microsoft.com/office/drawing/2014/main" id="{BBB06F59-66FB-4A2D-9E73-28B5DCD44B7C}"/>
              </a:ext>
            </a:extLst>
          </p:cNvPr>
          <p:cNvGrpSpPr/>
          <p:nvPr/>
        </p:nvGrpSpPr>
        <p:grpSpPr>
          <a:xfrm>
            <a:off x="9545273" y="1702393"/>
            <a:ext cx="1598371" cy="1737360"/>
            <a:chOff x="1752601" y="1716023"/>
            <a:chExt cx="1598371" cy="1737360"/>
          </a:xfrm>
        </p:grpSpPr>
        <p:sp>
          <p:nvSpPr>
            <p:cNvPr id="49" name="Hexagon 48">
              <a:extLst>
                <a:ext uri="{FF2B5EF4-FFF2-40B4-BE49-F238E27FC236}">
                  <a16:creationId xmlns:a16="http://schemas.microsoft.com/office/drawing/2014/main" id="{8626A4A2-18A5-4A2B-B34C-C85B371CD0B9}"/>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Hexagon 49">
              <a:extLst>
                <a:ext uri="{FF2B5EF4-FFF2-40B4-BE49-F238E27FC236}">
                  <a16:creationId xmlns:a16="http://schemas.microsoft.com/office/drawing/2014/main" id="{60229712-0505-4AB4-B047-83CB3DD873CF}"/>
                </a:ext>
              </a:extLst>
            </p:cNvPr>
            <p:cNvSpPr>
              <a:spLocks noChangeAspect="1"/>
            </p:cNvSpPr>
            <p:nvPr/>
          </p:nvSpPr>
          <p:spPr>
            <a:xfrm rot="16200000">
              <a:off x="1792836" y="1886466"/>
              <a:ext cx="1517904" cy="1396471"/>
            </a:xfrm>
            <a:prstGeom prst="hexagon">
              <a:avLst>
                <a:gd name="adj" fmla="val 27399"/>
                <a:gd name="vf" fmla="val 115470"/>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a:extLst>
              <a:ext uri="{FF2B5EF4-FFF2-40B4-BE49-F238E27FC236}">
                <a16:creationId xmlns:a16="http://schemas.microsoft.com/office/drawing/2014/main" id="{4F63F46D-1BA9-4379-89E4-F6E0D3CCC59F}"/>
              </a:ext>
            </a:extLst>
          </p:cNvPr>
          <p:cNvGrpSpPr/>
          <p:nvPr/>
        </p:nvGrpSpPr>
        <p:grpSpPr>
          <a:xfrm>
            <a:off x="8707072" y="3415369"/>
            <a:ext cx="2743200" cy="533400"/>
            <a:chOff x="914400" y="3428999"/>
            <a:chExt cx="2743200" cy="533400"/>
          </a:xfrm>
        </p:grpSpPr>
        <p:sp>
          <p:nvSpPr>
            <p:cNvPr id="47" name="Freeform: Shape 46">
              <a:extLst>
                <a:ext uri="{FF2B5EF4-FFF2-40B4-BE49-F238E27FC236}">
                  <a16:creationId xmlns:a16="http://schemas.microsoft.com/office/drawing/2014/main" id="{8FE0C0C4-9C85-40EC-91CF-82F00AF504DB}"/>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57CCC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TextBox 47">
              <a:extLst>
                <a:ext uri="{FF2B5EF4-FFF2-40B4-BE49-F238E27FC236}">
                  <a16:creationId xmlns:a16="http://schemas.microsoft.com/office/drawing/2014/main" id="{7E171B5D-6C5B-4F63-B845-E92D78961A17}"/>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sp>
        <p:nvSpPr>
          <p:cNvPr id="45" name="Isosceles Triangle 44">
            <a:extLst>
              <a:ext uri="{FF2B5EF4-FFF2-40B4-BE49-F238E27FC236}">
                <a16:creationId xmlns:a16="http://schemas.microsoft.com/office/drawing/2014/main" id="{9A33F403-7CCD-44A9-9692-684B4EFC9F06}"/>
              </a:ext>
            </a:extLst>
          </p:cNvPr>
          <p:cNvSpPr>
            <a:spLocks noChangeAspect="1"/>
          </p:cNvSpPr>
          <p:nvPr/>
        </p:nvSpPr>
        <p:spPr>
          <a:xfrm rot="10800000">
            <a:off x="10158325" y="4118728"/>
            <a:ext cx="365760" cy="237172"/>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TextBox 45">
            <a:extLst>
              <a:ext uri="{FF2B5EF4-FFF2-40B4-BE49-F238E27FC236}">
                <a16:creationId xmlns:a16="http://schemas.microsoft.com/office/drawing/2014/main" id="{880EE38F-6A55-44E3-9985-039FAC786C7C}"/>
              </a:ext>
            </a:extLst>
          </p:cNvPr>
          <p:cNvSpPr txBox="1"/>
          <p:nvPr/>
        </p:nvSpPr>
        <p:spPr>
          <a:xfrm>
            <a:off x="8843577" y="4452685"/>
            <a:ext cx="2324820" cy="1769715"/>
          </a:xfrm>
          <a:prstGeom prst="rect">
            <a:avLst/>
          </a:prstGeom>
          <a:noFill/>
        </p:spPr>
        <p:txBody>
          <a:bodyPr wrap="square" rtlCol="0">
            <a:spAutoFit/>
          </a:bodyPr>
          <a:lstStyle/>
          <a:p>
            <a:r>
              <a:rPr lang="en-US" sz="1600" dirty="0">
                <a:solidFill>
                  <a:srgbClr val="57CCC6"/>
                </a:solidFill>
                <a:latin typeface="Bernard MT Condensed" panose="02050806060905020404" pitchFamily="18" charset="0"/>
              </a:rPr>
              <a:t>LOREM IPSUM DOLOR</a:t>
            </a:r>
          </a:p>
          <a:p>
            <a:endParaRPr lang="en-US" sz="400" dirty="0">
              <a:solidFill>
                <a:srgbClr val="00B0F0"/>
              </a:solidFill>
              <a:latin typeface="Bernard MT Condensed" panose="02050806060905020404" pitchFamily="18"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pic>
        <p:nvPicPr>
          <p:cNvPr id="17" name="Graphic 16" descr="Bullseye">
            <a:extLst>
              <a:ext uri="{FF2B5EF4-FFF2-40B4-BE49-F238E27FC236}">
                <a16:creationId xmlns:a16="http://schemas.microsoft.com/office/drawing/2014/main" id="{00FC3924-C962-4724-893A-2CEF35E0961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9881248" y="2121533"/>
            <a:ext cx="914400" cy="914400"/>
          </a:xfrm>
          <a:prstGeom prst="rect">
            <a:avLst/>
          </a:prstGeom>
        </p:spPr>
      </p:pic>
      <p:sp>
        <p:nvSpPr>
          <p:cNvPr id="51" name="TextBox 50">
            <a:extLst>
              <a:ext uri="{FF2B5EF4-FFF2-40B4-BE49-F238E27FC236}">
                <a16:creationId xmlns:a16="http://schemas.microsoft.com/office/drawing/2014/main" id="{5999297D-4906-49EE-9FBE-6B5494B3A1F7}"/>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35" name="Group 34">
            <a:extLst>
              <a:ext uri="{FF2B5EF4-FFF2-40B4-BE49-F238E27FC236}">
                <a16:creationId xmlns:a16="http://schemas.microsoft.com/office/drawing/2014/main" id="{16AC433A-24CA-4A35-8B73-4D5FB47EDB97}"/>
              </a:ext>
            </a:extLst>
          </p:cNvPr>
          <p:cNvGrpSpPr/>
          <p:nvPr/>
        </p:nvGrpSpPr>
        <p:grpSpPr>
          <a:xfrm>
            <a:off x="6115189" y="3428997"/>
            <a:ext cx="2743200" cy="533400"/>
            <a:chOff x="914400" y="3428999"/>
            <a:chExt cx="2743200" cy="533400"/>
          </a:xfrm>
        </p:grpSpPr>
        <p:sp>
          <p:nvSpPr>
            <p:cNvPr id="38" name="Freeform: Shape 37">
              <a:extLst>
                <a:ext uri="{FF2B5EF4-FFF2-40B4-BE49-F238E27FC236}">
                  <a16:creationId xmlns:a16="http://schemas.microsoft.com/office/drawing/2014/main" id="{84AC691C-5BF0-40CE-9BF6-AFB5B91E7E0E}"/>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4C956"/>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TextBox 38">
              <a:extLst>
                <a:ext uri="{FF2B5EF4-FFF2-40B4-BE49-F238E27FC236}">
                  <a16:creationId xmlns:a16="http://schemas.microsoft.com/office/drawing/2014/main" id="{7359627B-43AF-4187-911A-DBD3F6CBD48E}"/>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6" name="Group 25">
            <a:extLst>
              <a:ext uri="{FF2B5EF4-FFF2-40B4-BE49-F238E27FC236}">
                <a16:creationId xmlns:a16="http://schemas.microsoft.com/office/drawing/2014/main" id="{A2E26883-1FC0-4737-A65D-490A786FC5C1}"/>
              </a:ext>
            </a:extLst>
          </p:cNvPr>
          <p:cNvGrpSpPr/>
          <p:nvPr/>
        </p:nvGrpSpPr>
        <p:grpSpPr>
          <a:xfrm>
            <a:off x="3519385" y="3428998"/>
            <a:ext cx="2743200" cy="533400"/>
            <a:chOff x="914400" y="3428999"/>
            <a:chExt cx="2743200" cy="533400"/>
          </a:xfrm>
        </p:grpSpPr>
        <p:sp>
          <p:nvSpPr>
            <p:cNvPr id="29" name="Freeform: Shape 28">
              <a:extLst>
                <a:ext uri="{FF2B5EF4-FFF2-40B4-BE49-F238E27FC236}">
                  <a16:creationId xmlns:a16="http://schemas.microsoft.com/office/drawing/2014/main" id="{408371DF-3BB0-488C-A8E8-C836BAD96487}"/>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4CC8EC"/>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F26829CC-36E3-4C7B-B09A-0924A74F79C1}"/>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22" name="Group 21">
            <a:extLst>
              <a:ext uri="{FF2B5EF4-FFF2-40B4-BE49-F238E27FC236}">
                <a16:creationId xmlns:a16="http://schemas.microsoft.com/office/drawing/2014/main" id="{045EB38F-740B-403D-970A-592590395332}"/>
              </a:ext>
            </a:extLst>
          </p:cNvPr>
          <p:cNvGrpSpPr/>
          <p:nvPr/>
        </p:nvGrpSpPr>
        <p:grpSpPr>
          <a:xfrm>
            <a:off x="914400" y="3428999"/>
            <a:ext cx="2743200" cy="533400"/>
            <a:chOff x="914400" y="3428999"/>
            <a:chExt cx="2743200" cy="533400"/>
          </a:xfrm>
        </p:grpSpPr>
        <p:sp>
          <p:nvSpPr>
            <p:cNvPr id="21" name="Freeform: Shape 20">
              <a:extLst>
                <a:ext uri="{FF2B5EF4-FFF2-40B4-BE49-F238E27FC236}">
                  <a16:creationId xmlns:a16="http://schemas.microsoft.com/office/drawing/2014/main" id="{7AB69FF9-0C4F-4D3F-AC86-A35D873C6C40}"/>
                </a:ext>
              </a:extLst>
            </p:cNvPr>
            <p:cNvSpPr/>
            <p:nvPr/>
          </p:nvSpPr>
          <p:spPr>
            <a:xfrm>
              <a:off x="914400" y="3428999"/>
              <a:ext cx="2743200" cy="533400"/>
            </a:xfrm>
            <a:custGeom>
              <a:avLst/>
              <a:gdLst>
                <a:gd name="connsiteX0" fmla="*/ 0 w 2743200"/>
                <a:gd name="connsiteY0" fmla="*/ 0 h 533400"/>
                <a:gd name="connsiteX1" fmla="*/ 1471431 w 2743200"/>
                <a:gd name="connsiteY1" fmla="*/ 0 h 533400"/>
                <a:gd name="connsiteX2" fmla="*/ 1638300 w 2743200"/>
                <a:gd name="connsiteY2" fmla="*/ 91441 h 533400"/>
                <a:gd name="connsiteX3" fmla="*/ 1805169 w 2743200"/>
                <a:gd name="connsiteY3" fmla="*/ 0 h 533400"/>
                <a:gd name="connsiteX4" fmla="*/ 2476500 w 2743200"/>
                <a:gd name="connsiteY4" fmla="*/ 0 h 533400"/>
                <a:gd name="connsiteX5" fmla="*/ 2743200 w 2743200"/>
                <a:gd name="connsiteY5" fmla="*/ 266700 h 533400"/>
                <a:gd name="connsiteX6" fmla="*/ 2476500 w 2743200"/>
                <a:gd name="connsiteY6" fmla="*/ 533400 h 533400"/>
                <a:gd name="connsiteX7" fmla="*/ 0 w 2743200"/>
                <a:gd name="connsiteY7" fmla="*/ 533400 h 533400"/>
                <a:gd name="connsiteX8" fmla="*/ 0 w 2743200"/>
                <a:gd name="connsiteY8" fmla="*/ 516433 h 533400"/>
                <a:gd name="connsiteX9" fmla="*/ 249735 w 2743200"/>
                <a:gd name="connsiteY9" fmla="*/ 266698 h 533400"/>
                <a:gd name="connsiteX10" fmla="*/ 0 w 2743200"/>
                <a:gd name="connsiteY10" fmla="*/ 16963 h 533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743200" h="533400">
                  <a:moveTo>
                    <a:pt x="0" y="0"/>
                  </a:moveTo>
                  <a:lnTo>
                    <a:pt x="1471431" y="0"/>
                  </a:lnTo>
                  <a:lnTo>
                    <a:pt x="1638300" y="91441"/>
                  </a:lnTo>
                  <a:lnTo>
                    <a:pt x="1805169" y="0"/>
                  </a:lnTo>
                  <a:lnTo>
                    <a:pt x="2476500" y="0"/>
                  </a:lnTo>
                  <a:lnTo>
                    <a:pt x="2743200" y="266700"/>
                  </a:lnTo>
                  <a:lnTo>
                    <a:pt x="2476500" y="533400"/>
                  </a:lnTo>
                  <a:lnTo>
                    <a:pt x="0" y="533400"/>
                  </a:lnTo>
                  <a:lnTo>
                    <a:pt x="0" y="516433"/>
                  </a:lnTo>
                  <a:lnTo>
                    <a:pt x="249735" y="266698"/>
                  </a:lnTo>
                  <a:lnTo>
                    <a:pt x="0" y="16963"/>
                  </a:lnTo>
                  <a:close/>
                </a:path>
              </a:pathLst>
            </a:custGeom>
            <a:solidFill>
              <a:srgbClr val="FF7467"/>
            </a:solidFill>
            <a:ln w="6350">
              <a:solidFill>
                <a:schemeClr val="bg1">
                  <a:alpha val="3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a:extLst>
                <a:ext uri="{FF2B5EF4-FFF2-40B4-BE49-F238E27FC236}">
                  <a16:creationId xmlns:a16="http://schemas.microsoft.com/office/drawing/2014/main" id="{8335188F-273D-43EF-964F-3339ADEC6436}"/>
                </a:ext>
              </a:extLst>
            </p:cNvPr>
            <p:cNvSpPr txBox="1"/>
            <p:nvPr/>
          </p:nvSpPr>
          <p:spPr>
            <a:xfrm>
              <a:off x="2213315" y="3584526"/>
              <a:ext cx="1188720" cy="246221"/>
            </a:xfrm>
            <a:prstGeom prst="rect">
              <a:avLst/>
            </a:prstGeom>
            <a:noFill/>
          </p:spPr>
          <p:txBody>
            <a:bodyPr wrap="square" lIns="0" tIns="0" rIns="0" bIns="0" rtlCol="0" anchor="t">
              <a:spAutoFit/>
            </a:bodyPr>
            <a:lstStyle/>
            <a:p>
              <a:r>
                <a:rPr lang="en-US" sz="1600" dirty="0">
                  <a:solidFill>
                    <a:schemeClr val="bg1"/>
                  </a:solidFill>
                  <a:latin typeface="Bernard MT Condensed" panose="02050806060905020404" pitchFamily="18" charset="0"/>
                </a:rPr>
                <a:t>LOREM 01</a:t>
              </a:r>
            </a:p>
          </p:txBody>
        </p:sp>
      </p:grpSp>
      <p:grpSp>
        <p:nvGrpSpPr>
          <p:cNvPr id="34" name="Group 33">
            <a:extLst>
              <a:ext uri="{FF2B5EF4-FFF2-40B4-BE49-F238E27FC236}">
                <a16:creationId xmlns:a16="http://schemas.microsoft.com/office/drawing/2014/main" id="{0AD900B8-2C04-428B-9D56-6C2780710EFD}"/>
              </a:ext>
            </a:extLst>
          </p:cNvPr>
          <p:cNvGrpSpPr/>
          <p:nvPr/>
        </p:nvGrpSpPr>
        <p:grpSpPr>
          <a:xfrm>
            <a:off x="6953390" y="1716021"/>
            <a:ext cx="1598371" cy="1737360"/>
            <a:chOff x="1752601" y="1716023"/>
            <a:chExt cx="1598371" cy="1737360"/>
          </a:xfrm>
        </p:grpSpPr>
        <p:sp>
          <p:nvSpPr>
            <p:cNvPr id="40" name="Hexagon 39">
              <a:extLst>
                <a:ext uri="{FF2B5EF4-FFF2-40B4-BE49-F238E27FC236}">
                  <a16:creationId xmlns:a16="http://schemas.microsoft.com/office/drawing/2014/main" id="{06E5ED32-72B3-494F-8406-E5AF4884596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1" name="Hexagon 40">
              <a:extLst>
                <a:ext uri="{FF2B5EF4-FFF2-40B4-BE49-F238E27FC236}">
                  <a16:creationId xmlns:a16="http://schemas.microsoft.com/office/drawing/2014/main" id="{B79B4087-0A2F-4C7C-AC65-30F63A274327}"/>
                </a:ext>
              </a:extLst>
            </p:cNvPr>
            <p:cNvSpPr>
              <a:spLocks noChangeAspect="1"/>
            </p:cNvSpPr>
            <p:nvPr/>
          </p:nvSpPr>
          <p:spPr>
            <a:xfrm rot="16200000">
              <a:off x="1792836" y="1886466"/>
              <a:ext cx="1517904" cy="1396471"/>
            </a:xfrm>
            <a:prstGeom prst="hexagon">
              <a:avLst>
                <a:gd name="adj" fmla="val 27399"/>
                <a:gd name="vf" fmla="val 115470"/>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6" name="Graphic 15" descr="Head with Gears">
            <a:extLst>
              <a:ext uri="{FF2B5EF4-FFF2-40B4-BE49-F238E27FC236}">
                <a16:creationId xmlns:a16="http://schemas.microsoft.com/office/drawing/2014/main" id="{F28F55BB-927A-4112-B609-8E18BEE3D7B9}"/>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303686" y="2147353"/>
            <a:ext cx="914400" cy="914400"/>
          </a:xfrm>
          <a:prstGeom prst="rect">
            <a:avLst/>
          </a:prstGeom>
        </p:spPr>
      </p:pic>
      <p:grpSp>
        <p:nvGrpSpPr>
          <p:cNvPr id="25" name="Group 24">
            <a:extLst>
              <a:ext uri="{FF2B5EF4-FFF2-40B4-BE49-F238E27FC236}">
                <a16:creationId xmlns:a16="http://schemas.microsoft.com/office/drawing/2014/main" id="{B19A9652-ECC0-401A-A637-80D805D353D1}"/>
              </a:ext>
            </a:extLst>
          </p:cNvPr>
          <p:cNvGrpSpPr/>
          <p:nvPr/>
        </p:nvGrpSpPr>
        <p:grpSpPr>
          <a:xfrm>
            <a:off x="4357586" y="1716022"/>
            <a:ext cx="1598371" cy="1737360"/>
            <a:chOff x="1752601" y="1716023"/>
            <a:chExt cx="1598371" cy="1737360"/>
          </a:xfrm>
        </p:grpSpPr>
        <p:sp>
          <p:nvSpPr>
            <p:cNvPr id="31" name="Hexagon 30">
              <a:extLst>
                <a:ext uri="{FF2B5EF4-FFF2-40B4-BE49-F238E27FC236}">
                  <a16:creationId xmlns:a16="http://schemas.microsoft.com/office/drawing/2014/main" id="{16EF0169-4489-46AF-87A1-E00F3B40687F}"/>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Hexagon 31">
              <a:extLst>
                <a:ext uri="{FF2B5EF4-FFF2-40B4-BE49-F238E27FC236}">
                  <a16:creationId xmlns:a16="http://schemas.microsoft.com/office/drawing/2014/main" id="{D6206A9B-3648-4F3E-810D-1F5DC79043D3}"/>
                </a:ext>
              </a:extLst>
            </p:cNvPr>
            <p:cNvSpPr>
              <a:spLocks noChangeAspect="1"/>
            </p:cNvSpPr>
            <p:nvPr/>
          </p:nvSpPr>
          <p:spPr>
            <a:xfrm rot="16200000">
              <a:off x="1792836" y="1886466"/>
              <a:ext cx="1517904" cy="1396471"/>
            </a:xfrm>
            <a:prstGeom prst="hexagon">
              <a:avLst>
                <a:gd name="adj" fmla="val 27399"/>
                <a:gd name="vf" fmla="val 115470"/>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5" name="Graphic 14" descr="Magnifying glass">
            <a:extLst>
              <a:ext uri="{FF2B5EF4-FFF2-40B4-BE49-F238E27FC236}">
                <a16:creationId xmlns:a16="http://schemas.microsoft.com/office/drawing/2014/main" id="{DADB06E9-8805-46CA-84FE-2C75C8F6AA4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663558" y="2121533"/>
            <a:ext cx="914400" cy="914400"/>
          </a:xfrm>
          <a:prstGeom prst="rect">
            <a:avLst/>
          </a:prstGeom>
        </p:spPr>
      </p:pic>
      <p:grpSp>
        <p:nvGrpSpPr>
          <p:cNvPr id="4" name="Group 3">
            <a:extLst>
              <a:ext uri="{FF2B5EF4-FFF2-40B4-BE49-F238E27FC236}">
                <a16:creationId xmlns:a16="http://schemas.microsoft.com/office/drawing/2014/main" id="{923EEB8B-F46F-4084-955B-BD373530F5E5}"/>
              </a:ext>
            </a:extLst>
          </p:cNvPr>
          <p:cNvGrpSpPr/>
          <p:nvPr/>
        </p:nvGrpSpPr>
        <p:grpSpPr>
          <a:xfrm>
            <a:off x="1752601" y="1716023"/>
            <a:ext cx="1598371" cy="1737360"/>
            <a:chOff x="1752601" y="1716023"/>
            <a:chExt cx="1598371" cy="1737360"/>
          </a:xfrm>
        </p:grpSpPr>
        <p:sp>
          <p:nvSpPr>
            <p:cNvPr id="10" name="Hexagon 9">
              <a:extLst>
                <a:ext uri="{FF2B5EF4-FFF2-40B4-BE49-F238E27FC236}">
                  <a16:creationId xmlns:a16="http://schemas.microsoft.com/office/drawing/2014/main" id="{87B85264-D382-461D-B38F-514C9961C2D4}"/>
                </a:ext>
              </a:extLst>
            </p:cNvPr>
            <p:cNvSpPr>
              <a:spLocks noChangeAspect="1"/>
            </p:cNvSpPr>
            <p:nvPr/>
          </p:nvSpPr>
          <p:spPr>
            <a:xfrm rot="16200000">
              <a:off x="1683107" y="1785517"/>
              <a:ext cx="1737360" cy="1598371"/>
            </a:xfrm>
            <a:prstGeom prst="hexagon">
              <a:avLst>
                <a:gd name="adj" fmla="val 27399"/>
                <a:gd name="vf" fmla="val 115470"/>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Hexagon 10">
              <a:extLst>
                <a:ext uri="{FF2B5EF4-FFF2-40B4-BE49-F238E27FC236}">
                  <a16:creationId xmlns:a16="http://schemas.microsoft.com/office/drawing/2014/main" id="{AA32ECE2-F8B6-4705-BE1E-11FD4606C794}"/>
                </a:ext>
              </a:extLst>
            </p:cNvPr>
            <p:cNvSpPr>
              <a:spLocks noChangeAspect="1"/>
            </p:cNvSpPr>
            <p:nvPr/>
          </p:nvSpPr>
          <p:spPr>
            <a:xfrm rot="16200000">
              <a:off x="1792836" y="1886466"/>
              <a:ext cx="1517904" cy="1396471"/>
            </a:xfrm>
            <a:prstGeom prst="hexagon">
              <a:avLst>
                <a:gd name="adj" fmla="val 27399"/>
                <a:gd name="vf" fmla="val 115470"/>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14" name="Graphic 13" descr="Lightbulb">
            <a:extLst>
              <a:ext uri="{FF2B5EF4-FFF2-40B4-BE49-F238E27FC236}">
                <a16:creationId xmlns:a16="http://schemas.microsoft.com/office/drawing/2014/main" id="{92510BF8-F553-429B-9531-ACD014E3CB7B}"/>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2066725" y="2138195"/>
            <a:ext cx="914400" cy="914400"/>
          </a:xfrm>
          <a:prstGeom prst="rect">
            <a:avLst/>
          </a:prstGeom>
        </p:spPr>
      </p:pic>
    </p:spTree>
    <p:extLst>
      <p:ext uri="{BB962C8B-B14F-4D97-AF65-F5344CB8AC3E}">
        <p14:creationId xmlns:p14="http://schemas.microsoft.com/office/powerpoint/2010/main" val="1485585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1000"/>
                                        <p:tgtEl>
                                          <p:spTgt spid="5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609600" y="1632324"/>
            <a:ext cx="2468880" cy="2182516"/>
            <a:chOff x="734673" y="2479072"/>
            <a:chExt cx="1828800" cy="1616678"/>
          </a:xfrm>
          <a:effectLst>
            <a:outerShdw blurRad="190500" dist="101600" dir="8100000" algn="tr" rotWithShape="0">
              <a:prstClr val="black">
                <a:alpha val="40000"/>
              </a:prstClr>
            </a:outerShdw>
          </a:effectLst>
        </p:grpSpPr>
        <p:grpSp>
          <p:nvGrpSpPr>
            <p:cNvPr id="5" name="Group 65"/>
            <p:cNvGrpSpPr/>
            <p:nvPr/>
          </p:nvGrpSpPr>
          <p:grpSpPr>
            <a:xfrm>
              <a:off x="734673" y="2479072"/>
              <a:ext cx="1828800" cy="1616678"/>
              <a:chOff x="1938544" y="1152526"/>
              <a:chExt cx="4792657" cy="1379149"/>
            </a:xfrm>
          </p:grpSpPr>
          <p:sp>
            <p:nvSpPr>
              <p:cNvPr id="7" name="Round Same Side Corner Rectangle 6"/>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8" name="Group 9"/>
              <p:cNvGrpSpPr/>
              <p:nvPr/>
            </p:nvGrpSpPr>
            <p:grpSpPr>
              <a:xfrm>
                <a:off x="1938544" y="1152526"/>
                <a:ext cx="4792657" cy="446296"/>
                <a:chOff x="1600200" y="1295400"/>
                <a:chExt cx="5410200" cy="670560"/>
              </a:xfrm>
            </p:grpSpPr>
            <p:sp>
              <p:nvSpPr>
                <p:cNvPr id="9" name="Rectangle 8"/>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 name="Rectangle 9"/>
                <p:cNvSpPr/>
                <p:nvPr/>
              </p:nvSpPr>
              <p:spPr>
                <a:xfrm>
                  <a:off x="1600200" y="1295400"/>
                  <a:ext cx="5410200" cy="609600"/>
                </a:xfrm>
                <a:prstGeom prst="rect">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6" name="TextBox 5"/>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32" name="Group 10"/>
          <p:cNvGrpSpPr>
            <a:grpSpLocks noChangeAspect="1"/>
          </p:cNvGrpSpPr>
          <p:nvPr/>
        </p:nvGrpSpPr>
        <p:grpSpPr>
          <a:xfrm>
            <a:off x="1504544" y="3443539"/>
            <a:ext cx="648512" cy="595061"/>
            <a:chOff x="647700" y="1295400"/>
            <a:chExt cx="838200" cy="670560"/>
          </a:xfrm>
        </p:grpSpPr>
        <p:sp>
          <p:nvSpPr>
            <p:cNvPr id="33" name="Rectangle 32"/>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34" name="Rectangle 33"/>
            <p:cNvSpPr/>
            <p:nvPr/>
          </p:nvSpPr>
          <p:spPr>
            <a:xfrm>
              <a:off x="647700" y="1295400"/>
              <a:ext cx="838200" cy="609600"/>
            </a:xfrm>
            <a:prstGeom prst="rect">
              <a:avLst/>
            </a:prstGeom>
            <a:solidFill>
              <a:srgbClr val="FF74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01</a:t>
              </a:r>
            </a:p>
          </p:txBody>
        </p:sp>
      </p:grpSp>
      <p:sp>
        <p:nvSpPr>
          <p:cNvPr id="86" name="TextBox 85">
            <a:extLst>
              <a:ext uri="{FF2B5EF4-FFF2-40B4-BE49-F238E27FC236}">
                <a16:creationId xmlns:a16="http://schemas.microsoft.com/office/drawing/2014/main" id="{D9F2DE61-C220-4465-A2F6-D9C83DE63856}"/>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7" name="Group 86">
            <a:extLst>
              <a:ext uri="{FF2B5EF4-FFF2-40B4-BE49-F238E27FC236}">
                <a16:creationId xmlns:a16="http://schemas.microsoft.com/office/drawing/2014/main" id="{E9BC4098-A245-4912-9F44-22B7EC44CB55}"/>
              </a:ext>
            </a:extLst>
          </p:cNvPr>
          <p:cNvGrpSpPr>
            <a:grpSpLocks noChangeAspect="1"/>
          </p:cNvGrpSpPr>
          <p:nvPr/>
        </p:nvGrpSpPr>
        <p:grpSpPr>
          <a:xfrm>
            <a:off x="3440036" y="1630997"/>
            <a:ext cx="2468880" cy="2182516"/>
            <a:chOff x="734673" y="2479072"/>
            <a:chExt cx="1828800" cy="1616678"/>
          </a:xfrm>
          <a:effectLst>
            <a:outerShdw blurRad="190500" dist="101600" dir="8100000" algn="tr" rotWithShape="0">
              <a:prstClr val="black">
                <a:alpha val="40000"/>
              </a:prstClr>
            </a:outerShdw>
          </a:effectLst>
        </p:grpSpPr>
        <p:grpSp>
          <p:nvGrpSpPr>
            <p:cNvPr id="88" name="Group 65">
              <a:extLst>
                <a:ext uri="{FF2B5EF4-FFF2-40B4-BE49-F238E27FC236}">
                  <a16:creationId xmlns:a16="http://schemas.microsoft.com/office/drawing/2014/main" id="{5A5E52E5-B256-4613-8CDE-E64AEAD5DB93}"/>
                </a:ext>
              </a:extLst>
            </p:cNvPr>
            <p:cNvGrpSpPr/>
            <p:nvPr/>
          </p:nvGrpSpPr>
          <p:grpSpPr>
            <a:xfrm>
              <a:off x="734673" y="2479072"/>
              <a:ext cx="1828800" cy="1616678"/>
              <a:chOff x="1938544" y="1152526"/>
              <a:chExt cx="4792657" cy="1379149"/>
            </a:xfrm>
          </p:grpSpPr>
          <p:sp>
            <p:nvSpPr>
              <p:cNvPr id="90" name="Round Same Side Corner Rectangle 6">
                <a:extLst>
                  <a:ext uri="{FF2B5EF4-FFF2-40B4-BE49-F238E27FC236}">
                    <a16:creationId xmlns:a16="http://schemas.microsoft.com/office/drawing/2014/main" id="{E8A05758-7696-4385-85E3-FBD1A175D13C}"/>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91" name="Group 9">
                <a:extLst>
                  <a:ext uri="{FF2B5EF4-FFF2-40B4-BE49-F238E27FC236}">
                    <a16:creationId xmlns:a16="http://schemas.microsoft.com/office/drawing/2014/main" id="{0EEF856E-16D8-4E94-8D5D-C3A4F1FFEE72}"/>
                  </a:ext>
                </a:extLst>
              </p:cNvPr>
              <p:cNvGrpSpPr/>
              <p:nvPr/>
            </p:nvGrpSpPr>
            <p:grpSpPr>
              <a:xfrm>
                <a:off x="1938544" y="1152526"/>
                <a:ext cx="4792657" cy="446296"/>
                <a:chOff x="1600200" y="1295400"/>
                <a:chExt cx="5410200" cy="670560"/>
              </a:xfrm>
            </p:grpSpPr>
            <p:sp>
              <p:nvSpPr>
                <p:cNvPr id="92" name="Rectangle 91">
                  <a:extLst>
                    <a:ext uri="{FF2B5EF4-FFF2-40B4-BE49-F238E27FC236}">
                      <a16:creationId xmlns:a16="http://schemas.microsoft.com/office/drawing/2014/main" id="{A03AE8F4-02D9-4135-8BB0-0B421C283E98}"/>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3" name="Rectangle 92">
                  <a:extLst>
                    <a:ext uri="{FF2B5EF4-FFF2-40B4-BE49-F238E27FC236}">
                      <a16:creationId xmlns:a16="http://schemas.microsoft.com/office/drawing/2014/main" id="{D238C7AB-8DCE-41ED-85EE-0A9D42ECAC9B}"/>
                    </a:ext>
                  </a:extLst>
                </p:cNvPr>
                <p:cNvSpPr/>
                <p:nvPr/>
              </p:nvSpPr>
              <p:spPr>
                <a:xfrm>
                  <a:off x="1600200" y="1295400"/>
                  <a:ext cx="5410200" cy="609600"/>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89" name="TextBox 88">
              <a:extLst>
                <a:ext uri="{FF2B5EF4-FFF2-40B4-BE49-F238E27FC236}">
                  <a16:creationId xmlns:a16="http://schemas.microsoft.com/office/drawing/2014/main" id="{D251A64D-F87D-418B-9E2E-DD2D769C6B4D}"/>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94" name="Group 10">
            <a:extLst>
              <a:ext uri="{FF2B5EF4-FFF2-40B4-BE49-F238E27FC236}">
                <a16:creationId xmlns:a16="http://schemas.microsoft.com/office/drawing/2014/main" id="{648E4046-51AD-4A95-BAF2-7FBD164D2ECA}"/>
              </a:ext>
            </a:extLst>
          </p:cNvPr>
          <p:cNvGrpSpPr>
            <a:grpSpLocks noChangeAspect="1"/>
          </p:cNvGrpSpPr>
          <p:nvPr/>
        </p:nvGrpSpPr>
        <p:grpSpPr>
          <a:xfrm>
            <a:off x="4334980" y="3442212"/>
            <a:ext cx="648512" cy="595061"/>
            <a:chOff x="647700" y="1295400"/>
            <a:chExt cx="838200" cy="670560"/>
          </a:xfrm>
        </p:grpSpPr>
        <p:sp>
          <p:nvSpPr>
            <p:cNvPr id="95" name="Rectangle 94">
              <a:extLst>
                <a:ext uri="{FF2B5EF4-FFF2-40B4-BE49-F238E27FC236}">
                  <a16:creationId xmlns:a16="http://schemas.microsoft.com/office/drawing/2014/main" id="{21F7425A-43F1-4693-95DA-CB00D0BACAB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96" name="Rectangle 95">
              <a:extLst>
                <a:ext uri="{FF2B5EF4-FFF2-40B4-BE49-F238E27FC236}">
                  <a16:creationId xmlns:a16="http://schemas.microsoft.com/office/drawing/2014/main" id="{F4ADAD4A-081D-4610-AF65-0A2B7D83A1CE}"/>
                </a:ext>
              </a:extLst>
            </p:cNvPr>
            <p:cNvSpPr/>
            <p:nvPr/>
          </p:nvSpPr>
          <p:spPr>
            <a:xfrm>
              <a:off x="647700" y="1295400"/>
              <a:ext cx="838200" cy="609600"/>
            </a:xfrm>
            <a:prstGeom prst="rect">
              <a:avLst/>
            </a:prstGeom>
            <a:solidFill>
              <a:srgbClr val="4CC8EC"/>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02</a:t>
              </a:r>
            </a:p>
          </p:txBody>
        </p:sp>
      </p:grpSp>
      <p:grpSp>
        <p:nvGrpSpPr>
          <p:cNvPr id="97" name="Group 96">
            <a:extLst>
              <a:ext uri="{FF2B5EF4-FFF2-40B4-BE49-F238E27FC236}">
                <a16:creationId xmlns:a16="http://schemas.microsoft.com/office/drawing/2014/main" id="{9BA13C78-0886-4634-BC3B-AC5A8BED4394}"/>
              </a:ext>
            </a:extLst>
          </p:cNvPr>
          <p:cNvGrpSpPr>
            <a:grpSpLocks noChangeAspect="1"/>
          </p:cNvGrpSpPr>
          <p:nvPr/>
        </p:nvGrpSpPr>
        <p:grpSpPr>
          <a:xfrm>
            <a:off x="6258852" y="1630997"/>
            <a:ext cx="2468880" cy="2182516"/>
            <a:chOff x="734673" y="2479072"/>
            <a:chExt cx="1828800" cy="1616678"/>
          </a:xfrm>
          <a:effectLst>
            <a:outerShdw blurRad="190500" dist="101600" dir="8100000" algn="tr" rotWithShape="0">
              <a:prstClr val="black">
                <a:alpha val="40000"/>
              </a:prstClr>
            </a:outerShdw>
          </a:effectLst>
        </p:grpSpPr>
        <p:grpSp>
          <p:nvGrpSpPr>
            <p:cNvPr id="98" name="Group 65">
              <a:extLst>
                <a:ext uri="{FF2B5EF4-FFF2-40B4-BE49-F238E27FC236}">
                  <a16:creationId xmlns:a16="http://schemas.microsoft.com/office/drawing/2014/main" id="{8EA0C481-F2F3-475C-90C1-C67951E27E62}"/>
                </a:ext>
              </a:extLst>
            </p:cNvPr>
            <p:cNvGrpSpPr/>
            <p:nvPr/>
          </p:nvGrpSpPr>
          <p:grpSpPr>
            <a:xfrm>
              <a:off x="734673" y="2479072"/>
              <a:ext cx="1828800" cy="1616678"/>
              <a:chOff x="1938544" y="1152526"/>
              <a:chExt cx="4792657" cy="1379149"/>
            </a:xfrm>
          </p:grpSpPr>
          <p:sp>
            <p:nvSpPr>
              <p:cNvPr id="100" name="Round Same Side Corner Rectangle 6">
                <a:extLst>
                  <a:ext uri="{FF2B5EF4-FFF2-40B4-BE49-F238E27FC236}">
                    <a16:creationId xmlns:a16="http://schemas.microsoft.com/office/drawing/2014/main" id="{41DA29AB-3C6B-401C-A5B4-A38AFB296806}"/>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01" name="Group 9">
                <a:extLst>
                  <a:ext uri="{FF2B5EF4-FFF2-40B4-BE49-F238E27FC236}">
                    <a16:creationId xmlns:a16="http://schemas.microsoft.com/office/drawing/2014/main" id="{9F808853-3630-4EE3-B33A-A85E50E6AE08}"/>
                  </a:ext>
                </a:extLst>
              </p:cNvPr>
              <p:cNvGrpSpPr/>
              <p:nvPr/>
            </p:nvGrpSpPr>
            <p:grpSpPr>
              <a:xfrm>
                <a:off x="1938544" y="1152526"/>
                <a:ext cx="4792657" cy="446296"/>
                <a:chOff x="1600200" y="1295400"/>
                <a:chExt cx="5410200" cy="670560"/>
              </a:xfrm>
            </p:grpSpPr>
            <p:sp>
              <p:nvSpPr>
                <p:cNvPr id="102" name="Rectangle 101">
                  <a:extLst>
                    <a:ext uri="{FF2B5EF4-FFF2-40B4-BE49-F238E27FC236}">
                      <a16:creationId xmlns:a16="http://schemas.microsoft.com/office/drawing/2014/main" id="{6BC10099-B553-4B97-9592-AB62FE228B92}"/>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3" name="Rectangle 102">
                  <a:extLst>
                    <a:ext uri="{FF2B5EF4-FFF2-40B4-BE49-F238E27FC236}">
                      <a16:creationId xmlns:a16="http://schemas.microsoft.com/office/drawing/2014/main" id="{9E7C360F-F80A-4D46-8FD5-296AEA967813}"/>
                    </a:ext>
                  </a:extLst>
                </p:cNvPr>
                <p:cNvSpPr/>
                <p:nvPr/>
              </p:nvSpPr>
              <p:spPr>
                <a:xfrm>
                  <a:off x="1600200" y="1295400"/>
                  <a:ext cx="5410200" cy="609600"/>
                </a:xfrm>
                <a:prstGeom prst="rect">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99" name="TextBox 98">
              <a:extLst>
                <a:ext uri="{FF2B5EF4-FFF2-40B4-BE49-F238E27FC236}">
                  <a16:creationId xmlns:a16="http://schemas.microsoft.com/office/drawing/2014/main" id="{B409BB35-2155-4E24-9A4A-4F063ECD321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04" name="Group 10">
            <a:extLst>
              <a:ext uri="{FF2B5EF4-FFF2-40B4-BE49-F238E27FC236}">
                <a16:creationId xmlns:a16="http://schemas.microsoft.com/office/drawing/2014/main" id="{BD86B29D-B4D6-4F2B-9B5C-31BDDFF34F72}"/>
              </a:ext>
            </a:extLst>
          </p:cNvPr>
          <p:cNvGrpSpPr>
            <a:grpSpLocks noChangeAspect="1"/>
          </p:cNvGrpSpPr>
          <p:nvPr/>
        </p:nvGrpSpPr>
        <p:grpSpPr>
          <a:xfrm>
            <a:off x="7153796" y="3442212"/>
            <a:ext cx="648512" cy="595061"/>
            <a:chOff x="647700" y="1295400"/>
            <a:chExt cx="838200" cy="670560"/>
          </a:xfrm>
        </p:grpSpPr>
        <p:sp>
          <p:nvSpPr>
            <p:cNvPr id="105" name="Rectangle 104">
              <a:extLst>
                <a:ext uri="{FF2B5EF4-FFF2-40B4-BE49-F238E27FC236}">
                  <a16:creationId xmlns:a16="http://schemas.microsoft.com/office/drawing/2014/main" id="{EB7B2C28-83D9-4915-9E02-3F7B6FFA4C49}"/>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06" name="Rectangle 105">
              <a:extLst>
                <a:ext uri="{FF2B5EF4-FFF2-40B4-BE49-F238E27FC236}">
                  <a16:creationId xmlns:a16="http://schemas.microsoft.com/office/drawing/2014/main" id="{9D97964B-DF41-4B28-84AC-350DC90C553C}"/>
                </a:ext>
              </a:extLst>
            </p:cNvPr>
            <p:cNvSpPr/>
            <p:nvPr/>
          </p:nvSpPr>
          <p:spPr>
            <a:xfrm>
              <a:off x="647700" y="1295400"/>
              <a:ext cx="838200" cy="609600"/>
            </a:xfrm>
            <a:prstGeom prst="rect">
              <a:avLst/>
            </a:prstGeom>
            <a:solidFill>
              <a:srgbClr val="F4C95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03</a:t>
              </a:r>
            </a:p>
          </p:txBody>
        </p:sp>
      </p:grpSp>
      <p:grpSp>
        <p:nvGrpSpPr>
          <p:cNvPr id="107" name="Group 106">
            <a:extLst>
              <a:ext uri="{FF2B5EF4-FFF2-40B4-BE49-F238E27FC236}">
                <a16:creationId xmlns:a16="http://schemas.microsoft.com/office/drawing/2014/main" id="{837E86CA-3AC7-456D-8A14-AD9DF0BE5EB3}"/>
              </a:ext>
            </a:extLst>
          </p:cNvPr>
          <p:cNvGrpSpPr>
            <a:grpSpLocks noChangeAspect="1"/>
          </p:cNvGrpSpPr>
          <p:nvPr/>
        </p:nvGrpSpPr>
        <p:grpSpPr>
          <a:xfrm>
            <a:off x="9070848" y="1630997"/>
            <a:ext cx="2468880" cy="2182516"/>
            <a:chOff x="734673" y="2479072"/>
            <a:chExt cx="1828800" cy="1616678"/>
          </a:xfrm>
          <a:effectLst>
            <a:outerShdw blurRad="190500" dist="101600" dir="8100000" algn="tr" rotWithShape="0">
              <a:prstClr val="black">
                <a:alpha val="40000"/>
              </a:prstClr>
            </a:outerShdw>
          </a:effectLst>
        </p:grpSpPr>
        <p:grpSp>
          <p:nvGrpSpPr>
            <p:cNvPr id="108" name="Group 65">
              <a:extLst>
                <a:ext uri="{FF2B5EF4-FFF2-40B4-BE49-F238E27FC236}">
                  <a16:creationId xmlns:a16="http://schemas.microsoft.com/office/drawing/2014/main" id="{947668C7-3841-4CED-9ADB-0309857B1546}"/>
                </a:ext>
              </a:extLst>
            </p:cNvPr>
            <p:cNvGrpSpPr/>
            <p:nvPr/>
          </p:nvGrpSpPr>
          <p:grpSpPr>
            <a:xfrm>
              <a:off x="734673" y="2479072"/>
              <a:ext cx="1828800" cy="1616678"/>
              <a:chOff x="1938544" y="1152526"/>
              <a:chExt cx="4792657" cy="1379149"/>
            </a:xfrm>
          </p:grpSpPr>
          <p:sp>
            <p:nvSpPr>
              <p:cNvPr id="110" name="Round Same Side Corner Rectangle 6">
                <a:extLst>
                  <a:ext uri="{FF2B5EF4-FFF2-40B4-BE49-F238E27FC236}">
                    <a16:creationId xmlns:a16="http://schemas.microsoft.com/office/drawing/2014/main" id="{CCF11C60-117D-42DE-9412-23E31AC48FD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11" name="Group 9">
                <a:extLst>
                  <a:ext uri="{FF2B5EF4-FFF2-40B4-BE49-F238E27FC236}">
                    <a16:creationId xmlns:a16="http://schemas.microsoft.com/office/drawing/2014/main" id="{85B9024F-F3D5-46D9-BF53-331289475094}"/>
                  </a:ext>
                </a:extLst>
              </p:cNvPr>
              <p:cNvGrpSpPr/>
              <p:nvPr/>
            </p:nvGrpSpPr>
            <p:grpSpPr>
              <a:xfrm>
                <a:off x="1938544" y="1152526"/>
                <a:ext cx="4792657" cy="446296"/>
                <a:chOff x="1600200" y="1295400"/>
                <a:chExt cx="5410200" cy="670560"/>
              </a:xfrm>
            </p:grpSpPr>
            <p:sp>
              <p:nvSpPr>
                <p:cNvPr id="112" name="Rectangle 111">
                  <a:extLst>
                    <a:ext uri="{FF2B5EF4-FFF2-40B4-BE49-F238E27FC236}">
                      <a16:creationId xmlns:a16="http://schemas.microsoft.com/office/drawing/2014/main" id="{90C55469-E581-4BEE-A2B8-C638F712CABF}"/>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3" name="Rectangle 112">
                  <a:extLst>
                    <a:ext uri="{FF2B5EF4-FFF2-40B4-BE49-F238E27FC236}">
                      <a16:creationId xmlns:a16="http://schemas.microsoft.com/office/drawing/2014/main" id="{3A759D43-BCF7-4761-AC25-22DDE1F0269F}"/>
                    </a:ext>
                  </a:extLst>
                </p:cNvPr>
                <p:cNvSpPr/>
                <p:nvPr/>
              </p:nvSpPr>
              <p:spPr>
                <a:xfrm>
                  <a:off x="1600200" y="1295400"/>
                  <a:ext cx="5410200" cy="609600"/>
                </a:xfrm>
                <a:prstGeom prst="rect">
                  <a:avLst/>
                </a:pr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09" name="TextBox 108">
              <a:extLst>
                <a:ext uri="{FF2B5EF4-FFF2-40B4-BE49-F238E27FC236}">
                  <a16:creationId xmlns:a16="http://schemas.microsoft.com/office/drawing/2014/main" id="{1FE30259-35C3-4CA9-BE9D-9EE6BB186B3C}"/>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14" name="Group 10">
            <a:extLst>
              <a:ext uri="{FF2B5EF4-FFF2-40B4-BE49-F238E27FC236}">
                <a16:creationId xmlns:a16="http://schemas.microsoft.com/office/drawing/2014/main" id="{1EA70A4A-97E8-4636-BEE5-56706BCB7A56}"/>
              </a:ext>
            </a:extLst>
          </p:cNvPr>
          <p:cNvGrpSpPr>
            <a:grpSpLocks noChangeAspect="1"/>
          </p:cNvGrpSpPr>
          <p:nvPr/>
        </p:nvGrpSpPr>
        <p:grpSpPr>
          <a:xfrm>
            <a:off x="9965792" y="3442212"/>
            <a:ext cx="648512" cy="595061"/>
            <a:chOff x="647700" y="1295400"/>
            <a:chExt cx="838200" cy="670560"/>
          </a:xfrm>
        </p:grpSpPr>
        <p:sp>
          <p:nvSpPr>
            <p:cNvPr id="115" name="Rectangle 114">
              <a:extLst>
                <a:ext uri="{FF2B5EF4-FFF2-40B4-BE49-F238E27FC236}">
                  <a16:creationId xmlns:a16="http://schemas.microsoft.com/office/drawing/2014/main" id="{C8FF3F8D-9A17-438F-80B1-2E7D216918D5}"/>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16" name="Rectangle 115">
              <a:extLst>
                <a:ext uri="{FF2B5EF4-FFF2-40B4-BE49-F238E27FC236}">
                  <a16:creationId xmlns:a16="http://schemas.microsoft.com/office/drawing/2014/main" id="{785DCDB1-19CC-4C23-95BC-30B6D57699CE}"/>
                </a:ext>
              </a:extLst>
            </p:cNvPr>
            <p:cNvSpPr/>
            <p:nvPr/>
          </p:nvSpPr>
          <p:spPr>
            <a:xfrm>
              <a:off x="647700" y="1295400"/>
              <a:ext cx="838200" cy="609600"/>
            </a:xfrm>
            <a:prstGeom prst="rect">
              <a:avLst/>
            </a:prstGeom>
            <a:solidFill>
              <a:srgbClr val="57CCC6"/>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04</a:t>
              </a:r>
            </a:p>
          </p:txBody>
        </p:sp>
      </p:grpSp>
      <p:grpSp>
        <p:nvGrpSpPr>
          <p:cNvPr id="117" name="Group 116">
            <a:extLst>
              <a:ext uri="{FF2B5EF4-FFF2-40B4-BE49-F238E27FC236}">
                <a16:creationId xmlns:a16="http://schemas.microsoft.com/office/drawing/2014/main" id="{2ADE308F-FEC6-4AE7-BF79-67CA98E7F16E}"/>
              </a:ext>
            </a:extLst>
          </p:cNvPr>
          <p:cNvGrpSpPr>
            <a:grpSpLocks noChangeAspect="1"/>
          </p:cNvGrpSpPr>
          <p:nvPr/>
        </p:nvGrpSpPr>
        <p:grpSpPr>
          <a:xfrm>
            <a:off x="609600" y="4268527"/>
            <a:ext cx="2468880" cy="2182516"/>
            <a:chOff x="734673" y="2479072"/>
            <a:chExt cx="1828800" cy="1616678"/>
          </a:xfrm>
          <a:effectLst>
            <a:outerShdw blurRad="190500" dist="101600" dir="8100000" algn="tr" rotWithShape="0">
              <a:prstClr val="black">
                <a:alpha val="40000"/>
              </a:prstClr>
            </a:outerShdw>
          </a:effectLst>
        </p:grpSpPr>
        <p:grpSp>
          <p:nvGrpSpPr>
            <p:cNvPr id="118" name="Group 65">
              <a:extLst>
                <a:ext uri="{FF2B5EF4-FFF2-40B4-BE49-F238E27FC236}">
                  <a16:creationId xmlns:a16="http://schemas.microsoft.com/office/drawing/2014/main" id="{647662D8-927A-4BDE-9A47-FD4145833ABB}"/>
                </a:ext>
              </a:extLst>
            </p:cNvPr>
            <p:cNvGrpSpPr/>
            <p:nvPr/>
          </p:nvGrpSpPr>
          <p:grpSpPr>
            <a:xfrm>
              <a:off x="734673" y="2479072"/>
              <a:ext cx="1828800" cy="1616678"/>
              <a:chOff x="1938544" y="1152526"/>
              <a:chExt cx="4792657" cy="1379149"/>
            </a:xfrm>
          </p:grpSpPr>
          <p:sp>
            <p:nvSpPr>
              <p:cNvPr id="120" name="Round Same Side Corner Rectangle 6">
                <a:extLst>
                  <a:ext uri="{FF2B5EF4-FFF2-40B4-BE49-F238E27FC236}">
                    <a16:creationId xmlns:a16="http://schemas.microsoft.com/office/drawing/2014/main" id="{FD98EEB4-CA19-4F3B-95D0-37DF6EFDA07A}"/>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21" name="Group 9">
                <a:extLst>
                  <a:ext uri="{FF2B5EF4-FFF2-40B4-BE49-F238E27FC236}">
                    <a16:creationId xmlns:a16="http://schemas.microsoft.com/office/drawing/2014/main" id="{60D9279C-FA84-4021-8FA4-D43C474E80BE}"/>
                  </a:ext>
                </a:extLst>
              </p:cNvPr>
              <p:cNvGrpSpPr/>
              <p:nvPr/>
            </p:nvGrpSpPr>
            <p:grpSpPr>
              <a:xfrm>
                <a:off x="1938544" y="1152526"/>
                <a:ext cx="4792657" cy="446296"/>
                <a:chOff x="1600200" y="1295400"/>
                <a:chExt cx="5410200" cy="670560"/>
              </a:xfrm>
            </p:grpSpPr>
            <p:sp>
              <p:nvSpPr>
                <p:cNvPr id="122" name="Rectangle 121">
                  <a:extLst>
                    <a:ext uri="{FF2B5EF4-FFF2-40B4-BE49-F238E27FC236}">
                      <a16:creationId xmlns:a16="http://schemas.microsoft.com/office/drawing/2014/main" id="{514780B4-F7E7-4B5E-9C77-A4B42A2DF9A9}"/>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3" name="Rectangle 122">
                  <a:extLst>
                    <a:ext uri="{FF2B5EF4-FFF2-40B4-BE49-F238E27FC236}">
                      <a16:creationId xmlns:a16="http://schemas.microsoft.com/office/drawing/2014/main" id="{F26568CF-2738-46D4-8B16-3D622B1EC7D6}"/>
                    </a:ext>
                  </a:extLst>
                </p:cNvPr>
                <p:cNvSpPr/>
                <p:nvPr/>
              </p:nvSpPr>
              <p:spPr>
                <a:xfrm>
                  <a:off x="1600200" y="1295400"/>
                  <a:ext cx="5410200" cy="609600"/>
                </a:xfrm>
                <a:prstGeom prst="rect">
                  <a:avLst/>
                </a:pr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19" name="TextBox 118">
              <a:extLst>
                <a:ext uri="{FF2B5EF4-FFF2-40B4-BE49-F238E27FC236}">
                  <a16:creationId xmlns:a16="http://schemas.microsoft.com/office/drawing/2014/main" id="{69374D1C-02C3-4C36-95EF-943C0A74F560}"/>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24" name="Group 10">
            <a:extLst>
              <a:ext uri="{FF2B5EF4-FFF2-40B4-BE49-F238E27FC236}">
                <a16:creationId xmlns:a16="http://schemas.microsoft.com/office/drawing/2014/main" id="{5C8BAB8E-AC9C-4129-BD1E-A02D871C587A}"/>
              </a:ext>
            </a:extLst>
          </p:cNvPr>
          <p:cNvGrpSpPr>
            <a:grpSpLocks noChangeAspect="1"/>
          </p:cNvGrpSpPr>
          <p:nvPr/>
        </p:nvGrpSpPr>
        <p:grpSpPr>
          <a:xfrm>
            <a:off x="1504544" y="6079742"/>
            <a:ext cx="648512" cy="595061"/>
            <a:chOff x="647700" y="1295400"/>
            <a:chExt cx="838200" cy="670560"/>
          </a:xfrm>
        </p:grpSpPr>
        <p:sp>
          <p:nvSpPr>
            <p:cNvPr id="125" name="Rectangle 124">
              <a:extLst>
                <a:ext uri="{FF2B5EF4-FFF2-40B4-BE49-F238E27FC236}">
                  <a16:creationId xmlns:a16="http://schemas.microsoft.com/office/drawing/2014/main" id="{2DFD7436-ADCC-4D11-830A-8214F9F4E98A}"/>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26" name="Rectangle 125">
              <a:extLst>
                <a:ext uri="{FF2B5EF4-FFF2-40B4-BE49-F238E27FC236}">
                  <a16:creationId xmlns:a16="http://schemas.microsoft.com/office/drawing/2014/main" id="{A3D95E4F-EAA7-4ECF-9032-922752ED2539}"/>
                </a:ext>
              </a:extLst>
            </p:cNvPr>
            <p:cNvSpPr/>
            <p:nvPr/>
          </p:nvSpPr>
          <p:spPr>
            <a:xfrm>
              <a:off x="647700" y="1295400"/>
              <a:ext cx="838200" cy="609600"/>
            </a:xfrm>
            <a:prstGeom prst="rect">
              <a:avLst/>
            </a:prstGeom>
            <a:solidFill>
              <a:srgbClr val="FF9285"/>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05</a:t>
              </a:r>
            </a:p>
          </p:txBody>
        </p:sp>
      </p:grpSp>
      <p:grpSp>
        <p:nvGrpSpPr>
          <p:cNvPr id="127" name="Group 126">
            <a:extLst>
              <a:ext uri="{FF2B5EF4-FFF2-40B4-BE49-F238E27FC236}">
                <a16:creationId xmlns:a16="http://schemas.microsoft.com/office/drawing/2014/main" id="{318086E2-5B93-4E7C-A51A-9844A0817AC1}"/>
              </a:ext>
            </a:extLst>
          </p:cNvPr>
          <p:cNvGrpSpPr>
            <a:grpSpLocks noChangeAspect="1"/>
          </p:cNvGrpSpPr>
          <p:nvPr/>
        </p:nvGrpSpPr>
        <p:grpSpPr>
          <a:xfrm>
            <a:off x="3440036" y="4267200"/>
            <a:ext cx="2468880" cy="2182516"/>
            <a:chOff x="734673" y="2479072"/>
            <a:chExt cx="1828800" cy="1616678"/>
          </a:xfrm>
          <a:effectLst>
            <a:outerShdw blurRad="190500" dist="101600" dir="8100000" algn="tr" rotWithShape="0">
              <a:prstClr val="black">
                <a:alpha val="40000"/>
              </a:prstClr>
            </a:outerShdw>
          </a:effectLst>
        </p:grpSpPr>
        <p:grpSp>
          <p:nvGrpSpPr>
            <p:cNvPr id="128" name="Group 65">
              <a:extLst>
                <a:ext uri="{FF2B5EF4-FFF2-40B4-BE49-F238E27FC236}">
                  <a16:creationId xmlns:a16="http://schemas.microsoft.com/office/drawing/2014/main" id="{1D8518A3-D248-4AE2-983E-CE8161A1E70D}"/>
                </a:ext>
              </a:extLst>
            </p:cNvPr>
            <p:cNvGrpSpPr/>
            <p:nvPr/>
          </p:nvGrpSpPr>
          <p:grpSpPr>
            <a:xfrm>
              <a:off x="734673" y="2479072"/>
              <a:ext cx="1828800" cy="1616678"/>
              <a:chOff x="1938544" y="1152526"/>
              <a:chExt cx="4792657" cy="1379149"/>
            </a:xfrm>
          </p:grpSpPr>
          <p:sp>
            <p:nvSpPr>
              <p:cNvPr id="130" name="Round Same Side Corner Rectangle 6">
                <a:extLst>
                  <a:ext uri="{FF2B5EF4-FFF2-40B4-BE49-F238E27FC236}">
                    <a16:creationId xmlns:a16="http://schemas.microsoft.com/office/drawing/2014/main" id="{898F7866-5438-4A5C-B5B0-1BBEFAE79710}"/>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31" name="Group 9">
                <a:extLst>
                  <a:ext uri="{FF2B5EF4-FFF2-40B4-BE49-F238E27FC236}">
                    <a16:creationId xmlns:a16="http://schemas.microsoft.com/office/drawing/2014/main" id="{671EBEF2-26EE-4993-A07A-E02E1D2036A5}"/>
                  </a:ext>
                </a:extLst>
              </p:cNvPr>
              <p:cNvGrpSpPr/>
              <p:nvPr/>
            </p:nvGrpSpPr>
            <p:grpSpPr>
              <a:xfrm>
                <a:off x="1938544" y="1152526"/>
                <a:ext cx="4792657" cy="446296"/>
                <a:chOff x="1600200" y="1295400"/>
                <a:chExt cx="5410200" cy="670560"/>
              </a:xfrm>
            </p:grpSpPr>
            <p:sp>
              <p:nvSpPr>
                <p:cNvPr id="132" name="Rectangle 131">
                  <a:extLst>
                    <a:ext uri="{FF2B5EF4-FFF2-40B4-BE49-F238E27FC236}">
                      <a16:creationId xmlns:a16="http://schemas.microsoft.com/office/drawing/2014/main" id="{731B204B-581E-4D1E-AB2E-CAC605854D1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3" name="Rectangle 132">
                  <a:extLst>
                    <a:ext uri="{FF2B5EF4-FFF2-40B4-BE49-F238E27FC236}">
                      <a16:creationId xmlns:a16="http://schemas.microsoft.com/office/drawing/2014/main" id="{B7C2D4C4-AE0B-42FC-A22E-4C517105ADBA}"/>
                    </a:ext>
                  </a:extLst>
                </p:cNvPr>
                <p:cNvSpPr/>
                <p:nvPr/>
              </p:nvSpPr>
              <p:spPr>
                <a:xfrm>
                  <a:off x="1600200" y="1295400"/>
                  <a:ext cx="5410200" cy="609600"/>
                </a:xfrm>
                <a:prstGeom prst="rect">
                  <a:avLst/>
                </a:pr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29" name="TextBox 128">
              <a:extLst>
                <a:ext uri="{FF2B5EF4-FFF2-40B4-BE49-F238E27FC236}">
                  <a16:creationId xmlns:a16="http://schemas.microsoft.com/office/drawing/2014/main" id="{FDC83AD7-A548-429F-86C1-5C1A6EBD87D2}"/>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34" name="Group 10">
            <a:extLst>
              <a:ext uri="{FF2B5EF4-FFF2-40B4-BE49-F238E27FC236}">
                <a16:creationId xmlns:a16="http://schemas.microsoft.com/office/drawing/2014/main" id="{EC2CACD7-5F61-4FB4-B60D-FD317BAE41B3}"/>
              </a:ext>
            </a:extLst>
          </p:cNvPr>
          <p:cNvGrpSpPr>
            <a:grpSpLocks noChangeAspect="1"/>
          </p:cNvGrpSpPr>
          <p:nvPr/>
        </p:nvGrpSpPr>
        <p:grpSpPr>
          <a:xfrm>
            <a:off x="4334980" y="6078415"/>
            <a:ext cx="648512" cy="595061"/>
            <a:chOff x="647700" y="1295400"/>
            <a:chExt cx="838200" cy="670560"/>
          </a:xfrm>
        </p:grpSpPr>
        <p:sp>
          <p:nvSpPr>
            <p:cNvPr id="135" name="Rectangle 134">
              <a:extLst>
                <a:ext uri="{FF2B5EF4-FFF2-40B4-BE49-F238E27FC236}">
                  <a16:creationId xmlns:a16="http://schemas.microsoft.com/office/drawing/2014/main" id="{FDEADE0E-6E42-4A91-BDBC-3297A39ED406}"/>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36" name="Rectangle 135">
              <a:extLst>
                <a:ext uri="{FF2B5EF4-FFF2-40B4-BE49-F238E27FC236}">
                  <a16:creationId xmlns:a16="http://schemas.microsoft.com/office/drawing/2014/main" id="{0105FCFC-0EB9-45BE-B028-CB7D39B826EE}"/>
                </a:ext>
              </a:extLst>
            </p:cNvPr>
            <p:cNvSpPr/>
            <p:nvPr/>
          </p:nvSpPr>
          <p:spPr>
            <a:xfrm>
              <a:off x="647700" y="1295400"/>
              <a:ext cx="838200" cy="609600"/>
            </a:xfrm>
            <a:prstGeom prst="rect">
              <a:avLst/>
            </a:prstGeom>
            <a:solidFill>
              <a:srgbClr val="60DCFF"/>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06</a:t>
              </a:r>
            </a:p>
          </p:txBody>
        </p:sp>
      </p:grpSp>
      <p:grpSp>
        <p:nvGrpSpPr>
          <p:cNvPr id="137" name="Group 136">
            <a:extLst>
              <a:ext uri="{FF2B5EF4-FFF2-40B4-BE49-F238E27FC236}">
                <a16:creationId xmlns:a16="http://schemas.microsoft.com/office/drawing/2014/main" id="{05626780-2680-43CB-AAC1-14F709CC92ED}"/>
              </a:ext>
            </a:extLst>
          </p:cNvPr>
          <p:cNvGrpSpPr>
            <a:grpSpLocks noChangeAspect="1"/>
          </p:cNvGrpSpPr>
          <p:nvPr/>
        </p:nvGrpSpPr>
        <p:grpSpPr>
          <a:xfrm>
            <a:off x="6258852" y="4267200"/>
            <a:ext cx="2468880" cy="2182516"/>
            <a:chOff x="734673" y="2479072"/>
            <a:chExt cx="1828800" cy="1616678"/>
          </a:xfrm>
          <a:effectLst>
            <a:outerShdw blurRad="190500" dist="101600" dir="8100000" algn="tr" rotWithShape="0">
              <a:prstClr val="black">
                <a:alpha val="40000"/>
              </a:prstClr>
            </a:outerShdw>
          </a:effectLst>
        </p:grpSpPr>
        <p:grpSp>
          <p:nvGrpSpPr>
            <p:cNvPr id="138" name="Group 65">
              <a:extLst>
                <a:ext uri="{FF2B5EF4-FFF2-40B4-BE49-F238E27FC236}">
                  <a16:creationId xmlns:a16="http://schemas.microsoft.com/office/drawing/2014/main" id="{3EB6B2B6-E92D-48F7-A882-EF1EA767F800}"/>
                </a:ext>
              </a:extLst>
            </p:cNvPr>
            <p:cNvGrpSpPr/>
            <p:nvPr/>
          </p:nvGrpSpPr>
          <p:grpSpPr>
            <a:xfrm>
              <a:off x="734673" y="2479072"/>
              <a:ext cx="1828800" cy="1616678"/>
              <a:chOff x="1938544" y="1152526"/>
              <a:chExt cx="4792657" cy="1379149"/>
            </a:xfrm>
          </p:grpSpPr>
          <p:sp>
            <p:nvSpPr>
              <p:cNvPr id="140" name="Round Same Side Corner Rectangle 6">
                <a:extLst>
                  <a:ext uri="{FF2B5EF4-FFF2-40B4-BE49-F238E27FC236}">
                    <a16:creationId xmlns:a16="http://schemas.microsoft.com/office/drawing/2014/main" id="{DDB31780-1D6F-45BE-86B3-7C5C6D9CE04D}"/>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41" name="Group 9">
                <a:extLst>
                  <a:ext uri="{FF2B5EF4-FFF2-40B4-BE49-F238E27FC236}">
                    <a16:creationId xmlns:a16="http://schemas.microsoft.com/office/drawing/2014/main" id="{EEA71790-8A31-4CCC-A614-BB35DF728B31}"/>
                  </a:ext>
                </a:extLst>
              </p:cNvPr>
              <p:cNvGrpSpPr/>
              <p:nvPr/>
            </p:nvGrpSpPr>
            <p:grpSpPr>
              <a:xfrm>
                <a:off x="1938544" y="1152526"/>
                <a:ext cx="4792657" cy="446296"/>
                <a:chOff x="1600200" y="1295400"/>
                <a:chExt cx="5410200" cy="670560"/>
              </a:xfrm>
            </p:grpSpPr>
            <p:sp>
              <p:nvSpPr>
                <p:cNvPr id="142" name="Rectangle 141">
                  <a:extLst>
                    <a:ext uri="{FF2B5EF4-FFF2-40B4-BE49-F238E27FC236}">
                      <a16:creationId xmlns:a16="http://schemas.microsoft.com/office/drawing/2014/main" id="{A6036328-EC1F-473A-A130-52E6F50705BD}"/>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3" name="Rectangle 142">
                  <a:extLst>
                    <a:ext uri="{FF2B5EF4-FFF2-40B4-BE49-F238E27FC236}">
                      <a16:creationId xmlns:a16="http://schemas.microsoft.com/office/drawing/2014/main" id="{487E963C-6047-43F9-BE77-89643E070BA6}"/>
                    </a:ext>
                  </a:extLst>
                </p:cNvPr>
                <p:cNvSpPr/>
                <p:nvPr/>
              </p:nvSpPr>
              <p:spPr>
                <a:xfrm>
                  <a:off x="1600200" y="1295400"/>
                  <a:ext cx="5410200" cy="609600"/>
                </a:xfrm>
                <a:prstGeom prst="rect">
                  <a:avLst/>
                </a:prstGeom>
                <a:solidFill>
                  <a:srgbClr val="D76A5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39" name="TextBox 138">
              <a:extLst>
                <a:ext uri="{FF2B5EF4-FFF2-40B4-BE49-F238E27FC236}">
                  <a16:creationId xmlns:a16="http://schemas.microsoft.com/office/drawing/2014/main" id="{F158940E-DE07-4A33-9077-C8A92423D806}"/>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44" name="Group 10">
            <a:extLst>
              <a:ext uri="{FF2B5EF4-FFF2-40B4-BE49-F238E27FC236}">
                <a16:creationId xmlns:a16="http://schemas.microsoft.com/office/drawing/2014/main" id="{4C35EFB4-2711-4560-9465-E22BC95465CD}"/>
              </a:ext>
            </a:extLst>
          </p:cNvPr>
          <p:cNvGrpSpPr>
            <a:grpSpLocks noChangeAspect="1"/>
          </p:cNvGrpSpPr>
          <p:nvPr/>
        </p:nvGrpSpPr>
        <p:grpSpPr>
          <a:xfrm>
            <a:off x="7153796" y="6078415"/>
            <a:ext cx="648512" cy="595061"/>
            <a:chOff x="647700" y="1295400"/>
            <a:chExt cx="838200" cy="670560"/>
          </a:xfrm>
        </p:grpSpPr>
        <p:sp>
          <p:nvSpPr>
            <p:cNvPr id="145" name="Rectangle 144">
              <a:extLst>
                <a:ext uri="{FF2B5EF4-FFF2-40B4-BE49-F238E27FC236}">
                  <a16:creationId xmlns:a16="http://schemas.microsoft.com/office/drawing/2014/main" id="{AC8CADF5-7628-4D51-AFDD-2D049564DB04}"/>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46" name="Rectangle 145">
              <a:extLst>
                <a:ext uri="{FF2B5EF4-FFF2-40B4-BE49-F238E27FC236}">
                  <a16:creationId xmlns:a16="http://schemas.microsoft.com/office/drawing/2014/main" id="{0B311490-5EA8-475D-B181-95684457509B}"/>
                </a:ext>
              </a:extLst>
            </p:cNvPr>
            <p:cNvSpPr/>
            <p:nvPr/>
          </p:nvSpPr>
          <p:spPr>
            <a:xfrm>
              <a:off x="647700" y="1295400"/>
              <a:ext cx="838200" cy="609600"/>
            </a:xfrm>
            <a:prstGeom prst="rect">
              <a:avLst/>
            </a:prstGeom>
            <a:solidFill>
              <a:srgbClr val="D76A5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07</a:t>
              </a:r>
            </a:p>
          </p:txBody>
        </p:sp>
      </p:grpSp>
      <p:grpSp>
        <p:nvGrpSpPr>
          <p:cNvPr id="147" name="Group 146">
            <a:extLst>
              <a:ext uri="{FF2B5EF4-FFF2-40B4-BE49-F238E27FC236}">
                <a16:creationId xmlns:a16="http://schemas.microsoft.com/office/drawing/2014/main" id="{4B5F0849-63B4-4B32-A5C1-CD900621B402}"/>
              </a:ext>
            </a:extLst>
          </p:cNvPr>
          <p:cNvGrpSpPr>
            <a:grpSpLocks noChangeAspect="1"/>
          </p:cNvGrpSpPr>
          <p:nvPr/>
        </p:nvGrpSpPr>
        <p:grpSpPr>
          <a:xfrm>
            <a:off x="9070848" y="4267200"/>
            <a:ext cx="2468880" cy="2182516"/>
            <a:chOff x="734673" y="2479072"/>
            <a:chExt cx="1828800" cy="1616678"/>
          </a:xfrm>
          <a:effectLst>
            <a:outerShdw blurRad="190500" dist="101600" dir="8100000" algn="tr" rotWithShape="0">
              <a:prstClr val="black">
                <a:alpha val="40000"/>
              </a:prstClr>
            </a:outerShdw>
          </a:effectLst>
        </p:grpSpPr>
        <p:grpSp>
          <p:nvGrpSpPr>
            <p:cNvPr id="148" name="Group 65">
              <a:extLst>
                <a:ext uri="{FF2B5EF4-FFF2-40B4-BE49-F238E27FC236}">
                  <a16:creationId xmlns:a16="http://schemas.microsoft.com/office/drawing/2014/main" id="{4F2677FC-4850-4A27-AF03-D39AF7EA8F8B}"/>
                </a:ext>
              </a:extLst>
            </p:cNvPr>
            <p:cNvGrpSpPr/>
            <p:nvPr/>
          </p:nvGrpSpPr>
          <p:grpSpPr>
            <a:xfrm>
              <a:off x="734673" y="2479072"/>
              <a:ext cx="1828800" cy="1616678"/>
              <a:chOff x="1938544" y="1152526"/>
              <a:chExt cx="4792657" cy="1379149"/>
            </a:xfrm>
          </p:grpSpPr>
          <p:sp>
            <p:nvSpPr>
              <p:cNvPr id="150" name="Round Same Side Corner Rectangle 6">
                <a:extLst>
                  <a:ext uri="{FF2B5EF4-FFF2-40B4-BE49-F238E27FC236}">
                    <a16:creationId xmlns:a16="http://schemas.microsoft.com/office/drawing/2014/main" id="{E09D851D-6CA7-4CDA-9C6E-5AA1B5E6AABE}"/>
                  </a:ext>
                </a:extLst>
              </p:cNvPr>
              <p:cNvSpPr/>
              <p:nvPr/>
            </p:nvSpPr>
            <p:spPr>
              <a:xfrm flipV="1">
                <a:off x="1938544" y="1598818"/>
                <a:ext cx="4792657" cy="932857"/>
              </a:xfrm>
              <a:prstGeom prst="round2SameRect">
                <a:avLst>
                  <a:gd name="adj1" fmla="val 8813"/>
                  <a:gd name="adj2" fmla="val 0"/>
                </a:avLst>
              </a:prstGeom>
              <a:solidFill>
                <a:schemeClr val="tx1">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grpSp>
            <p:nvGrpSpPr>
              <p:cNvPr id="151" name="Group 9">
                <a:extLst>
                  <a:ext uri="{FF2B5EF4-FFF2-40B4-BE49-F238E27FC236}">
                    <a16:creationId xmlns:a16="http://schemas.microsoft.com/office/drawing/2014/main" id="{771BCF81-2BF4-4886-B5FF-64BBE985A340}"/>
                  </a:ext>
                </a:extLst>
              </p:cNvPr>
              <p:cNvGrpSpPr/>
              <p:nvPr/>
            </p:nvGrpSpPr>
            <p:grpSpPr>
              <a:xfrm>
                <a:off x="1938544" y="1152526"/>
                <a:ext cx="4792657" cy="446296"/>
                <a:chOff x="1600200" y="1295400"/>
                <a:chExt cx="5410200" cy="670560"/>
              </a:xfrm>
            </p:grpSpPr>
            <p:sp>
              <p:nvSpPr>
                <p:cNvPr id="152" name="Rectangle 151">
                  <a:extLst>
                    <a:ext uri="{FF2B5EF4-FFF2-40B4-BE49-F238E27FC236}">
                      <a16:creationId xmlns:a16="http://schemas.microsoft.com/office/drawing/2014/main" id="{061DE7D3-5EC0-415C-99EA-1DDF235C4CFC}"/>
                    </a:ext>
                  </a:extLst>
                </p:cNvPr>
                <p:cNvSpPr/>
                <p:nvPr/>
              </p:nvSpPr>
              <p:spPr>
                <a:xfrm>
                  <a:off x="1600200" y="1356360"/>
                  <a:ext cx="5410200" cy="609600"/>
                </a:xfrm>
                <a:prstGeom prst="rect">
                  <a:avLst/>
                </a:prstGeom>
                <a:solidFill>
                  <a:srgbClr val="4D4D4D"/>
                </a:solidFill>
                <a:ln>
                  <a:noFill/>
                </a:ln>
                <a:effectLst>
                  <a:outerShdw blurRad="190500" dist="508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3" name="Rectangle 152">
                  <a:extLst>
                    <a:ext uri="{FF2B5EF4-FFF2-40B4-BE49-F238E27FC236}">
                      <a16:creationId xmlns:a16="http://schemas.microsoft.com/office/drawing/2014/main" id="{BE8A12DB-D0E5-4DF2-9D38-015C0B318650}"/>
                    </a:ext>
                  </a:extLst>
                </p:cNvPr>
                <p:cNvSpPr/>
                <p:nvPr/>
              </p:nvSpPr>
              <p:spPr>
                <a:xfrm>
                  <a:off x="1600200" y="1295400"/>
                  <a:ext cx="5410200" cy="609600"/>
                </a:xfrm>
                <a:prstGeom prst="rect">
                  <a:avLst/>
                </a:prstGeom>
                <a:solidFill>
                  <a:srgbClr val="38B4D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Title Goes Here</a:t>
                  </a:r>
                </a:p>
              </p:txBody>
            </p:sp>
          </p:grpSp>
        </p:grpSp>
        <p:sp>
          <p:nvSpPr>
            <p:cNvPr id="149" name="TextBox 148">
              <a:extLst>
                <a:ext uri="{FF2B5EF4-FFF2-40B4-BE49-F238E27FC236}">
                  <a16:creationId xmlns:a16="http://schemas.microsoft.com/office/drawing/2014/main" id="{429F912A-4A50-4ECA-9638-4B79F0E01368}"/>
                </a:ext>
              </a:extLst>
            </p:cNvPr>
            <p:cNvSpPr txBox="1"/>
            <p:nvPr/>
          </p:nvSpPr>
          <p:spPr>
            <a:xfrm>
              <a:off x="734673" y="3115538"/>
              <a:ext cx="1828800" cy="638351"/>
            </a:xfrm>
            <a:prstGeom prst="rect">
              <a:avLst/>
            </a:prstGeom>
            <a:noFill/>
          </p:spPr>
          <p:txBody>
            <a:bodyPr wrap="square" rtlCol="0">
              <a:spAutoFit/>
            </a:bodyPr>
            <a:lstStyle/>
            <a:p>
              <a:pPr algn="ctr"/>
              <a:r>
                <a:rPr lang="en-US" sz="1250" dirty="0">
                  <a:solidFill>
                    <a:schemeClr val="bg1"/>
                  </a:solidFill>
                </a:rPr>
                <a:t>Lorem ipsum dolor sit amet, consectetur adipiscing elit, sed do eiusmod tempor incididunt ut labore et dolore magna aliqua..</a:t>
              </a:r>
              <a:endParaRPr lang="en-US" sz="1250" b="1" dirty="0">
                <a:solidFill>
                  <a:schemeClr val="bg1"/>
                </a:solidFill>
              </a:endParaRPr>
            </a:p>
          </p:txBody>
        </p:sp>
      </p:grpSp>
      <p:grpSp>
        <p:nvGrpSpPr>
          <p:cNvPr id="154" name="Group 10">
            <a:extLst>
              <a:ext uri="{FF2B5EF4-FFF2-40B4-BE49-F238E27FC236}">
                <a16:creationId xmlns:a16="http://schemas.microsoft.com/office/drawing/2014/main" id="{8D63EC9D-49A4-4A63-B314-3CB946B7DC8B}"/>
              </a:ext>
            </a:extLst>
          </p:cNvPr>
          <p:cNvGrpSpPr>
            <a:grpSpLocks noChangeAspect="1"/>
          </p:cNvGrpSpPr>
          <p:nvPr/>
        </p:nvGrpSpPr>
        <p:grpSpPr>
          <a:xfrm>
            <a:off x="9965792" y="6078415"/>
            <a:ext cx="648512" cy="595061"/>
            <a:chOff x="647700" y="1295400"/>
            <a:chExt cx="838200" cy="670560"/>
          </a:xfrm>
        </p:grpSpPr>
        <p:sp>
          <p:nvSpPr>
            <p:cNvPr id="155" name="Rectangle 154">
              <a:extLst>
                <a:ext uri="{FF2B5EF4-FFF2-40B4-BE49-F238E27FC236}">
                  <a16:creationId xmlns:a16="http://schemas.microsoft.com/office/drawing/2014/main" id="{7EDF480E-DE89-4248-87A4-D9A3180F260C}"/>
                </a:ext>
              </a:extLst>
            </p:cNvPr>
            <p:cNvSpPr/>
            <p:nvPr/>
          </p:nvSpPr>
          <p:spPr>
            <a:xfrm>
              <a:off x="647700" y="1356360"/>
              <a:ext cx="838200" cy="609600"/>
            </a:xfrm>
            <a:prstGeom prst="rect">
              <a:avLst/>
            </a:prstGeom>
            <a:solidFill>
              <a:srgbClr val="4D4D4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133" dirty="0">
                <a:solidFill>
                  <a:schemeClr val="bg1"/>
                </a:solidFill>
              </a:endParaRPr>
            </a:p>
          </p:txBody>
        </p:sp>
        <p:sp>
          <p:nvSpPr>
            <p:cNvPr id="156" name="Rectangle 155">
              <a:extLst>
                <a:ext uri="{FF2B5EF4-FFF2-40B4-BE49-F238E27FC236}">
                  <a16:creationId xmlns:a16="http://schemas.microsoft.com/office/drawing/2014/main" id="{02DD3B23-205F-40AC-ADD4-C4C9873D0169}"/>
                </a:ext>
              </a:extLst>
            </p:cNvPr>
            <p:cNvSpPr/>
            <p:nvPr/>
          </p:nvSpPr>
          <p:spPr>
            <a:xfrm>
              <a:off x="647700" y="1295400"/>
              <a:ext cx="838200" cy="609600"/>
            </a:xfrm>
            <a:prstGeom prst="rect">
              <a:avLst/>
            </a:prstGeom>
            <a:solidFill>
              <a:srgbClr val="38B4D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400" dirty="0">
                  <a:solidFill>
                    <a:schemeClr val="bg1"/>
                  </a:solidFill>
                  <a:latin typeface="Bernard MT Condensed" panose="02050806060905020404" pitchFamily="18" charset="0"/>
                </a:rPr>
                <a:t>08</a:t>
              </a:r>
            </a:p>
          </p:txBody>
        </p:sp>
      </p:grpSp>
    </p:spTree>
    <p:extLst>
      <p:ext uri="{BB962C8B-B14F-4D97-AF65-F5344CB8AC3E}">
        <p14:creationId xmlns:p14="http://schemas.microsoft.com/office/powerpoint/2010/main" val="21663081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6"/>
                                        </p:tgtEl>
                                        <p:attrNameLst>
                                          <p:attrName>style.visibility</p:attrName>
                                        </p:attrNameLst>
                                      </p:cBhvr>
                                      <p:to>
                                        <p:strVal val="visible"/>
                                      </p:to>
                                    </p:set>
                                    <p:animEffect transition="in" filter="wipe(left)">
                                      <p:cBhvr>
                                        <p:cTn id="7" dur="1000"/>
                                        <p:tgtEl>
                                          <p:spTgt spid="86"/>
                                        </p:tgtEl>
                                      </p:cBhvr>
                                    </p:animEffect>
                                  </p:childTnLst>
                                </p:cTn>
                              </p:par>
                            </p:childTnLst>
                          </p:cTn>
                        </p:par>
                        <p:par>
                          <p:cTn id="8" fill="hold">
                            <p:stCondLst>
                              <p:cond delay="1000"/>
                            </p:stCondLst>
                            <p:childTnLst>
                              <p:par>
                                <p:cTn id="9" presetID="42"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1000"/>
                                        <p:tgtEl>
                                          <p:spTgt spid="4"/>
                                        </p:tgtEl>
                                      </p:cBhvr>
                                    </p:animEffect>
                                    <p:anim calcmode="lin" valueType="num">
                                      <p:cBhvr>
                                        <p:cTn id="12" dur="1000" fill="hold"/>
                                        <p:tgtEl>
                                          <p:spTgt spid="4"/>
                                        </p:tgtEl>
                                        <p:attrNameLst>
                                          <p:attrName>ppt_x</p:attrName>
                                        </p:attrNameLst>
                                      </p:cBhvr>
                                      <p:tavLst>
                                        <p:tav tm="0">
                                          <p:val>
                                            <p:strVal val="#ppt_x"/>
                                          </p:val>
                                        </p:tav>
                                        <p:tav tm="100000">
                                          <p:val>
                                            <p:strVal val="#ppt_x"/>
                                          </p:val>
                                        </p:tav>
                                      </p:tavLst>
                                    </p:anim>
                                    <p:anim calcmode="lin" valueType="num">
                                      <p:cBhvr>
                                        <p:cTn id="13" dur="1000" fill="hold"/>
                                        <p:tgtEl>
                                          <p:spTgt spid="4"/>
                                        </p:tgtEl>
                                        <p:attrNameLst>
                                          <p:attrName>ppt_y</p:attrName>
                                        </p:attrNameLst>
                                      </p:cBhvr>
                                      <p:tavLst>
                                        <p:tav tm="0">
                                          <p:val>
                                            <p:strVal val="#ppt_y+.1"/>
                                          </p:val>
                                        </p:tav>
                                        <p:tav tm="100000">
                                          <p:val>
                                            <p:strVal val="#ppt_y"/>
                                          </p:val>
                                        </p:tav>
                                      </p:tavLst>
                                    </p:anim>
                                  </p:childTnLst>
                                </p:cTn>
                              </p:par>
                              <p:par>
                                <p:cTn id="14" presetID="53" presetClass="entr" presetSubtype="0" fill="hold" nodeType="withEffect">
                                  <p:stCondLst>
                                    <p:cond delay="0"/>
                                  </p:stCondLst>
                                  <p:childTnLst>
                                    <p:set>
                                      <p:cBhvr>
                                        <p:cTn id="15" dur="1" fill="hold">
                                          <p:stCondLst>
                                            <p:cond delay="0"/>
                                          </p:stCondLst>
                                        </p:cTn>
                                        <p:tgtEl>
                                          <p:spTgt spid="32"/>
                                        </p:tgtEl>
                                        <p:attrNameLst>
                                          <p:attrName>style.visibility</p:attrName>
                                        </p:attrNameLst>
                                      </p:cBhvr>
                                      <p:to>
                                        <p:strVal val="visible"/>
                                      </p:to>
                                    </p:set>
                                    <p:anim calcmode="lin" valueType="num">
                                      <p:cBhvr>
                                        <p:cTn id="16" dur="1000" fill="hold"/>
                                        <p:tgtEl>
                                          <p:spTgt spid="32"/>
                                        </p:tgtEl>
                                        <p:attrNameLst>
                                          <p:attrName>ppt_w</p:attrName>
                                        </p:attrNameLst>
                                      </p:cBhvr>
                                      <p:tavLst>
                                        <p:tav tm="0">
                                          <p:val>
                                            <p:fltVal val="0"/>
                                          </p:val>
                                        </p:tav>
                                        <p:tav tm="100000">
                                          <p:val>
                                            <p:strVal val="#ppt_w"/>
                                          </p:val>
                                        </p:tav>
                                      </p:tavLst>
                                    </p:anim>
                                    <p:anim calcmode="lin" valueType="num">
                                      <p:cBhvr>
                                        <p:cTn id="17" dur="1000" fill="hold"/>
                                        <p:tgtEl>
                                          <p:spTgt spid="32"/>
                                        </p:tgtEl>
                                        <p:attrNameLst>
                                          <p:attrName>ppt_h</p:attrName>
                                        </p:attrNameLst>
                                      </p:cBhvr>
                                      <p:tavLst>
                                        <p:tav tm="0">
                                          <p:val>
                                            <p:fltVal val="0"/>
                                          </p:val>
                                        </p:tav>
                                        <p:tav tm="100000">
                                          <p:val>
                                            <p:strVal val="#ppt_h"/>
                                          </p:val>
                                        </p:tav>
                                      </p:tavLst>
                                    </p:anim>
                                    <p:animEffect transition="in" filter="fade">
                                      <p:cBhvr>
                                        <p:cTn id="18" dur="1000"/>
                                        <p:tgtEl>
                                          <p:spTgt spid="32"/>
                                        </p:tgtEl>
                                      </p:cBhvr>
                                    </p:animEffect>
                                  </p:childTnLst>
                                </p:cTn>
                              </p:par>
                            </p:childTnLst>
                          </p:cTn>
                        </p:par>
                        <p:par>
                          <p:cTn id="19" fill="hold">
                            <p:stCondLst>
                              <p:cond delay="2000"/>
                            </p:stCondLst>
                            <p:childTnLst>
                              <p:par>
                                <p:cTn id="20" presetID="42" presetClass="entr" presetSubtype="0" fill="hold" nodeType="afterEffect">
                                  <p:stCondLst>
                                    <p:cond delay="0"/>
                                  </p:stCondLst>
                                  <p:childTnLst>
                                    <p:set>
                                      <p:cBhvr>
                                        <p:cTn id="21" dur="1" fill="hold">
                                          <p:stCondLst>
                                            <p:cond delay="0"/>
                                          </p:stCondLst>
                                        </p:cTn>
                                        <p:tgtEl>
                                          <p:spTgt spid="87"/>
                                        </p:tgtEl>
                                        <p:attrNameLst>
                                          <p:attrName>style.visibility</p:attrName>
                                        </p:attrNameLst>
                                      </p:cBhvr>
                                      <p:to>
                                        <p:strVal val="visible"/>
                                      </p:to>
                                    </p:set>
                                    <p:animEffect transition="in" filter="fade">
                                      <p:cBhvr>
                                        <p:cTn id="22" dur="1000"/>
                                        <p:tgtEl>
                                          <p:spTgt spid="87"/>
                                        </p:tgtEl>
                                      </p:cBhvr>
                                    </p:animEffect>
                                    <p:anim calcmode="lin" valueType="num">
                                      <p:cBhvr>
                                        <p:cTn id="23" dur="1000" fill="hold"/>
                                        <p:tgtEl>
                                          <p:spTgt spid="87"/>
                                        </p:tgtEl>
                                        <p:attrNameLst>
                                          <p:attrName>ppt_x</p:attrName>
                                        </p:attrNameLst>
                                      </p:cBhvr>
                                      <p:tavLst>
                                        <p:tav tm="0">
                                          <p:val>
                                            <p:strVal val="#ppt_x"/>
                                          </p:val>
                                        </p:tav>
                                        <p:tav tm="100000">
                                          <p:val>
                                            <p:strVal val="#ppt_x"/>
                                          </p:val>
                                        </p:tav>
                                      </p:tavLst>
                                    </p:anim>
                                    <p:anim calcmode="lin" valueType="num">
                                      <p:cBhvr>
                                        <p:cTn id="24" dur="1000" fill="hold"/>
                                        <p:tgtEl>
                                          <p:spTgt spid="87"/>
                                        </p:tgtEl>
                                        <p:attrNameLst>
                                          <p:attrName>ppt_y</p:attrName>
                                        </p:attrNameLst>
                                      </p:cBhvr>
                                      <p:tavLst>
                                        <p:tav tm="0">
                                          <p:val>
                                            <p:strVal val="#ppt_y+.1"/>
                                          </p:val>
                                        </p:tav>
                                        <p:tav tm="100000">
                                          <p:val>
                                            <p:strVal val="#ppt_y"/>
                                          </p:val>
                                        </p:tav>
                                      </p:tavLst>
                                    </p:anim>
                                  </p:childTnLst>
                                </p:cTn>
                              </p:par>
                              <p:par>
                                <p:cTn id="25" presetID="53" presetClass="entr" presetSubtype="0" fill="hold" nodeType="withEffect">
                                  <p:stCondLst>
                                    <p:cond delay="0"/>
                                  </p:stCondLst>
                                  <p:childTnLst>
                                    <p:set>
                                      <p:cBhvr>
                                        <p:cTn id="26" dur="1" fill="hold">
                                          <p:stCondLst>
                                            <p:cond delay="0"/>
                                          </p:stCondLst>
                                        </p:cTn>
                                        <p:tgtEl>
                                          <p:spTgt spid="94"/>
                                        </p:tgtEl>
                                        <p:attrNameLst>
                                          <p:attrName>style.visibility</p:attrName>
                                        </p:attrNameLst>
                                      </p:cBhvr>
                                      <p:to>
                                        <p:strVal val="visible"/>
                                      </p:to>
                                    </p:set>
                                    <p:anim calcmode="lin" valueType="num">
                                      <p:cBhvr>
                                        <p:cTn id="27" dur="1000" fill="hold"/>
                                        <p:tgtEl>
                                          <p:spTgt spid="94"/>
                                        </p:tgtEl>
                                        <p:attrNameLst>
                                          <p:attrName>ppt_w</p:attrName>
                                        </p:attrNameLst>
                                      </p:cBhvr>
                                      <p:tavLst>
                                        <p:tav tm="0">
                                          <p:val>
                                            <p:fltVal val="0"/>
                                          </p:val>
                                        </p:tav>
                                        <p:tav tm="100000">
                                          <p:val>
                                            <p:strVal val="#ppt_w"/>
                                          </p:val>
                                        </p:tav>
                                      </p:tavLst>
                                    </p:anim>
                                    <p:anim calcmode="lin" valueType="num">
                                      <p:cBhvr>
                                        <p:cTn id="28" dur="1000" fill="hold"/>
                                        <p:tgtEl>
                                          <p:spTgt spid="94"/>
                                        </p:tgtEl>
                                        <p:attrNameLst>
                                          <p:attrName>ppt_h</p:attrName>
                                        </p:attrNameLst>
                                      </p:cBhvr>
                                      <p:tavLst>
                                        <p:tav tm="0">
                                          <p:val>
                                            <p:fltVal val="0"/>
                                          </p:val>
                                        </p:tav>
                                        <p:tav tm="100000">
                                          <p:val>
                                            <p:strVal val="#ppt_h"/>
                                          </p:val>
                                        </p:tav>
                                      </p:tavLst>
                                    </p:anim>
                                    <p:animEffect transition="in" filter="fade">
                                      <p:cBhvr>
                                        <p:cTn id="29" dur="1000"/>
                                        <p:tgtEl>
                                          <p:spTgt spid="94"/>
                                        </p:tgtEl>
                                      </p:cBhvr>
                                    </p:animEffect>
                                  </p:childTnLst>
                                </p:cTn>
                              </p:par>
                            </p:childTnLst>
                          </p:cTn>
                        </p:par>
                        <p:par>
                          <p:cTn id="30" fill="hold">
                            <p:stCondLst>
                              <p:cond delay="3000"/>
                            </p:stCondLst>
                            <p:childTnLst>
                              <p:par>
                                <p:cTn id="31" presetID="42" presetClass="entr" presetSubtype="0" fill="hold" nodeType="afterEffect">
                                  <p:stCondLst>
                                    <p:cond delay="0"/>
                                  </p:stCondLst>
                                  <p:childTnLst>
                                    <p:set>
                                      <p:cBhvr>
                                        <p:cTn id="32" dur="1" fill="hold">
                                          <p:stCondLst>
                                            <p:cond delay="0"/>
                                          </p:stCondLst>
                                        </p:cTn>
                                        <p:tgtEl>
                                          <p:spTgt spid="97"/>
                                        </p:tgtEl>
                                        <p:attrNameLst>
                                          <p:attrName>style.visibility</p:attrName>
                                        </p:attrNameLst>
                                      </p:cBhvr>
                                      <p:to>
                                        <p:strVal val="visible"/>
                                      </p:to>
                                    </p:set>
                                    <p:animEffect transition="in" filter="fade">
                                      <p:cBhvr>
                                        <p:cTn id="33" dur="1000"/>
                                        <p:tgtEl>
                                          <p:spTgt spid="97"/>
                                        </p:tgtEl>
                                      </p:cBhvr>
                                    </p:animEffect>
                                    <p:anim calcmode="lin" valueType="num">
                                      <p:cBhvr>
                                        <p:cTn id="34" dur="1000" fill="hold"/>
                                        <p:tgtEl>
                                          <p:spTgt spid="97"/>
                                        </p:tgtEl>
                                        <p:attrNameLst>
                                          <p:attrName>ppt_x</p:attrName>
                                        </p:attrNameLst>
                                      </p:cBhvr>
                                      <p:tavLst>
                                        <p:tav tm="0">
                                          <p:val>
                                            <p:strVal val="#ppt_x"/>
                                          </p:val>
                                        </p:tav>
                                        <p:tav tm="100000">
                                          <p:val>
                                            <p:strVal val="#ppt_x"/>
                                          </p:val>
                                        </p:tav>
                                      </p:tavLst>
                                    </p:anim>
                                    <p:anim calcmode="lin" valueType="num">
                                      <p:cBhvr>
                                        <p:cTn id="35" dur="1000" fill="hold"/>
                                        <p:tgtEl>
                                          <p:spTgt spid="97"/>
                                        </p:tgtEl>
                                        <p:attrNameLst>
                                          <p:attrName>ppt_y</p:attrName>
                                        </p:attrNameLst>
                                      </p:cBhvr>
                                      <p:tavLst>
                                        <p:tav tm="0">
                                          <p:val>
                                            <p:strVal val="#ppt_y+.1"/>
                                          </p:val>
                                        </p:tav>
                                        <p:tav tm="100000">
                                          <p:val>
                                            <p:strVal val="#ppt_y"/>
                                          </p:val>
                                        </p:tav>
                                      </p:tavLst>
                                    </p:anim>
                                  </p:childTnLst>
                                </p:cTn>
                              </p:par>
                              <p:par>
                                <p:cTn id="36" presetID="53" presetClass="entr" presetSubtype="0" fill="hold" nodeType="withEffect">
                                  <p:stCondLst>
                                    <p:cond delay="0"/>
                                  </p:stCondLst>
                                  <p:childTnLst>
                                    <p:set>
                                      <p:cBhvr>
                                        <p:cTn id="37" dur="1" fill="hold">
                                          <p:stCondLst>
                                            <p:cond delay="0"/>
                                          </p:stCondLst>
                                        </p:cTn>
                                        <p:tgtEl>
                                          <p:spTgt spid="104"/>
                                        </p:tgtEl>
                                        <p:attrNameLst>
                                          <p:attrName>style.visibility</p:attrName>
                                        </p:attrNameLst>
                                      </p:cBhvr>
                                      <p:to>
                                        <p:strVal val="visible"/>
                                      </p:to>
                                    </p:set>
                                    <p:anim calcmode="lin" valueType="num">
                                      <p:cBhvr>
                                        <p:cTn id="38" dur="1000" fill="hold"/>
                                        <p:tgtEl>
                                          <p:spTgt spid="104"/>
                                        </p:tgtEl>
                                        <p:attrNameLst>
                                          <p:attrName>ppt_w</p:attrName>
                                        </p:attrNameLst>
                                      </p:cBhvr>
                                      <p:tavLst>
                                        <p:tav tm="0">
                                          <p:val>
                                            <p:fltVal val="0"/>
                                          </p:val>
                                        </p:tav>
                                        <p:tav tm="100000">
                                          <p:val>
                                            <p:strVal val="#ppt_w"/>
                                          </p:val>
                                        </p:tav>
                                      </p:tavLst>
                                    </p:anim>
                                    <p:anim calcmode="lin" valueType="num">
                                      <p:cBhvr>
                                        <p:cTn id="39" dur="1000" fill="hold"/>
                                        <p:tgtEl>
                                          <p:spTgt spid="104"/>
                                        </p:tgtEl>
                                        <p:attrNameLst>
                                          <p:attrName>ppt_h</p:attrName>
                                        </p:attrNameLst>
                                      </p:cBhvr>
                                      <p:tavLst>
                                        <p:tav tm="0">
                                          <p:val>
                                            <p:fltVal val="0"/>
                                          </p:val>
                                        </p:tav>
                                        <p:tav tm="100000">
                                          <p:val>
                                            <p:strVal val="#ppt_h"/>
                                          </p:val>
                                        </p:tav>
                                      </p:tavLst>
                                    </p:anim>
                                    <p:animEffect transition="in" filter="fade">
                                      <p:cBhvr>
                                        <p:cTn id="40" dur="1000"/>
                                        <p:tgtEl>
                                          <p:spTgt spid="104"/>
                                        </p:tgtEl>
                                      </p:cBhvr>
                                    </p:animEffect>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107"/>
                                        </p:tgtEl>
                                        <p:attrNameLst>
                                          <p:attrName>style.visibility</p:attrName>
                                        </p:attrNameLst>
                                      </p:cBhvr>
                                      <p:to>
                                        <p:strVal val="visible"/>
                                      </p:to>
                                    </p:set>
                                    <p:animEffect transition="in" filter="fade">
                                      <p:cBhvr>
                                        <p:cTn id="44" dur="1000"/>
                                        <p:tgtEl>
                                          <p:spTgt spid="107"/>
                                        </p:tgtEl>
                                      </p:cBhvr>
                                    </p:animEffect>
                                    <p:anim calcmode="lin" valueType="num">
                                      <p:cBhvr>
                                        <p:cTn id="45" dur="1000" fill="hold"/>
                                        <p:tgtEl>
                                          <p:spTgt spid="107"/>
                                        </p:tgtEl>
                                        <p:attrNameLst>
                                          <p:attrName>ppt_x</p:attrName>
                                        </p:attrNameLst>
                                      </p:cBhvr>
                                      <p:tavLst>
                                        <p:tav tm="0">
                                          <p:val>
                                            <p:strVal val="#ppt_x"/>
                                          </p:val>
                                        </p:tav>
                                        <p:tav tm="100000">
                                          <p:val>
                                            <p:strVal val="#ppt_x"/>
                                          </p:val>
                                        </p:tav>
                                      </p:tavLst>
                                    </p:anim>
                                    <p:anim calcmode="lin" valueType="num">
                                      <p:cBhvr>
                                        <p:cTn id="46" dur="1000" fill="hold"/>
                                        <p:tgtEl>
                                          <p:spTgt spid="107"/>
                                        </p:tgtEl>
                                        <p:attrNameLst>
                                          <p:attrName>ppt_y</p:attrName>
                                        </p:attrNameLst>
                                      </p:cBhvr>
                                      <p:tavLst>
                                        <p:tav tm="0">
                                          <p:val>
                                            <p:strVal val="#ppt_y+.1"/>
                                          </p:val>
                                        </p:tav>
                                        <p:tav tm="100000">
                                          <p:val>
                                            <p:strVal val="#ppt_y"/>
                                          </p:val>
                                        </p:tav>
                                      </p:tavLst>
                                    </p:anim>
                                  </p:childTnLst>
                                </p:cTn>
                              </p:par>
                              <p:par>
                                <p:cTn id="47" presetID="53" presetClass="entr" presetSubtype="0" fill="hold" nodeType="withEffect">
                                  <p:stCondLst>
                                    <p:cond delay="0"/>
                                  </p:stCondLst>
                                  <p:childTnLst>
                                    <p:set>
                                      <p:cBhvr>
                                        <p:cTn id="48" dur="1" fill="hold">
                                          <p:stCondLst>
                                            <p:cond delay="0"/>
                                          </p:stCondLst>
                                        </p:cTn>
                                        <p:tgtEl>
                                          <p:spTgt spid="114"/>
                                        </p:tgtEl>
                                        <p:attrNameLst>
                                          <p:attrName>style.visibility</p:attrName>
                                        </p:attrNameLst>
                                      </p:cBhvr>
                                      <p:to>
                                        <p:strVal val="visible"/>
                                      </p:to>
                                    </p:set>
                                    <p:anim calcmode="lin" valueType="num">
                                      <p:cBhvr>
                                        <p:cTn id="49" dur="1000" fill="hold"/>
                                        <p:tgtEl>
                                          <p:spTgt spid="114"/>
                                        </p:tgtEl>
                                        <p:attrNameLst>
                                          <p:attrName>ppt_w</p:attrName>
                                        </p:attrNameLst>
                                      </p:cBhvr>
                                      <p:tavLst>
                                        <p:tav tm="0">
                                          <p:val>
                                            <p:fltVal val="0"/>
                                          </p:val>
                                        </p:tav>
                                        <p:tav tm="100000">
                                          <p:val>
                                            <p:strVal val="#ppt_w"/>
                                          </p:val>
                                        </p:tav>
                                      </p:tavLst>
                                    </p:anim>
                                    <p:anim calcmode="lin" valueType="num">
                                      <p:cBhvr>
                                        <p:cTn id="50" dur="1000" fill="hold"/>
                                        <p:tgtEl>
                                          <p:spTgt spid="114"/>
                                        </p:tgtEl>
                                        <p:attrNameLst>
                                          <p:attrName>ppt_h</p:attrName>
                                        </p:attrNameLst>
                                      </p:cBhvr>
                                      <p:tavLst>
                                        <p:tav tm="0">
                                          <p:val>
                                            <p:fltVal val="0"/>
                                          </p:val>
                                        </p:tav>
                                        <p:tav tm="100000">
                                          <p:val>
                                            <p:strVal val="#ppt_h"/>
                                          </p:val>
                                        </p:tav>
                                      </p:tavLst>
                                    </p:anim>
                                    <p:animEffect transition="in" filter="fade">
                                      <p:cBhvr>
                                        <p:cTn id="51" dur="1000"/>
                                        <p:tgtEl>
                                          <p:spTgt spid="114"/>
                                        </p:tgtEl>
                                      </p:cBhvr>
                                    </p:animEffect>
                                  </p:childTnLst>
                                </p:cTn>
                              </p:par>
                            </p:childTnLst>
                          </p:cTn>
                        </p:par>
                        <p:par>
                          <p:cTn id="52" fill="hold">
                            <p:stCondLst>
                              <p:cond delay="5000"/>
                            </p:stCondLst>
                            <p:childTnLst>
                              <p:par>
                                <p:cTn id="53" presetID="42" presetClass="entr" presetSubtype="0" fill="hold" nodeType="afterEffect">
                                  <p:stCondLst>
                                    <p:cond delay="0"/>
                                  </p:stCondLst>
                                  <p:childTnLst>
                                    <p:set>
                                      <p:cBhvr>
                                        <p:cTn id="54" dur="1" fill="hold">
                                          <p:stCondLst>
                                            <p:cond delay="0"/>
                                          </p:stCondLst>
                                        </p:cTn>
                                        <p:tgtEl>
                                          <p:spTgt spid="117"/>
                                        </p:tgtEl>
                                        <p:attrNameLst>
                                          <p:attrName>style.visibility</p:attrName>
                                        </p:attrNameLst>
                                      </p:cBhvr>
                                      <p:to>
                                        <p:strVal val="visible"/>
                                      </p:to>
                                    </p:set>
                                    <p:animEffect transition="in" filter="fade">
                                      <p:cBhvr>
                                        <p:cTn id="55" dur="1000"/>
                                        <p:tgtEl>
                                          <p:spTgt spid="117"/>
                                        </p:tgtEl>
                                      </p:cBhvr>
                                    </p:animEffect>
                                    <p:anim calcmode="lin" valueType="num">
                                      <p:cBhvr>
                                        <p:cTn id="56" dur="1000" fill="hold"/>
                                        <p:tgtEl>
                                          <p:spTgt spid="117"/>
                                        </p:tgtEl>
                                        <p:attrNameLst>
                                          <p:attrName>ppt_x</p:attrName>
                                        </p:attrNameLst>
                                      </p:cBhvr>
                                      <p:tavLst>
                                        <p:tav tm="0">
                                          <p:val>
                                            <p:strVal val="#ppt_x"/>
                                          </p:val>
                                        </p:tav>
                                        <p:tav tm="100000">
                                          <p:val>
                                            <p:strVal val="#ppt_x"/>
                                          </p:val>
                                        </p:tav>
                                      </p:tavLst>
                                    </p:anim>
                                    <p:anim calcmode="lin" valueType="num">
                                      <p:cBhvr>
                                        <p:cTn id="57" dur="1000" fill="hold"/>
                                        <p:tgtEl>
                                          <p:spTgt spid="117"/>
                                        </p:tgtEl>
                                        <p:attrNameLst>
                                          <p:attrName>ppt_y</p:attrName>
                                        </p:attrNameLst>
                                      </p:cBhvr>
                                      <p:tavLst>
                                        <p:tav tm="0">
                                          <p:val>
                                            <p:strVal val="#ppt_y+.1"/>
                                          </p:val>
                                        </p:tav>
                                        <p:tav tm="100000">
                                          <p:val>
                                            <p:strVal val="#ppt_y"/>
                                          </p:val>
                                        </p:tav>
                                      </p:tavLst>
                                    </p:anim>
                                  </p:childTnLst>
                                </p:cTn>
                              </p:par>
                              <p:par>
                                <p:cTn id="58" presetID="53" presetClass="entr" presetSubtype="0" fill="hold" nodeType="withEffect">
                                  <p:stCondLst>
                                    <p:cond delay="0"/>
                                  </p:stCondLst>
                                  <p:childTnLst>
                                    <p:set>
                                      <p:cBhvr>
                                        <p:cTn id="59" dur="1" fill="hold">
                                          <p:stCondLst>
                                            <p:cond delay="0"/>
                                          </p:stCondLst>
                                        </p:cTn>
                                        <p:tgtEl>
                                          <p:spTgt spid="124"/>
                                        </p:tgtEl>
                                        <p:attrNameLst>
                                          <p:attrName>style.visibility</p:attrName>
                                        </p:attrNameLst>
                                      </p:cBhvr>
                                      <p:to>
                                        <p:strVal val="visible"/>
                                      </p:to>
                                    </p:set>
                                    <p:anim calcmode="lin" valueType="num">
                                      <p:cBhvr>
                                        <p:cTn id="60" dur="1000" fill="hold"/>
                                        <p:tgtEl>
                                          <p:spTgt spid="124"/>
                                        </p:tgtEl>
                                        <p:attrNameLst>
                                          <p:attrName>ppt_w</p:attrName>
                                        </p:attrNameLst>
                                      </p:cBhvr>
                                      <p:tavLst>
                                        <p:tav tm="0">
                                          <p:val>
                                            <p:fltVal val="0"/>
                                          </p:val>
                                        </p:tav>
                                        <p:tav tm="100000">
                                          <p:val>
                                            <p:strVal val="#ppt_w"/>
                                          </p:val>
                                        </p:tav>
                                      </p:tavLst>
                                    </p:anim>
                                    <p:anim calcmode="lin" valueType="num">
                                      <p:cBhvr>
                                        <p:cTn id="61" dur="1000" fill="hold"/>
                                        <p:tgtEl>
                                          <p:spTgt spid="124"/>
                                        </p:tgtEl>
                                        <p:attrNameLst>
                                          <p:attrName>ppt_h</p:attrName>
                                        </p:attrNameLst>
                                      </p:cBhvr>
                                      <p:tavLst>
                                        <p:tav tm="0">
                                          <p:val>
                                            <p:fltVal val="0"/>
                                          </p:val>
                                        </p:tav>
                                        <p:tav tm="100000">
                                          <p:val>
                                            <p:strVal val="#ppt_h"/>
                                          </p:val>
                                        </p:tav>
                                      </p:tavLst>
                                    </p:anim>
                                    <p:animEffect transition="in" filter="fade">
                                      <p:cBhvr>
                                        <p:cTn id="62" dur="1000"/>
                                        <p:tgtEl>
                                          <p:spTgt spid="124"/>
                                        </p:tgtEl>
                                      </p:cBhvr>
                                    </p:animEffect>
                                  </p:childTnLst>
                                </p:cTn>
                              </p:par>
                            </p:childTnLst>
                          </p:cTn>
                        </p:par>
                        <p:par>
                          <p:cTn id="63" fill="hold">
                            <p:stCondLst>
                              <p:cond delay="6000"/>
                            </p:stCondLst>
                            <p:childTnLst>
                              <p:par>
                                <p:cTn id="64" presetID="42" presetClass="entr" presetSubtype="0" fill="hold" nodeType="afterEffect">
                                  <p:stCondLst>
                                    <p:cond delay="0"/>
                                  </p:stCondLst>
                                  <p:childTnLst>
                                    <p:set>
                                      <p:cBhvr>
                                        <p:cTn id="65" dur="1" fill="hold">
                                          <p:stCondLst>
                                            <p:cond delay="0"/>
                                          </p:stCondLst>
                                        </p:cTn>
                                        <p:tgtEl>
                                          <p:spTgt spid="127"/>
                                        </p:tgtEl>
                                        <p:attrNameLst>
                                          <p:attrName>style.visibility</p:attrName>
                                        </p:attrNameLst>
                                      </p:cBhvr>
                                      <p:to>
                                        <p:strVal val="visible"/>
                                      </p:to>
                                    </p:set>
                                    <p:animEffect transition="in" filter="fade">
                                      <p:cBhvr>
                                        <p:cTn id="66" dur="1000"/>
                                        <p:tgtEl>
                                          <p:spTgt spid="127"/>
                                        </p:tgtEl>
                                      </p:cBhvr>
                                    </p:animEffect>
                                    <p:anim calcmode="lin" valueType="num">
                                      <p:cBhvr>
                                        <p:cTn id="67" dur="1000" fill="hold"/>
                                        <p:tgtEl>
                                          <p:spTgt spid="127"/>
                                        </p:tgtEl>
                                        <p:attrNameLst>
                                          <p:attrName>ppt_x</p:attrName>
                                        </p:attrNameLst>
                                      </p:cBhvr>
                                      <p:tavLst>
                                        <p:tav tm="0">
                                          <p:val>
                                            <p:strVal val="#ppt_x"/>
                                          </p:val>
                                        </p:tav>
                                        <p:tav tm="100000">
                                          <p:val>
                                            <p:strVal val="#ppt_x"/>
                                          </p:val>
                                        </p:tav>
                                      </p:tavLst>
                                    </p:anim>
                                    <p:anim calcmode="lin" valueType="num">
                                      <p:cBhvr>
                                        <p:cTn id="68" dur="1000" fill="hold"/>
                                        <p:tgtEl>
                                          <p:spTgt spid="127"/>
                                        </p:tgtEl>
                                        <p:attrNameLst>
                                          <p:attrName>ppt_y</p:attrName>
                                        </p:attrNameLst>
                                      </p:cBhvr>
                                      <p:tavLst>
                                        <p:tav tm="0">
                                          <p:val>
                                            <p:strVal val="#ppt_y+.1"/>
                                          </p:val>
                                        </p:tav>
                                        <p:tav tm="100000">
                                          <p:val>
                                            <p:strVal val="#ppt_y"/>
                                          </p:val>
                                        </p:tav>
                                      </p:tavLst>
                                    </p:anim>
                                  </p:childTnLst>
                                </p:cTn>
                              </p:par>
                              <p:par>
                                <p:cTn id="69" presetID="53" presetClass="entr" presetSubtype="0" fill="hold" nodeType="withEffect">
                                  <p:stCondLst>
                                    <p:cond delay="0"/>
                                  </p:stCondLst>
                                  <p:childTnLst>
                                    <p:set>
                                      <p:cBhvr>
                                        <p:cTn id="70" dur="1" fill="hold">
                                          <p:stCondLst>
                                            <p:cond delay="0"/>
                                          </p:stCondLst>
                                        </p:cTn>
                                        <p:tgtEl>
                                          <p:spTgt spid="134"/>
                                        </p:tgtEl>
                                        <p:attrNameLst>
                                          <p:attrName>style.visibility</p:attrName>
                                        </p:attrNameLst>
                                      </p:cBhvr>
                                      <p:to>
                                        <p:strVal val="visible"/>
                                      </p:to>
                                    </p:set>
                                    <p:anim calcmode="lin" valueType="num">
                                      <p:cBhvr>
                                        <p:cTn id="71" dur="1000" fill="hold"/>
                                        <p:tgtEl>
                                          <p:spTgt spid="134"/>
                                        </p:tgtEl>
                                        <p:attrNameLst>
                                          <p:attrName>ppt_w</p:attrName>
                                        </p:attrNameLst>
                                      </p:cBhvr>
                                      <p:tavLst>
                                        <p:tav tm="0">
                                          <p:val>
                                            <p:fltVal val="0"/>
                                          </p:val>
                                        </p:tav>
                                        <p:tav tm="100000">
                                          <p:val>
                                            <p:strVal val="#ppt_w"/>
                                          </p:val>
                                        </p:tav>
                                      </p:tavLst>
                                    </p:anim>
                                    <p:anim calcmode="lin" valueType="num">
                                      <p:cBhvr>
                                        <p:cTn id="72" dur="1000" fill="hold"/>
                                        <p:tgtEl>
                                          <p:spTgt spid="134"/>
                                        </p:tgtEl>
                                        <p:attrNameLst>
                                          <p:attrName>ppt_h</p:attrName>
                                        </p:attrNameLst>
                                      </p:cBhvr>
                                      <p:tavLst>
                                        <p:tav tm="0">
                                          <p:val>
                                            <p:fltVal val="0"/>
                                          </p:val>
                                        </p:tav>
                                        <p:tav tm="100000">
                                          <p:val>
                                            <p:strVal val="#ppt_h"/>
                                          </p:val>
                                        </p:tav>
                                      </p:tavLst>
                                    </p:anim>
                                    <p:animEffect transition="in" filter="fade">
                                      <p:cBhvr>
                                        <p:cTn id="73" dur="1000"/>
                                        <p:tgtEl>
                                          <p:spTgt spid="134"/>
                                        </p:tgtEl>
                                      </p:cBhvr>
                                    </p:animEffect>
                                  </p:childTnLst>
                                </p:cTn>
                              </p:par>
                            </p:childTnLst>
                          </p:cTn>
                        </p:par>
                        <p:par>
                          <p:cTn id="74" fill="hold">
                            <p:stCondLst>
                              <p:cond delay="7000"/>
                            </p:stCondLst>
                            <p:childTnLst>
                              <p:par>
                                <p:cTn id="75" presetID="42" presetClass="entr" presetSubtype="0" fill="hold" nodeType="afterEffect">
                                  <p:stCondLst>
                                    <p:cond delay="0"/>
                                  </p:stCondLst>
                                  <p:childTnLst>
                                    <p:set>
                                      <p:cBhvr>
                                        <p:cTn id="76" dur="1" fill="hold">
                                          <p:stCondLst>
                                            <p:cond delay="0"/>
                                          </p:stCondLst>
                                        </p:cTn>
                                        <p:tgtEl>
                                          <p:spTgt spid="137"/>
                                        </p:tgtEl>
                                        <p:attrNameLst>
                                          <p:attrName>style.visibility</p:attrName>
                                        </p:attrNameLst>
                                      </p:cBhvr>
                                      <p:to>
                                        <p:strVal val="visible"/>
                                      </p:to>
                                    </p:set>
                                    <p:animEffect transition="in" filter="fade">
                                      <p:cBhvr>
                                        <p:cTn id="77" dur="1000"/>
                                        <p:tgtEl>
                                          <p:spTgt spid="137"/>
                                        </p:tgtEl>
                                      </p:cBhvr>
                                    </p:animEffect>
                                    <p:anim calcmode="lin" valueType="num">
                                      <p:cBhvr>
                                        <p:cTn id="78" dur="1000" fill="hold"/>
                                        <p:tgtEl>
                                          <p:spTgt spid="137"/>
                                        </p:tgtEl>
                                        <p:attrNameLst>
                                          <p:attrName>ppt_x</p:attrName>
                                        </p:attrNameLst>
                                      </p:cBhvr>
                                      <p:tavLst>
                                        <p:tav tm="0">
                                          <p:val>
                                            <p:strVal val="#ppt_x"/>
                                          </p:val>
                                        </p:tav>
                                        <p:tav tm="100000">
                                          <p:val>
                                            <p:strVal val="#ppt_x"/>
                                          </p:val>
                                        </p:tav>
                                      </p:tavLst>
                                    </p:anim>
                                    <p:anim calcmode="lin" valueType="num">
                                      <p:cBhvr>
                                        <p:cTn id="79" dur="1000" fill="hold"/>
                                        <p:tgtEl>
                                          <p:spTgt spid="137"/>
                                        </p:tgtEl>
                                        <p:attrNameLst>
                                          <p:attrName>ppt_y</p:attrName>
                                        </p:attrNameLst>
                                      </p:cBhvr>
                                      <p:tavLst>
                                        <p:tav tm="0">
                                          <p:val>
                                            <p:strVal val="#ppt_y+.1"/>
                                          </p:val>
                                        </p:tav>
                                        <p:tav tm="100000">
                                          <p:val>
                                            <p:strVal val="#ppt_y"/>
                                          </p:val>
                                        </p:tav>
                                      </p:tavLst>
                                    </p:anim>
                                  </p:childTnLst>
                                </p:cTn>
                              </p:par>
                              <p:par>
                                <p:cTn id="80" presetID="53" presetClass="entr" presetSubtype="0" fill="hold" nodeType="withEffect">
                                  <p:stCondLst>
                                    <p:cond delay="0"/>
                                  </p:stCondLst>
                                  <p:childTnLst>
                                    <p:set>
                                      <p:cBhvr>
                                        <p:cTn id="81" dur="1" fill="hold">
                                          <p:stCondLst>
                                            <p:cond delay="0"/>
                                          </p:stCondLst>
                                        </p:cTn>
                                        <p:tgtEl>
                                          <p:spTgt spid="144"/>
                                        </p:tgtEl>
                                        <p:attrNameLst>
                                          <p:attrName>style.visibility</p:attrName>
                                        </p:attrNameLst>
                                      </p:cBhvr>
                                      <p:to>
                                        <p:strVal val="visible"/>
                                      </p:to>
                                    </p:set>
                                    <p:anim calcmode="lin" valueType="num">
                                      <p:cBhvr>
                                        <p:cTn id="82" dur="1000" fill="hold"/>
                                        <p:tgtEl>
                                          <p:spTgt spid="144"/>
                                        </p:tgtEl>
                                        <p:attrNameLst>
                                          <p:attrName>ppt_w</p:attrName>
                                        </p:attrNameLst>
                                      </p:cBhvr>
                                      <p:tavLst>
                                        <p:tav tm="0">
                                          <p:val>
                                            <p:fltVal val="0"/>
                                          </p:val>
                                        </p:tav>
                                        <p:tav tm="100000">
                                          <p:val>
                                            <p:strVal val="#ppt_w"/>
                                          </p:val>
                                        </p:tav>
                                      </p:tavLst>
                                    </p:anim>
                                    <p:anim calcmode="lin" valueType="num">
                                      <p:cBhvr>
                                        <p:cTn id="83" dur="1000" fill="hold"/>
                                        <p:tgtEl>
                                          <p:spTgt spid="144"/>
                                        </p:tgtEl>
                                        <p:attrNameLst>
                                          <p:attrName>ppt_h</p:attrName>
                                        </p:attrNameLst>
                                      </p:cBhvr>
                                      <p:tavLst>
                                        <p:tav tm="0">
                                          <p:val>
                                            <p:fltVal val="0"/>
                                          </p:val>
                                        </p:tav>
                                        <p:tav tm="100000">
                                          <p:val>
                                            <p:strVal val="#ppt_h"/>
                                          </p:val>
                                        </p:tav>
                                      </p:tavLst>
                                    </p:anim>
                                    <p:animEffect transition="in" filter="fade">
                                      <p:cBhvr>
                                        <p:cTn id="84" dur="1000"/>
                                        <p:tgtEl>
                                          <p:spTgt spid="144"/>
                                        </p:tgtEl>
                                      </p:cBhvr>
                                    </p:animEffect>
                                  </p:childTnLst>
                                </p:cTn>
                              </p:par>
                            </p:childTnLst>
                          </p:cTn>
                        </p:par>
                        <p:par>
                          <p:cTn id="85" fill="hold">
                            <p:stCondLst>
                              <p:cond delay="8000"/>
                            </p:stCondLst>
                            <p:childTnLst>
                              <p:par>
                                <p:cTn id="86" presetID="42" presetClass="entr" presetSubtype="0" fill="hold" nodeType="afterEffect">
                                  <p:stCondLst>
                                    <p:cond delay="0"/>
                                  </p:stCondLst>
                                  <p:childTnLst>
                                    <p:set>
                                      <p:cBhvr>
                                        <p:cTn id="87" dur="1" fill="hold">
                                          <p:stCondLst>
                                            <p:cond delay="0"/>
                                          </p:stCondLst>
                                        </p:cTn>
                                        <p:tgtEl>
                                          <p:spTgt spid="147"/>
                                        </p:tgtEl>
                                        <p:attrNameLst>
                                          <p:attrName>style.visibility</p:attrName>
                                        </p:attrNameLst>
                                      </p:cBhvr>
                                      <p:to>
                                        <p:strVal val="visible"/>
                                      </p:to>
                                    </p:set>
                                    <p:animEffect transition="in" filter="fade">
                                      <p:cBhvr>
                                        <p:cTn id="88" dur="1000"/>
                                        <p:tgtEl>
                                          <p:spTgt spid="147"/>
                                        </p:tgtEl>
                                      </p:cBhvr>
                                    </p:animEffect>
                                    <p:anim calcmode="lin" valueType="num">
                                      <p:cBhvr>
                                        <p:cTn id="89" dur="1000" fill="hold"/>
                                        <p:tgtEl>
                                          <p:spTgt spid="147"/>
                                        </p:tgtEl>
                                        <p:attrNameLst>
                                          <p:attrName>ppt_x</p:attrName>
                                        </p:attrNameLst>
                                      </p:cBhvr>
                                      <p:tavLst>
                                        <p:tav tm="0">
                                          <p:val>
                                            <p:strVal val="#ppt_x"/>
                                          </p:val>
                                        </p:tav>
                                        <p:tav tm="100000">
                                          <p:val>
                                            <p:strVal val="#ppt_x"/>
                                          </p:val>
                                        </p:tav>
                                      </p:tavLst>
                                    </p:anim>
                                    <p:anim calcmode="lin" valueType="num">
                                      <p:cBhvr>
                                        <p:cTn id="90" dur="1000" fill="hold"/>
                                        <p:tgtEl>
                                          <p:spTgt spid="147"/>
                                        </p:tgtEl>
                                        <p:attrNameLst>
                                          <p:attrName>ppt_y</p:attrName>
                                        </p:attrNameLst>
                                      </p:cBhvr>
                                      <p:tavLst>
                                        <p:tav tm="0">
                                          <p:val>
                                            <p:strVal val="#ppt_y+.1"/>
                                          </p:val>
                                        </p:tav>
                                        <p:tav tm="100000">
                                          <p:val>
                                            <p:strVal val="#ppt_y"/>
                                          </p:val>
                                        </p:tav>
                                      </p:tavLst>
                                    </p:anim>
                                  </p:childTnLst>
                                </p:cTn>
                              </p:par>
                              <p:par>
                                <p:cTn id="91" presetID="53" presetClass="entr" presetSubtype="0" fill="hold" nodeType="withEffect">
                                  <p:stCondLst>
                                    <p:cond delay="0"/>
                                  </p:stCondLst>
                                  <p:childTnLst>
                                    <p:set>
                                      <p:cBhvr>
                                        <p:cTn id="92" dur="1" fill="hold">
                                          <p:stCondLst>
                                            <p:cond delay="0"/>
                                          </p:stCondLst>
                                        </p:cTn>
                                        <p:tgtEl>
                                          <p:spTgt spid="154"/>
                                        </p:tgtEl>
                                        <p:attrNameLst>
                                          <p:attrName>style.visibility</p:attrName>
                                        </p:attrNameLst>
                                      </p:cBhvr>
                                      <p:to>
                                        <p:strVal val="visible"/>
                                      </p:to>
                                    </p:set>
                                    <p:anim calcmode="lin" valueType="num">
                                      <p:cBhvr>
                                        <p:cTn id="93" dur="1000" fill="hold"/>
                                        <p:tgtEl>
                                          <p:spTgt spid="154"/>
                                        </p:tgtEl>
                                        <p:attrNameLst>
                                          <p:attrName>ppt_w</p:attrName>
                                        </p:attrNameLst>
                                      </p:cBhvr>
                                      <p:tavLst>
                                        <p:tav tm="0">
                                          <p:val>
                                            <p:fltVal val="0"/>
                                          </p:val>
                                        </p:tav>
                                        <p:tav tm="100000">
                                          <p:val>
                                            <p:strVal val="#ppt_w"/>
                                          </p:val>
                                        </p:tav>
                                      </p:tavLst>
                                    </p:anim>
                                    <p:anim calcmode="lin" valueType="num">
                                      <p:cBhvr>
                                        <p:cTn id="94" dur="1000" fill="hold"/>
                                        <p:tgtEl>
                                          <p:spTgt spid="154"/>
                                        </p:tgtEl>
                                        <p:attrNameLst>
                                          <p:attrName>ppt_h</p:attrName>
                                        </p:attrNameLst>
                                      </p:cBhvr>
                                      <p:tavLst>
                                        <p:tav tm="0">
                                          <p:val>
                                            <p:fltVal val="0"/>
                                          </p:val>
                                        </p:tav>
                                        <p:tav tm="100000">
                                          <p:val>
                                            <p:strVal val="#ppt_h"/>
                                          </p:val>
                                        </p:tav>
                                      </p:tavLst>
                                    </p:anim>
                                    <p:animEffect transition="in" filter="fade">
                                      <p:cBhvr>
                                        <p:cTn id="95" dur="1000"/>
                                        <p:tgtEl>
                                          <p:spTgt spid="1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62" name="Group 261">
            <a:extLst>
              <a:ext uri="{FF2B5EF4-FFF2-40B4-BE49-F238E27FC236}">
                <a16:creationId xmlns:a16="http://schemas.microsoft.com/office/drawing/2014/main" id="{9B36BC91-FF6D-4CA8-9F71-2CD2C766A8EE}"/>
              </a:ext>
            </a:extLst>
          </p:cNvPr>
          <p:cNvGrpSpPr/>
          <p:nvPr/>
        </p:nvGrpSpPr>
        <p:grpSpPr>
          <a:xfrm>
            <a:off x="6415572" y="1947672"/>
            <a:ext cx="5486400" cy="3566160"/>
            <a:chOff x="7726680" y="1490472"/>
            <a:chExt cx="3657600" cy="3790436"/>
          </a:xfrm>
        </p:grpSpPr>
        <p:cxnSp>
          <p:nvCxnSpPr>
            <p:cNvPr id="263" name="Straight Connector 262">
              <a:extLst>
                <a:ext uri="{FF2B5EF4-FFF2-40B4-BE49-F238E27FC236}">
                  <a16:creationId xmlns:a16="http://schemas.microsoft.com/office/drawing/2014/main" id="{EEFD7480-7903-4903-A5EF-AE5C2C3A6CB8}"/>
                </a:ext>
              </a:extLst>
            </p:cNvPr>
            <p:cNvCxnSpPr>
              <a:cxnSpLocks/>
            </p:cNvCxnSpPr>
            <p:nvPr/>
          </p:nvCxnSpPr>
          <p:spPr>
            <a:xfrm>
              <a:off x="7726680" y="317296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4" name="Straight Connector 263">
              <a:extLst>
                <a:ext uri="{FF2B5EF4-FFF2-40B4-BE49-F238E27FC236}">
                  <a16:creationId xmlns:a16="http://schemas.microsoft.com/office/drawing/2014/main" id="{14C63F81-D306-4979-83ED-EC4EB0E74228}"/>
                </a:ext>
              </a:extLst>
            </p:cNvPr>
            <p:cNvCxnSpPr>
              <a:cxnSpLocks/>
            </p:cNvCxnSpPr>
            <p:nvPr/>
          </p:nvCxnSpPr>
          <p:spPr>
            <a:xfrm>
              <a:off x="7726680" y="443484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5" name="Straight Connector 264">
              <a:extLst>
                <a:ext uri="{FF2B5EF4-FFF2-40B4-BE49-F238E27FC236}">
                  <a16:creationId xmlns:a16="http://schemas.microsoft.com/office/drawing/2014/main" id="{99A85C8B-FB52-44A4-87DA-37E1C62EBF72}"/>
                </a:ext>
              </a:extLst>
            </p:cNvPr>
            <p:cNvCxnSpPr>
              <a:cxnSpLocks/>
            </p:cNvCxnSpPr>
            <p:nvPr/>
          </p:nvCxnSpPr>
          <p:spPr>
            <a:xfrm>
              <a:off x="7726680" y="5276088"/>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6" name="Straight Connector 265">
              <a:extLst>
                <a:ext uri="{FF2B5EF4-FFF2-40B4-BE49-F238E27FC236}">
                  <a16:creationId xmlns:a16="http://schemas.microsoft.com/office/drawing/2014/main" id="{D0C6141A-75B7-4A48-9C04-4D134E08FBA9}"/>
                </a:ext>
              </a:extLst>
            </p:cNvPr>
            <p:cNvCxnSpPr>
              <a:cxnSpLocks/>
            </p:cNvCxnSpPr>
            <p:nvPr/>
          </p:nvCxnSpPr>
          <p:spPr>
            <a:xfrm>
              <a:off x="7726680" y="485546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7" name="Straight Connector 266">
              <a:extLst>
                <a:ext uri="{FF2B5EF4-FFF2-40B4-BE49-F238E27FC236}">
                  <a16:creationId xmlns:a16="http://schemas.microsoft.com/office/drawing/2014/main" id="{620A0448-5F4D-4845-8697-297B8D37D18E}"/>
                </a:ext>
              </a:extLst>
            </p:cNvPr>
            <p:cNvCxnSpPr>
              <a:cxnSpLocks/>
            </p:cNvCxnSpPr>
            <p:nvPr/>
          </p:nvCxnSpPr>
          <p:spPr>
            <a:xfrm>
              <a:off x="7726680" y="359359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8" name="Straight Connector 267">
              <a:extLst>
                <a:ext uri="{FF2B5EF4-FFF2-40B4-BE49-F238E27FC236}">
                  <a16:creationId xmlns:a16="http://schemas.microsoft.com/office/drawing/2014/main" id="{B2B78D2F-69E1-4C02-8D72-25AC7046BC44}"/>
                </a:ext>
              </a:extLst>
            </p:cNvPr>
            <p:cNvCxnSpPr>
              <a:cxnSpLocks/>
            </p:cNvCxnSpPr>
            <p:nvPr/>
          </p:nvCxnSpPr>
          <p:spPr>
            <a:xfrm>
              <a:off x="7726680" y="401421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69" name="Straight Connector 268">
              <a:extLst>
                <a:ext uri="{FF2B5EF4-FFF2-40B4-BE49-F238E27FC236}">
                  <a16:creationId xmlns:a16="http://schemas.microsoft.com/office/drawing/2014/main" id="{8252FB79-7260-451A-80F1-4672E5F5E741}"/>
                </a:ext>
              </a:extLst>
            </p:cNvPr>
            <p:cNvCxnSpPr>
              <a:cxnSpLocks/>
            </p:cNvCxnSpPr>
            <p:nvPr/>
          </p:nvCxnSpPr>
          <p:spPr>
            <a:xfrm>
              <a:off x="7726680" y="2752344"/>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0" name="Straight Connector 269">
              <a:extLst>
                <a:ext uri="{FF2B5EF4-FFF2-40B4-BE49-F238E27FC236}">
                  <a16:creationId xmlns:a16="http://schemas.microsoft.com/office/drawing/2014/main" id="{DA7CD990-8AFE-4D4E-903E-22DE546BC9A4}"/>
                </a:ext>
              </a:extLst>
            </p:cNvPr>
            <p:cNvCxnSpPr>
              <a:cxnSpLocks/>
            </p:cNvCxnSpPr>
            <p:nvPr/>
          </p:nvCxnSpPr>
          <p:spPr>
            <a:xfrm>
              <a:off x="7726680" y="2331720"/>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1" name="Straight Connector 270">
              <a:extLst>
                <a:ext uri="{FF2B5EF4-FFF2-40B4-BE49-F238E27FC236}">
                  <a16:creationId xmlns:a16="http://schemas.microsoft.com/office/drawing/2014/main" id="{5D44627F-BFBB-480C-B7C2-334D346EA5E9}"/>
                </a:ext>
              </a:extLst>
            </p:cNvPr>
            <p:cNvCxnSpPr>
              <a:cxnSpLocks/>
            </p:cNvCxnSpPr>
            <p:nvPr/>
          </p:nvCxnSpPr>
          <p:spPr>
            <a:xfrm>
              <a:off x="7726680" y="1911096"/>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cxnSp>
          <p:nvCxnSpPr>
            <p:cNvPr id="272" name="Straight Connector 271">
              <a:extLst>
                <a:ext uri="{FF2B5EF4-FFF2-40B4-BE49-F238E27FC236}">
                  <a16:creationId xmlns:a16="http://schemas.microsoft.com/office/drawing/2014/main" id="{7C1A1F8C-985A-4C95-96EE-613133209B75}"/>
                </a:ext>
              </a:extLst>
            </p:cNvPr>
            <p:cNvCxnSpPr>
              <a:cxnSpLocks/>
            </p:cNvCxnSpPr>
            <p:nvPr/>
          </p:nvCxnSpPr>
          <p:spPr>
            <a:xfrm>
              <a:off x="7726680" y="1490472"/>
              <a:ext cx="3657600" cy="4820"/>
            </a:xfrm>
            <a:prstGeom prst="line">
              <a:avLst/>
            </a:prstGeom>
            <a:ln w="9525">
              <a:solidFill>
                <a:schemeClr val="bg1">
                  <a:alpha val="75000"/>
                </a:schemeClr>
              </a:solidFill>
              <a:prstDash val="sysDash"/>
            </a:ln>
          </p:spPr>
          <p:style>
            <a:lnRef idx="1">
              <a:schemeClr val="accent1"/>
            </a:lnRef>
            <a:fillRef idx="0">
              <a:schemeClr val="accent1"/>
            </a:fillRef>
            <a:effectRef idx="0">
              <a:schemeClr val="accent1"/>
            </a:effectRef>
            <a:fontRef idx="minor">
              <a:schemeClr val="tx1"/>
            </a:fontRef>
          </p:style>
        </p:cxnSp>
      </p:grpSp>
      <p:sp>
        <p:nvSpPr>
          <p:cNvPr id="7" name="TextBox 6">
            <a:extLst>
              <a:ext uri="{FF2B5EF4-FFF2-40B4-BE49-F238E27FC236}">
                <a16:creationId xmlns:a16="http://schemas.microsoft.com/office/drawing/2014/main" id="{147A9C21-A376-4C0B-B593-5680F8FDEEAA}"/>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grpSp>
        <p:nvGrpSpPr>
          <p:cNvPr id="54" name="Group 53">
            <a:extLst>
              <a:ext uri="{FF2B5EF4-FFF2-40B4-BE49-F238E27FC236}">
                <a16:creationId xmlns:a16="http://schemas.microsoft.com/office/drawing/2014/main" id="{441FC4E3-FBC3-4D00-B48D-4BA38E99F860}"/>
              </a:ext>
            </a:extLst>
          </p:cNvPr>
          <p:cNvGrpSpPr>
            <a:grpSpLocks noChangeAspect="1"/>
          </p:cNvGrpSpPr>
          <p:nvPr/>
        </p:nvGrpSpPr>
        <p:grpSpPr>
          <a:xfrm>
            <a:off x="9966960" y="5212080"/>
            <a:ext cx="1188720" cy="675994"/>
            <a:chOff x="3319046" y="1124712"/>
            <a:chExt cx="6854411" cy="3897897"/>
          </a:xfrm>
          <a:effectLst>
            <a:outerShdw blurRad="50800" dist="38100" dir="8100000" algn="tr" rotWithShape="0">
              <a:prstClr val="black">
                <a:alpha val="40000"/>
              </a:prstClr>
            </a:outerShdw>
          </a:effectLst>
        </p:grpSpPr>
        <p:sp>
          <p:nvSpPr>
            <p:cNvPr id="52" name="Freeform: Shape 51">
              <a:extLst>
                <a:ext uri="{FF2B5EF4-FFF2-40B4-BE49-F238E27FC236}">
                  <a16:creationId xmlns:a16="http://schemas.microsoft.com/office/drawing/2014/main" id="{6DC3E8CC-2A11-4E7B-8468-BDDC07A0EEB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Shape 49">
              <a:extLst>
                <a:ext uri="{FF2B5EF4-FFF2-40B4-BE49-F238E27FC236}">
                  <a16:creationId xmlns:a16="http://schemas.microsoft.com/office/drawing/2014/main" id="{DC17A08A-BCBB-464F-8030-E83C3D4C9B45}"/>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Freeform: Shape 52">
              <a:extLst>
                <a:ext uri="{FF2B5EF4-FFF2-40B4-BE49-F238E27FC236}">
                  <a16:creationId xmlns:a16="http://schemas.microsoft.com/office/drawing/2014/main" id="{4173659D-185F-4979-AD94-8A159A2CDA0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1AD8C0C8-B12D-4169-A92F-34AAF357BB09}"/>
              </a:ext>
            </a:extLst>
          </p:cNvPr>
          <p:cNvGrpSpPr>
            <a:grpSpLocks noChangeAspect="1"/>
          </p:cNvGrpSpPr>
          <p:nvPr/>
        </p:nvGrpSpPr>
        <p:grpSpPr>
          <a:xfrm>
            <a:off x="9966960" y="4815840"/>
            <a:ext cx="1188720" cy="675994"/>
            <a:chOff x="3319046" y="1124712"/>
            <a:chExt cx="6854411" cy="3897897"/>
          </a:xfrm>
          <a:effectLst>
            <a:outerShdw blurRad="50800" dist="38100" dir="8100000" algn="tr" rotWithShape="0">
              <a:prstClr val="black">
                <a:alpha val="40000"/>
              </a:prstClr>
            </a:outerShdw>
          </a:effectLst>
        </p:grpSpPr>
        <p:sp>
          <p:nvSpPr>
            <p:cNvPr id="56" name="Freeform: Shape 55">
              <a:extLst>
                <a:ext uri="{FF2B5EF4-FFF2-40B4-BE49-F238E27FC236}">
                  <a16:creationId xmlns:a16="http://schemas.microsoft.com/office/drawing/2014/main" id="{5116449D-2E4F-4133-BC9B-4D9643AA80F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0D74BCD3-9D51-4323-8145-9C48543CD05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Shape 57">
              <a:extLst>
                <a:ext uri="{FF2B5EF4-FFF2-40B4-BE49-F238E27FC236}">
                  <a16:creationId xmlns:a16="http://schemas.microsoft.com/office/drawing/2014/main" id="{5088C10D-1EFC-4AF1-B356-838C85201009}"/>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1D2C9BF0-CB39-45FF-B352-2BE0F9830DFF}"/>
              </a:ext>
            </a:extLst>
          </p:cNvPr>
          <p:cNvGrpSpPr>
            <a:grpSpLocks noChangeAspect="1"/>
          </p:cNvGrpSpPr>
          <p:nvPr/>
        </p:nvGrpSpPr>
        <p:grpSpPr>
          <a:xfrm>
            <a:off x="9966960" y="4419600"/>
            <a:ext cx="1188720" cy="675994"/>
            <a:chOff x="3319046" y="1124712"/>
            <a:chExt cx="6854411" cy="3897897"/>
          </a:xfrm>
          <a:effectLst>
            <a:outerShdw blurRad="50800" dist="38100" dir="8100000" algn="tr" rotWithShape="0">
              <a:prstClr val="black">
                <a:alpha val="40000"/>
              </a:prstClr>
            </a:outerShdw>
          </a:effectLst>
        </p:grpSpPr>
        <p:sp>
          <p:nvSpPr>
            <p:cNvPr id="60" name="Freeform: Shape 59">
              <a:extLst>
                <a:ext uri="{FF2B5EF4-FFF2-40B4-BE49-F238E27FC236}">
                  <a16:creationId xmlns:a16="http://schemas.microsoft.com/office/drawing/2014/main" id="{63F892BB-77D3-401C-AFF8-628A264167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E28563DB-EFC3-4100-86E3-E90D22BC245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Freeform: Shape 61">
              <a:extLst>
                <a:ext uri="{FF2B5EF4-FFF2-40B4-BE49-F238E27FC236}">
                  <a16:creationId xmlns:a16="http://schemas.microsoft.com/office/drawing/2014/main" id="{8146BE2C-A1AA-429B-A8C8-54CB0954B2A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3" name="Group 62">
            <a:extLst>
              <a:ext uri="{FF2B5EF4-FFF2-40B4-BE49-F238E27FC236}">
                <a16:creationId xmlns:a16="http://schemas.microsoft.com/office/drawing/2014/main" id="{4F794DFD-0686-4DBB-98AB-8AB0400E46F9}"/>
              </a:ext>
            </a:extLst>
          </p:cNvPr>
          <p:cNvGrpSpPr>
            <a:grpSpLocks noChangeAspect="1"/>
          </p:cNvGrpSpPr>
          <p:nvPr/>
        </p:nvGrpSpPr>
        <p:grpSpPr>
          <a:xfrm>
            <a:off x="9966960" y="4023360"/>
            <a:ext cx="1188720" cy="675994"/>
            <a:chOff x="3319046" y="1124712"/>
            <a:chExt cx="6854411" cy="3897897"/>
          </a:xfrm>
          <a:effectLst>
            <a:outerShdw blurRad="50800" dist="38100" dir="8100000" algn="tr" rotWithShape="0">
              <a:prstClr val="black">
                <a:alpha val="40000"/>
              </a:prstClr>
            </a:outerShdw>
          </a:effectLst>
        </p:grpSpPr>
        <p:sp>
          <p:nvSpPr>
            <p:cNvPr id="64" name="Freeform: Shape 63">
              <a:extLst>
                <a:ext uri="{FF2B5EF4-FFF2-40B4-BE49-F238E27FC236}">
                  <a16:creationId xmlns:a16="http://schemas.microsoft.com/office/drawing/2014/main" id="{545DE838-C0A1-4397-BA86-3BA7B91CB13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DFD1A497-EF15-4465-9F08-15A37EBFCF6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E9B8D78E-28BA-45B3-BC26-3A608DCACDA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67" name="Group 66">
            <a:extLst>
              <a:ext uri="{FF2B5EF4-FFF2-40B4-BE49-F238E27FC236}">
                <a16:creationId xmlns:a16="http://schemas.microsoft.com/office/drawing/2014/main" id="{6E211608-1FA6-4FA5-9508-8F4AD017BCB9}"/>
              </a:ext>
            </a:extLst>
          </p:cNvPr>
          <p:cNvGrpSpPr>
            <a:grpSpLocks noChangeAspect="1"/>
          </p:cNvGrpSpPr>
          <p:nvPr/>
        </p:nvGrpSpPr>
        <p:grpSpPr>
          <a:xfrm>
            <a:off x="9966960" y="3627120"/>
            <a:ext cx="1188720" cy="675994"/>
            <a:chOff x="3319046" y="1124712"/>
            <a:chExt cx="6854411" cy="3897897"/>
          </a:xfrm>
          <a:effectLst>
            <a:outerShdw blurRad="50800" dist="38100" dir="8100000" algn="tr" rotWithShape="0">
              <a:prstClr val="black">
                <a:alpha val="40000"/>
              </a:prstClr>
            </a:outerShdw>
          </a:effectLst>
        </p:grpSpPr>
        <p:sp>
          <p:nvSpPr>
            <p:cNvPr id="68" name="Freeform: Shape 67">
              <a:extLst>
                <a:ext uri="{FF2B5EF4-FFF2-40B4-BE49-F238E27FC236}">
                  <a16:creationId xmlns:a16="http://schemas.microsoft.com/office/drawing/2014/main" id="{540EB990-C60C-4E41-B9E9-11D8ADA901C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AA30DE09-7FBB-45B3-94F9-5C8BD34CA32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Freeform: Shape 69">
              <a:extLst>
                <a:ext uri="{FF2B5EF4-FFF2-40B4-BE49-F238E27FC236}">
                  <a16:creationId xmlns:a16="http://schemas.microsoft.com/office/drawing/2014/main" id="{839B18E1-0994-42E6-8622-AFEFCA5EE41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1" name="Group 70">
            <a:extLst>
              <a:ext uri="{FF2B5EF4-FFF2-40B4-BE49-F238E27FC236}">
                <a16:creationId xmlns:a16="http://schemas.microsoft.com/office/drawing/2014/main" id="{4762EBC7-317A-40E5-9702-91183FF4097C}"/>
              </a:ext>
            </a:extLst>
          </p:cNvPr>
          <p:cNvGrpSpPr>
            <a:grpSpLocks noChangeAspect="1"/>
          </p:cNvGrpSpPr>
          <p:nvPr/>
        </p:nvGrpSpPr>
        <p:grpSpPr>
          <a:xfrm>
            <a:off x="9966960" y="3230880"/>
            <a:ext cx="1188720" cy="675994"/>
            <a:chOff x="3319046" y="1124712"/>
            <a:chExt cx="6854411" cy="3897897"/>
          </a:xfrm>
          <a:effectLst>
            <a:outerShdw blurRad="50800" dist="38100" dir="8100000" algn="tr" rotWithShape="0">
              <a:prstClr val="black">
                <a:alpha val="40000"/>
              </a:prstClr>
            </a:outerShdw>
          </a:effectLst>
        </p:grpSpPr>
        <p:sp>
          <p:nvSpPr>
            <p:cNvPr id="72" name="Freeform: Shape 71">
              <a:extLst>
                <a:ext uri="{FF2B5EF4-FFF2-40B4-BE49-F238E27FC236}">
                  <a16:creationId xmlns:a16="http://schemas.microsoft.com/office/drawing/2014/main" id="{759EAC00-FF03-4F51-B6C0-A9FB4213C2C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Freeform: Shape 72">
              <a:extLst>
                <a:ext uri="{FF2B5EF4-FFF2-40B4-BE49-F238E27FC236}">
                  <a16:creationId xmlns:a16="http://schemas.microsoft.com/office/drawing/2014/main" id="{B24DEE1F-CC1E-4697-BF9A-336A8391869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4" name="Freeform: Shape 73">
              <a:extLst>
                <a:ext uri="{FF2B5EF4-FFF2-40B4-BE49-F238E27FC236}">
                  <a16:creationId xmlns:a16="http://schemas.microsoft.com/office/drawing/2014/main" id="{23AAAABF-B103-4600-8A02-20777354D39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5" name="Group 74">
            <a:extLst>
              <a:ext uri="{FF2B5EF4-FFF2-40B4-BE49-F238E27FC236}">
                <a16:creationId xmlns:a16="http://schemas.microsoft.com/office/drawing/2014/main" id="{0AA70AD7-A385-4DF1-8425-ECCE49DE8C0C}"/>
              </a:ext>
            </a:extLst>
          </p:cNvPr>
          <p:cNvGrpSpPr>
            <a:grpSpLocks noChangeAspect="1"/>
          </p:cNvGrpSpPr>
          <p:nvPr/>
        </p:nvGrpSpPr>
        <p:grpSpPr>
          <a:xfrm>
            <a:off x="9966960" y="2834640"/>
            <a:ext cx="1188720" cy="675994"/>
            <a:chOff x="3319046" y="1124712"/>
            <a:chExt cx="6854411" cy="3897897"/>
          </a:xfrm>
          <a:effectLst>
            <a:outerShdw blurRad="50800" dist="38100" dir="8100000" algn="tr" rotWithShape="0">
              <a:prstClr val="black">
                <a:alpha val="40000"/>
              </a:prstClr>
            </a:outerShdw>
          </a:effectLst>
        </p:grpSpPr>
        <p:sp>
          <p:nvSpPr>
            <p:cNvPr id="76" name="Freeform: Shape 75">
              <a:extLst>
                <a:ext uri="{FF2B5EF4-FFF2-40B4-BE49-F238E27FC236}">
                  <a16:creationId xmlns:a16="http://schemas.microsoft.com/office/drawing/2014/main" id="{ED81AE25-F58C-4E2F-8F64-C574CF081FFF}"/>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152C3CC8-5DF8-4FE8-A6EA-5ACE86BDF98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FDAD8522-6CCF-4961-9A80-5359ECAA4B1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79" name="Group 78">
            <a:extLst>
              <a:ext uri="{FF2B5EF4-FFF2-40B4-BE49-F238E27FC236}">
                <a16:creationId xmlns:a16="http://schemas.microsoft.com/office/drawing/2014/main" id="{B579E692-1FB5-45F9-8899-B48D49E3A423}"/>
              </a:ext>
            </a:extLst>
          </p:cNvPr>
          <p:cNvGrpSpPr>
            <a:grpSpLocks noChangeAspect="1"/>
          </p:cNvGrpSpPr>
          <p:nvPr/>
        </p:nvGrpSpPr>
        <p:grpSpPr>
          <a:xfrm>
            <a:off x="9966960" y="2438400"/>
            <a:ext cx="1188720" cy="675994"/>
            <a:chOff x="3319046" y="1124712"/>
            <a:chExt cx="6854411" cy="3897897"/>
          </a:xfrm>
          <a:effectLst>
            <a:outerShdw blurRad="50800" dist="38100" dir="8100000" algn="tr" rotWithShape="0">
              <a:prstClr val="black">
                <a:alpha val="40000"/>
              </a:prstClr>
            </a:outerShdw>
          </a:effectLst>
        </p:grpSpPr>
        <p:sp>
          <p:nvSpPr>
            <p:cNvPr id="80" name="Freeform: Shape 79">
              <a:extLst>
                <a:ext uri="{FF2B5EF4-FFF2-40B4-BE49-F238E27FC236}">
                  <a16:creationId xmlns:a16="http://schemas.microsoft.com/office/drawing/2014/main" id="{CBEDE1C6-14F9-4F76-AD98-AC7729E7E75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7A86013E-0A46-4BD1-ACF6-2C2A12B1A46E}"/>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Shape 81">
              <a:extLst>
                <a:ext uri="{FF2B5EF4-FFF2-40B4-BE49-F238E27FC236}">
                  <a16:creationId xmlns:a16="http://schemas.microsoft.com/office/drawing/2014/main" id="{73C7B173-39DF-44EF-B16F-8E5C2D05663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9285"/>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93" name="TextBox 92">
            <a:extLst>
              <a:ext uri="{FF2B5EF4-FFF2-40B4-BE49-F238E27FC236}">
                <a16:creationId xmlns:a16="http://schemas.microsoft.com/office/drawing/2014/main" id="{EC761D9F-EB33-4B2F-A4E8-CCB011B7D61A}"/>
              </a:ext>
            </a:extLst>
          </p:cNvPr>
          <p:cNvSpPr txBox="1"/>
          <p:nvPr/>
        </p:nvSpPr>
        <p:spPr>
          <a:xfrm>
            <a:off x="365760" y="1905000"/>
            <a:ext cx="4870305" cy="892552"/>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4" name="TextBox 93">
            <a:extLst>
              <a:ext uri="{FF2B5EF4-FFF2-40B4-BE49-F238E27FC236}">
                <a16:creationId xmlns:a16="http://schemas.microsoft.com/office/drawing/2014/main" id="{6867E93F-A4A3-4005-9062-53A88D1E86F5}"/>
              </a:ext>
            </a:extLst>
          </p:cNvPr>
          <p:cNvSpPr txBox="1"/>
          <p:nvPr/>
        </p:nvSpPr>
        <p:spPr>
          <a:xfrm>
            <a:off x="365760" y="2910840"/>
            <a:ext cx="4870305" cy="892552"/>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5" name="TextBox 94">
            <a:extLst>
              <a:ext uri="{FF2B5EF4-FFF2-40B4-BE49-F238E27FC236}">
                <a16:creationId xmlns:a16="http://schemas.microsoft.com/office/drawing/2014/main" id="{DDD28AE0-EC02-4C8E-B13E-D314B75E8862}"/>
              </a:ext>
            </a:extLst>
          </p:cNvPr>
          <p:cNvSpPr txBox="1"/>
          <p:nvPr/>
        </p:nvSpPr>
        <p:spPr>
          <a:xfrm>
            <a:off x="365760" y="3916680"/>
            <a:ext cx="4870305" cy="892552"/>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96" name="TextBox 95">
            <a:extLst>
              <a:ext uri="{FF2B5EF4-FFF2-40B4-BE49-F238E27FC236}">
                <a16:creationId xmlns:a16="http://schemas.microsoft.com/office/drawing/2014/main" id="{F2E8DF95-CBAF-461A-A4DB-03FCFD12907A}"/>
              </a:ext>
            </a:extLst>
          </p:cNvPr>
          <p:cNvSpPr txBox="1"/>
          <p:nvPr/>
        </p:nvSpPr>
        <p:spPr>
          <a:xfrm>
            <a:off x="362094" y="4922520"/>
            <a:ext cx="4870305" cy="892552"/>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99" name="Group 98">
            <a:extLst>
              <a:ext uri="{FF2B5EF4-FFF2-40B4-BE49-F238E27FC236}">
                <a16:creationId xmlns:a16="http://schemas.microsoft.com/office/drawing/2014/main" id="{BF5296EC-AF94-414C-A810-166CB6E859F8}"/>
              </a:ext>
            </a:extLst>
          </p:cNvPr>
          <p:cNvGrpSpPr>
            <a:grpSpLocks noChangeAspect="1"/>
          </p:cNvGrpSpPr>
          <p:nvPr/>
        </p:nvGrpSpPr>
        <p:grpSpPr>
          <a:xfrm>
            <a:off x="9235440" y="5212080"/>
            <a:ext cx="1188720" cy="675994"/>
            <a:chOff x="3319046" y="1124712"/>
            <a:chExt cx="6854411" cy="3897897"/>
          </a:xfrm>
          <a:effectLst>
            <a:outerShdw blurRad="50800" dist="38100" dir="8100000" algn="tr" rotWithShape="0">
              <a:prstClr val="black">
                <a:alpha val="40000"/>
              </a:prstClr>
            </a:outerShdw>
          </a:effectLst>
        </p:grpSpPr>
        <p:sp>
          <p:nvSpPr>
            <p:cNvPr id="136" name="Freeform: Shape 135">
              <a:extLst>
                <a:ext uri="{FF2B5EF4-FFF2-40B4-BE49-F238E27FC236}">
                  <a16:creationId xmlns:a16="http://schemas.microsoft.com/office/drawing/2014/main" id="{EEEBF27A-822E-4184-B63D-8896A89D67E3}"/>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7" name="Freeform: Shape 136">
              <a:extLst>
                <a:ext uri="{FF2B5EF4-FFF2-40B4-BE49-F238E27FC236}">
                  <a16:creationId xmlns:a16="http://schemas.microsoft.com/office/drawing/2014/main" id="{57DE4F37-480D-482C-AE6F-DA5404F9B16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8" name="Freeform: Shape 137">
              <a:extLst>
                <a:ext uri="{FF2B5EF4-FFF2-40B4-BE49-F238E27FC236}">
                  <a16:creationId xmlns:a16="http://schemas.microsoft.com/office/drawing/2014/main" id="{306A847E-CCE7-4CFB-B480-AF4105FCDD9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0" name="Group 99">
            <a:extLst>
              <a:ext uri="{FF2B5EF4-FFF2-40B4-BE49-F238E27FC236}">
                <a16:creationId xmlns:a16="http://schemas.microsoft.com/office/drawing/2014/main" id="{624C1414-72F3-4E90-8B06-AA28F8D8D4D1}"/>
              </a:ext>
            </a:extLst>
          </p:cNvPr>
          <p:cNvGrpSpPr>
            <a:grpSpLocks noChangeAspect="1"/>
          </p:cNvGrpSpPr>
          <p:nvPr/>
        </p:nvGrpSpPr>
        <p:grpSpPr>
          <a:xfrm>
            <a:off x="9235440" y="4815840"/>
            <a:ext cx="1188720" cy="675994"/>
            <a:chOff x="3319046" y="1124712"/>
            <a:chExt cx="6854411" cy="3897897"/>
          </a:xfrm>
          <a:effectLst>
            <a:outerShdw blurRad="50800" dist="38100" dir="8100000" algn="tr" rotWithShape="0">
              <a:prstClr val="black">
                <a:alpha val="40000"/>
              </a:prstClr>
            </a:outerShdw>
          </a:effectLst>
        </p:grpSpPr>
        <p:sp>
          <p:nvSpPr>
            <p:cNvPr id="133" name="Freeform: Shape 132">
              <a:extLst>
                <a:ext uri="{FF2B5EF4-FFF2-40B4-BE49-F238E27FC236}">
                  <a16:creationId xmlns:a16="http://schemas.microsoft.com/office/drawing/2014/main" id="{EBB208E2-4906-4DDD-BC34-54E323414409}"/>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4" name="Freeform: Shape 133">
              <a:extLst>
                <a:ext uri="{FF2B5EF4-FFF2-40B4-BE49-F238E27FC236}">
                  <a16:creationId xmlns:a16="http://schemas.microsoft.com/office/drawing/2014/main" id="{28AAE7FC-6095-42BF-BB5F-6F66F126F542}"/>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5" name="Freeform: Shape 134">
              <a:extLst>
                <a:ext uri="{FF2B5EF4-FFF2-40B4-BE49-F238E27FC236}">
                  <a16:creationId xmlns:a16="http://schemas.microsoft.com/office/drawing/2014/main" id="{56A0358E-89E2-494C-8C36-82F4AABBC3D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1" name="Group 100">
            <a:extLst>
              <a:ext uri="{FF2B5EF4-FFF2-40B4-BE49-F238E27FC236}">
                <a16:creationId xmlns:a16="http://schemas.microsoft.com/office/drawing/2014/main" id="{800302E8-5C11-4118-8FF7-70525781455E}"/>
              </a:ext>
            </a:extLst>
          </p:cNvPr>
          <p:cNvGrpSpPr>
            <a:grpSpLocks noChangeAspect="1"/>
          </p:cNvGrpSpPr>
          <p:nvPr/>
        </p:nvGrpSpPr>
        <p:grpSpPr>
          <a:xfrm>
            <a:off x="9235440" y="4419600"/>
            <a:ext cx="1188720" cy="675994"/>
            <a:chOff x="3319046" y="1124712"/>
            <a:chExt cx="6854411" cy="3897897"/>
          </a:xfrm>
          <a:effectLst>
            <a:outerShdw blurRad="50800" dist="38100" dir="8100000" algn="tr" rotWithShape="0">
              <a:prstClr val="black">
                <a:alpha val="40000"/>
              </a:prstClr>
            </a:outerShdw>
          </a:effectLst>
        </p:grpSpPr>
        <p:sp>
          <p:nvSpPr>
            <p:cNvPr id="130" name="Freeform: Shape 129">
              <a:extLst>
                <a:ext uri="{FF2B5EF4-FFF2-40B4-BE49-F238E27FC236}">
                  <a16:creationId xmlns:a16="http://schemas.microsoft.com/office/drawing/2014/main" id="{091510E5-01A0-4C32-B1D2-68B792A044D1}"/>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1" name="Freeform: Shape 130">
              <a:extLst>
                <a:ext uri="{FF2B5EF4-FFF2-40B4-BE49-F238E27FC236}">
                  <a16:creationId xmlns:a16="http://schemas.microsoft.com/office/drawing/2014/main" id="{8E68CB11-EF40-4E1F-A790-5F7B17210CF8}"/>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Freeform: Shape 131">
              <a:extLst>
                <a:ext uri="{FF2B5EF4-FFF2-40B4-BE49-F238E27FC236}">
                  <a16:creationId xmlns:a16="http://schemas.microsoft.com/office/drawing/2014/main" id="{E48AB04F-5BD1-405C-AB80-FF8152BD639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2" name="Group 101">
            <a:extLst>
              <a:ext uri="{FF2B5EF4-FFF2-40B4-BE49-F238E27FC236}">
                <a16:creationId xmlns:a16="http://schemas.microsoft.com/office/drawing/2014/main" id="{B2FAB77D-AC93-45DD-8C6E-8A3743D2164C}"/>
              </a:ext>
            </a:extLst>
          </p:cNvPr>
          <p:cNvGrpSpPr>
            <a:grpSpLocks noChangeAspect="1"/>
          </p:cNvGrpSpPr>
          <p:nvPr/>
        </p:nvGrpSpPr>
        <p:grpSpPr>
          <a:xfrm>
            <a:off x="9235440" y="4023360"/>
            <a:ext cx="1188720" cy="675994"/>
            <a:chOff x="3319046" y="1124712"/>
            <a:chExt cx="6854411" cy="3897897"/>
          </a:xfrm>
          <a:effectLst>
            <a:outerShdw blurRad="50800" dist="38100" dir="8100000" algn="tr" rotWithShape="0">
              <a:prstClr val="black">
                <a:alpha val="40000"/>
              </a:prstClr>
            </a:outerShdw>
          </a:effectLst>
        </p:grpSpPr>
        <p:sp>
          <p:nvSpPr>
            <p:cNvPr id="127" name="Freeform: Shape 126">
              <a:extLst>
                <a:ext uri="{FF2B5EF4-FFF2-40B4-BE49-F238E27FC236}">
                  <a16:creationId xmlns:a16="http://schemas.microsoft.com/office/drawing/2014/main" id="{6F5EBB1F-1E92-4FF7-A503-AADFB276816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8" name="Freeform: Shape 127">
              <a:extLst>
                <a:ext uri="{FF2B5EF4-FFF2-40B4-BE49-F238E27FC236}">
                  <a16:creationId xmlns:a16="http://schemas.microsoft.com/office/drawing/2014/main" id="{C42EB874-E25D-47E8-8138-8EAD9BFD1B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9" name="Freeform: Shape 128">
              <a:extLst>
                <a:ext uri="{FF2B5EF4-FFF2-40B4-BE49-F238E27FC236}">
                  <a16:creationId xmlns:a16="http://schemas.microsoft.com/office/drawing/2014/main" id="{E3D58341-C003-4DFB-8F4D-CD79A2F41B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03" name="Group 102">
            <a:extLst>
              <a:ext uri="{FF2B5EF4-FFF2-40B4-BE49-F238E27FC236}">
                <a16:creationId xmlns:a16="http://schemas.microsoft.com/office/drawing/2014/main" id="{6F05153B-3700-4F9C-B8B9-6C9732EC7B7A}"/>
              </a:ext>
            </a:extLst>
          </p:cNvPr>
          <p:cNvGrpSpPr>
            <a:grpSpLocks noChangeAspect="1"/>
          </p:cNvGrpSpPr>
          <p:nvPr/>
        </p:nvGrpSpPr>
        <p:grpSpPr>
          <a:xfrm>
            <a:off x="9235440" y="3627120"/>
            <a:ext cx="1188720" cy="675994"/>
            <a:chOff x="3319046" y="1124712"/>
            <a:chExt cx="6854411" cy="3897897"/>
          </a:xfrm>
          <a:effectLst>
            <a:outerShdw blurRad="50800" dist="38100" dir="8100000" algn="tr" rotWithShape="0">
              <a:prstClr val="black">
                <a:alpha val="40000"/>
              </a:prstClr>
            </a:outerShdw>
          </a:effectLst>
        </p:grpSpPr>
        <p:sp>
          <p:nvSpPr>
            <p:cNvPr id="124" name="Freeform: Shape 123">
              <a:extLst>
                <a:ext uri="{FF2B5EF4-FFF2-40B4-BE49-F238E27FC236}">
                  <a16:creationId xmlns:a16="http://schemas.microsoft.com/office/drawing/2014/main" id="{61830DF6-52E4-4C7C-A537-AA44885EA70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5" name="Freeform: Shape 124">
              <a:extLst>
                <a:ext uri="{FF2B5EF4-FFF2-40B4-BE49-F238E27FC236}">
                  <a16:creationId xmlns:a16="http://schemas.microsoft.com/office/drawing/2014/main" id="{E1FD6F6C-2F17-47BC-BE6B-DFB0D79AA98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Freeform: Shape 125">
              <a:extLst>
                <a:ext uri="{FF2B5EF4-FFF2-40B4-BE49-F238E27FC236}">
                  <a16:creationId xmlns:a16="http://schemas.microsoft.com/office/drawing/2014/main" id="{A1D16E25-09AD-4618-BE09-D1F7C57D1856}"/>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57CCC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0" name="Group 139">
            <a:extLst>
              <a:ext uri="{FF2B5EF4-FFF2-40B4-BE49-F238E27FC236}">
                <a16:creationId xmlns:a16="http://schemas.microsoft.com/office/drawing/2014/main" id="{9A2ED8C1-D90D-4D05-88D9-C97E30112BAA}"/>
              </a:ext>
            </a:extLst>
          </p:cNvPr>
          <p:cNvGrpSpPr>
            <a:grpSpLocks noChangeAspect="1"/>
          </p:cNvGrpSpPr>
          <p:nvPr/>
        </p:nvGrpSpPr>
        <p:grpSpPr>
          <a:xfrm>
            <a:off x="8503920" y="5212080"/>
            <a:ext cx="1188720" cy="675994"/>
            <a:chOff x="3319046" y="1124712"/>
            <a:chExt cx="6854411" cy="3897897"/>
          </a:xfrm>
          <a:effectLst>
            <a:outerShdw blurRad="50800" dist="38100" dir="8100000" algn="tr" rotWithShape="0">
              <a:prstClr val="black">
                <a:alpha val="40000"/>
              </a:prstClr>
            </a:outerShdw>
          </a:effectLst>
        </p:grpSpPr>
        <p:sp>
          <p:nvSpPr>
            <p:cNvPr id="177" name="Freeform: Shape 176">
              <a:extLst>
                <a:ext uri="{FF2B5EF4-FFF2-40B4-BE49-F238E27FC236}">
                  <a16:creationId xmlns:a16="http://schemas.microsoft.com/office/drawing/2014/main" id="{0DCAD638-AFF6-402A-9FC4-1EB31042B29A}"/>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8" name="Freeform: Shape 177">
              <a:extLst>
                <a:ext uri="{FF2B5EF4-FFF2-40B4-BE49-F238E27FC236}">
                  <a16:creationId xmlns:a16="http://schemas.microsoft.com/office/drawing/2014/main" id="{1CAB72F5-2165-43E4-AD6F-D9F6BD11D4DC}"/>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9" name="Freeform: Shape 178">
              <a:extLst>
                <a:ext uri="{FF2B5EF4-FFF2-40B4-BE49-F238E27FC236}">
                  <a16:creationId xmlns:a16="http://schemas.microsoft.com/office/drawing/2014/main" id="{640637B7-0188-4E3E-8005-660B46DAAB8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1" name="Group 140">
            <a:extLst>
              <a:ext uri="{FF2B5EF4-FFF2-40B4-BE49-F238E27FC236}">
                <a16:creationId xmlns:a16="http://schemas.microsoft.com/office/drawing/2014/main" id="{6382B23B-05C2-4085-A6D3-81499AE62626}"/>
              </a:ext>
            </a:extLst>
          </p:cNvPr>
          <p:cNvGrpSpPr>
            <a:grpSpLocks noChangeAspect="1"/>
          </p:cNvGrpSpPr>
          <p:nvPr/>
        </p:nvGrpSpPr>
        <p:grpSpPr>
          <a:xfrm>
            <a:off x="8503920" y="4815840"/>
            <a:ext cx="1188720" cy="675994"/>
            <a:chOff x="3319046" y="1124712"/>
            <a:chExt cx="6854411" cy="3897897"/>
          </a:xfrm>
          <a:effectLst>
            <a:outerShdw blurRad="50800" dist="38100" dir="8100000" algn="tr" rotWithShape="0">
              <a:prstClr val="black">
                <a:alpha val="40000"/>
              </a:prstClr>
            </a:outerShdw>
          </a:effectLst>
        </p:grpSpPr>
        <p:sp>
          <p:nvSpPr>
            <p:cNvPr id="174" name="Freeform: Shape 173">
              <a:extLst>
                <a:ext uri="{FF2B5EF4-FFF2-40B4-BE49-F238E27FC236}">
                  <a16:creationId xmlns:a16="http://schemas.microsoft.com/office/drawing/2014/main" id="{892A927A-2F92-4698-9382-91CF4D5B7D9C}"/>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5" name="Freeform: Shape 174">
              <a:extLst>
                <a:ext uri="{FF2B5EF4-FFF2-40B4-BE49-F238E27FC236}">
                  <a16:creationId xmlns:a16="http://schemas.microsoft.com/office/drawing/2014/main" id="{8BEC6592-0342-4DD7-B482-EC6A43C4E7A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6" name="Freeform: Shape 175">
              <a:extLst>
                <a:ext uri="{FF2B5EF4-FFF2-40B4-BE49-F238E27FC236}">
                  <a16:creationId xmlns:a16="http://schemas.microsoft.com/office/drawing/2014/main" id="{55B1867A-E2AF-453D-B5ED-DDF7F1495040}"/>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2" name="Group 141">
            <a:extLst>
              <a:ext uri="{FF2B5EF4-FFF2-40B4-BE49-F238E27FC236}">
                <a16:creationId xmlns:a16="http://schemas.microsoft.com/office/drawing/2014/main" id="{75C2967E-DBE2-406E-A489-B6603952FE0C}"/>
              </a:ext>
            </a:extLst>
          </p:cNvPr>
          <p:cNvGrpSpPr>
            <a:grpSpLocks noChangeAspect="1"/>
          </p:cNvGrpSpPr>
          <p:nvPr/>
        </p:nvGrpSpPr>
        <p:grpSpPr>
          <a:xfrm>
            <a:off x="8503920" y="4419600"/>
            <a:ext cx="1188720" cy="675994"/>
            <a:chOff x="3319046" y="1124712"/>
            <a:chExt cx="6854411" cy="3897897"/>
          </a:xfrm>
          <a:effectLst>
            <a:outerShdw blurRad="50800" dist="38100" dir="8100000" algn="tr" rotWithShape="0">
              <a:prstClr val="black">
                <a:alpha val="40000"/>
              </a:prstClr>
            </a:outerShdw>
          </a:effectLst>
        </p:grpSpPr>
        <p:sp>
          <p:nvSpPr>
            <p:cNvPr id="171" name="Freeform: Shape 170">
              <a:extLst>
                <a:ext uri="{FF2B5EF4-FFF2-40B4-BE49-F238E27FC236}">
                  <a16:creationId xmlns:a16="http://schemas.microsoft.com/office/drawing/2014/main" id="{19B86D81-A6D7-4F8E-9497-DB8B130AA7C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2" name="Freeform: Shape 171">
              <a:extLst>
                <a:ext uri="{FF2B5EF4-FFF2-40B4-BE49-F238E27FC236}">
                  <a16:creationId xmlns:a16="http://schemas.microsoft.com/office/drawing/2014/main" id="{8C6C64A5-323D-4491-97ED-BC3C9232A50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3" name="Freeform: Shape 172">
              <a:extLst>
                <a:ext uri="{FF2B5EF4-FFF2-40B4-BE49-F238E27FC236}">
                  <a16:creationId xmlns:a16="http://schemas.microsoft.com/office/drawing/2014/main" id="{D8920C21-20F0-4C97-9653-E93739D255FD}"/>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3" name="Group 142">
            <a:extLst>
              <a:ext uri="{FF2B5EF4-FFF2-40B4-BE49-F238E27FC236}">
                <a16:creationId xmlns:a16="http://schemas.microsoft.com/office/drawing/2014/main" id="{D6465D78-619E-4EBC-BB85-9A00461C5D41}"/>
              </a:ext>
            </a:extLst>
          </p:cNvPr>
          <p:cNvGrpSpPr>
            <a:grpSpLocks noChangeAspect="1"/>
          </p:cNvGrpSpPr>
          <p:nvPr/>
        </p:nvGrpSpPr>
        <p:grpSpPr>
          <a:xfrm>
            <a:off x="8503920" y="4023360"/>
            <a:ext cx="1188720" cy="675994"/>
            <a:chOff x="3319046" y="1124712"/>
            <a:chExt cx="6854411" cy="3897897"/>
          </a:xfrm>
          <a:effectLst>
            <a:outerShdw blurRad="50800" dist="38100" dir="8100000" algn="tr" rotWithShape="0">
              <a:prstClr val="black">
                <a:alpha val="40000"/>
              </a:prstClr>
            </a:outerShdw>
          </a:effectLst>
        </p:grpSpPr>
        <p:sp>
          <p:nvSpPr>
            <p:cNvPr id="168" name="Freeform: Shape 167">
              <a:extLst>
                <a:ext uri="{FF2B5EF4-FFF2-40B4-BE49-F238E27FC236}">
                  <a16:creationId xmlns:a16="http://schemas.microsoft.com/office/drawing/2014/main" id="{58B39396-9FF9-4ABB-86E6-CFC47C91F28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9" name="Freeform: Shape 168">
              <a:extLst>
                <a:ext uri="{FF2B5EF4-FFF2-40B4-BE49-F238E27FC236}">
                  <a16:creationId xmlns:a16="http://schemas.microsoft.com/office/drawing/2014/main" id="{9B350C1B-FD62-44C4-BAC6-94012A5FC4B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0" name="Freeform: Shape 169">
              <a:extLst>
                <a:ext uri="{FF2B5EF4-FFF2-40B4-BE49-F238E27FC236}">
                  <a16:creationId xmlns:a16="http://schemas.microsoft.com/office/drawing/2014/main" id="{27017BE5-4DA0-4056-ABB7-F1BA25DC193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4" name="Group 143">
            <a:extLst>
              <a:ext uri="{FF2B5EF4-FFF2-40B4-BE49-F238E27FC236}">
                <a16:creationId xmlns:a16="http://schemas.microsoft.com/office/drawing/2014/main" id="{4C676D89-8455-4B5A-AD8F-C435A77FDC9B}"/>
              </a:ext>
            </a:extLst>
          </p:cNvPr>
          <p:cNvGrpSpPr>
            <a:grpSpLocks noChangeAspect="1"/>
          </p:cNvGrpSpPr>
          <p:nvPr/>
        </p:nvGrpSpPr>
        <p:grpSpPr>
          <a:xfrm>
            <a:off x="8503920" y="3627120"/>
            <a:ext cx="1188720" cy="675994"/>
            <a:chOff x="3319046" y="1124712"/>
            <a:chExt cx="6854411" cy="3897897"/>
          </a:xfrm>
          <a:effectLst>
            <a:outerShdw blurRad="50800" dist="38100" dir="8100000" algn="tr" rotWithShape="0">
              <a:prstClr val="black">
                <a:alpha val="40000"/>
              </a:prstClr>
            </a:outerShdw>
          </a:effectLst>
        </p:grpSpPr>
        <p:sp>
          <p:nvSpPr>
            <p:cNvPr id="165" name="Freeform: Shape 164">
              <a:extLst>
                <a:ext uri="{FF2B5EF4-FFF2-40B4-BE49-F238E27FC236}">
                  <a16:creationId xmlns:a16="http://schemas.microsoft.com/office/drawing/2014/main" id="{652FDCF5-DC42-463F-AD56-47A870270F4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Freeform: Shape 165">
              <a:extLst>
                <a:ext uri="{FF2B5EF4-FFF2-40B4-BE49-F238E27FC236}">
                  <a16:creationId xmlns:a16="http://schemas.microsoft.com/office/drawing/2014/main" id="{29DEE0F3-1284-4B89-AD8C-5344E0FF0D94}"/>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7" name="Freeform: Shape 166">
              <a:extLst>
                <a:ext uri="{FF2B5EF4-FFF2-40B4-BE49-F238E27FC236}">
                  <a16:creationId xmlns:a16="http://schemas.microsoft.com/office/drawing/2014/main" id="{9AE6DC4F-165A-4072-A423-879389E87974}"/>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5" name="Group 144">
            <a:extLst>
              <a:ext uri="{FF2B5EF4-FFF2-40B4-BE49-F238E27FC236}">
                <a16:creationId xmlns:a16="http://schemas.microsoft.com/office/drawing/2014/main" id="{B8078F01-C106-45F4-B0AF-3E993DD9A4D3}"/>
              </a:ext>
            </a:extLst>
          </p:cNvPr>
          <p:cNvGrpSpPr>
            <a:grpSpLocks noChangeAspect="1"/>
          </p:cNvGrpSpPr>
          <p:nvPr/>
        </p:nvGrpSpPr>
        <p:grpSpPr>
          <a:xfrm>
            <a:off x="8503920" y="3230880"/>
            <a:ext cx="1188720" cy="675994"/>
            <a:chOff x="3319046" y="1124712"/>
            <a:chExt cx="6854411" cy="3897897"/>
          </a:xfrm>
          <a:effectLst>
            <a:outerShdw blurRad="50800" dist="38100" dir="8100000" algn="tr" rotWithShape="0">
              <a:prstClr val="black">
                <a:alpha val="40000"/>
              </a:prstClr>
            </a:outerShdw>
          </a:effectLst>
        </p:grpSpPr>
        <p:sp>
          <p:nvSpPr>
            <p:cNvPr id="162" name="Freeform: Shape 161">
              <a:extLst>
                <a:ext uri="{FF2B5EF4-FFF2-40B4-BE49-F238E27FC236}">
                  <a16:creationId xmlns:a16="http://schemas.microsoft.com/office/drawing/2014/main" id="{FB1B1BCB-19CF-4683-8D2D-4DE1D39AE2D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3" name="Freeform: Shape 162">
              <a:extLst>
                <a:ext uri="{FF2B5EF4-FFF2-40B4-BE49-F238E27FC236}">
                  <a16:creationId xmlns:a16="http://schemas.microsoft.com/office/drawing/2014/main" id="{4923692B-5915-4F5F-947F-27C659826A8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4" name="Freeform: Shape 163">
              <a:extLst>
                <a:ext uri="{FF2B5EF4-FFF2-40B4-BE49-F238E27FC236}">
                  <a16:creationId xmlns:a16="http://schemas.microsoft.com/office/drawing/2014/main" id="{A235A5B0-51C7-4BA3-921B-8549857989C3}"/>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6" name="Group 145">
            <a:extLst>
              <a:ext uri="{FF2B5EF4-FFF2-40B4-BE49-F238E27FC236}">
                <a16:creationId xmlns:a16="http://schemas.microsoft.com/office/drawing/2014/main" id="{EE532614-2DC1-4873-9346-D2745A59267B}"/>
              </a:ext>
            </a:extLst>
          </p:cNvPr>
          <p:cNvGrpSpPr>
            <a:grpSpLocks noChangeAspect="1"/>
          </p:cNvGrpSpPr>
          <p:nvPr/>
        </p:nvGrpSpPr>
        <p:grpSpPr>
          <a:xfrm>
            <a:off x="8503920" y="2834640"/>
            <a:ext cx="1188720" cy="675994"/>
            <a:chOff x="3319046" y="1124712"/>
            <a:chExt cx="6854411" cy="3897897"/>
          </a:xfrm>
          <a:effectLst>
            <a:outerShdw blurRad="50800" dist="38100" dir="8100000" algn="tr" rotWithShape="0">
              <a:prstClr val="black">
                <a:alpha val="40000"/>
              </a:prstClr>
            </a:outerShdw>
          </a:effectLst>
        </p:grpSpPr>
        <p:sp>
          <p:nvSpPr>
            <p:cNvPr id="159" name="Freeform: Shape 158">
              <a:extLst>
                <a:ext uri="{FF2B5EF4-FFF2-40B4-BE49-F238E27FC236}">
                  <a16:creationId xmlns:a16="http://schemas.microsoft.com/office/drawing/2014/main" id="{B1B27DE0-3FA5-4935-AD39-76C3BCAD455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0" name="Freeform: Shape 159">
              <a:extLst>
                <a:ext uri="{FF2B5EF4-FFF2-40B4-BE49-F238E27FC236}">
                  <a16:creationId xmlns:a16="http://schemas.microsoft.com/office/drawing/2014/main" id="{5181635E-1175-4E2F-80F2-343A76C5578D}"/>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1" name="Freeform: Shape 160">
              <a:extLst>
                <a:ext uri="{FF2B5EF4-FFF2-40B4-BE49-F238E27FC236}">
                  <a16:creationId xmlns:a16="http://schemas.microsoft.com/office/drawing/2014/main" id="{0C08D886-3632-4602-BDA6-2E252813E66F}"/>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7" name="Group 146">
            <a:extLst>
              <a:ext uri="{FF2B5EF4-FFF2-40B4-BE49-F238E27FC236}">
                <a16:creationId xmlns:a16="http://schemas.microsoft.com/office/drawing/2014/main" id="{9C5A7AC3-F91B-4369-8506-709A50A15D27}"/>
              </a:ext>
            </a:extLst>
          </p:cNvPr>
          <p:cNvGrpSpPr>
            <a:grpSpLocks noChangeAspect="1"/>
          </p:cNvGrpSpPr>
          <p:nvPr/>
        </p:nvGrpSpPr>
        <p:grpSpPr>
          <a:xfrm>
            <a:off x="8503920" y="2438400"/>
            <a:ext cx="1188720" cy="675994"/>
            <a:chOff x="3319046" y="1124712"/>
            <a:chExt cx="6854411" cy="3897897"/>
          </a:xfrm>
          <a:effectLst>
            <a:outerShdw blurRad="50800" dist="38100" dir="8100000" algn="tr" rotWithShape="0">
              <a:prstClr val="black">
                <a:alpha val="40000"/>
              </a:prstClr>
            </a:outerShdw>
          </a:effectLst>
        </p:grpSpPr>
        <p:sp>
          <p:nvSpPr>
            <p:cNvPr id="156" name="Freeform: Shape 155">
              <a:extLst>
                <a:ext uri="{FF2B5EF4-FFF2-40B4-BE49-F238E27FC236}">
                  <a16:creationId xmlns:a16="http://schemas.microsoft.com/office/drawing/2014/main" id="{09902A53-798B-43BB-9089-BEE4A34D21C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7" name="Freeform: Shape 156">
              <a:extLst>
                <a:ext uri="{FF2B5EF4-FFF2-40B4-BE49-F238E27FC236}">
                  <a16:creationId xmlns:a16="http://schemas.microsoft.com/office/drawing/2014/main" id="{1B0628B3-BCCE-424D-8689-8E6D6B5F2B0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8" name="Freeform: Shape 157">
              <a:extLst>
                <a:ext uri="{FF2B5EF4-FFF2-40B4-BE49-F238E27FC236}">
                  <a16:creationId xmlns:a16="http://schemas.microsoft.com/office/drawing/2014/main" id="{C4253B9D-F291-425C-90A6-40799BA99B4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48" name="Group 147">
            <a:extLst>
              <a:ext uri="{FF2B5EF4-FFF2-40B4-BE49-F238E27FC236}">
                <a16:creationId xmlns:a16="http://schemas.microsoft.com/office/drawing/2014/main" id="{2FE03F7E-B12F-4412-A606-13334C3566BC}"/>
              </a:ext>
            </a:extLst>
          </p:cNvPr>
          <p:cNvGrpSpPr>
            <a:grpSpLocks noChangeAspect="1"/>
          </p:cNvGrpSpPr>
          <p:nvPr/>
        </p:nvGrpSpPr>
        <p:grpSpPr>
          <a:xfrm>
            <a:off x="8503920" y="2042160"/>
            <a:ext cx="1188720" cy="675994"/>
            <a:chOff x="3319046" y="1124712"/>
            <a:chExt cx="6854411" cy="3897897"/>
          </a:xfrm>
          <a:effectLst>
            <a:outerShdw blurRad="50800" dist="38100" dir="8100000" algn="tr" rotWithShape="0">
              <a:prstClr val="black">
                <a:alpha val="40000"/>
              </a:prstClr>
            </a:outerShdw>
          </a:effectLst>
        </p:grpSpPr>
        <p:sp>
          <p:nvSpPr>
            <p:cNvPr id="153" name="Freeform: Shape 152">
              <a:extLst>
                <a:ext uri="{FF2B5EF4-FFF2-40B4-BE49-F238E27FC236}">
                  <a16:creationId xmlns:a16="http://schemas.microsoft.com/office/drawing/2014/main" id="{8E37DDBD-A091-469F-A33F-FE9DFE364DA8}"/>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4" name="Freeform: Shape 153">
              <a:extLst>
                <a:ext uri="{FF2B5EF4-FFF2-40B4-BE49-F238E27FC236}">
                  <a16:creationId xmlns:a16="http://schemas.microsoft.com/office/drawing/2014/main" id="{9669AD65-98E6-4CE7-921F-72EDECF73AE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5" name="Freeform: Shape 154">
              <a:extLst>
                <a:ext uri="{FF2B5EF4-FFF2-40B4-BE49-F238E27FC236}">
                  <a16:creationId xmlns:a16="http://schemas.microsoft.com/office/drawing/2014/main" id="{7D8D176C-EA39-4253-9FA8-EA1AF2340D3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4C956"/>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1" name="Group 180">
            <a:extLst>
              <a:ext uri="{FF2B5EF4-FFF2-40B4-BE49-F238E27FC236}">
                <a16:creationId xmlns:a16="http://schemas.microsoft.com/office/drawing/2014/main" id="{815A9EF8-B194-4CB7-8DA9-A316D061C2D2}"/>
              </a:ext>
            </a:extLst>
          </p:cNvPr>
          <p:cNvGrpSpPr>
            <a:grpSpLocks noChangeAspect="1"/>
          </p:cNvGrpSpPr>
          <p:nvPr/>
        </p:nvGrpSpPr>
        <p:grpSpPr>
          <a:xfrm>
            <a:off x="7772400" y="5212080"/>
            <a:ext cx="1188720" cy="675994"/>
            <a:chOff x="3319046" y="1124712"/>
            <a:chExt cx="6854411" cy="3897897"/>
          </a:xfrm>
          <a:effectLst>
            <a:outerShdw blurRad="50800" dist="38100" dir="8100000" algn="tr" rotWithShape="0">
              <a:prstClr val="black">
                <a:alpha val="40000"/>
              </a:prstClr>
            </a:outerShdw>
          </a:effectLst>
        </p:grpSpPr>
        <p:sp>
          <p:nvSpPr>
            <p:cNvPr id="218" name="Freeform: Shape 217">
              <a:extLst>
                <a:ext uri="{FF2B5EF4-FFF2-40B4-BE49-F238E27FC236}">
                  <a16:creationId xmlns:a16="http://schemas.microsoft.com/office/drawing/2014/main" id="{22E6AEFD-7EFF-4F95-88C7-40F3C3CF59E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9" name="Freeform: Shape 218">
              <a:extLst>
                <a:ext uri="{FF2B5EF4-FFF2-40B4-BE49-F238E27FC236}">
                  <a16:creationId xmlns:a16="http://schemas.microsoft.com/office/drawing/2014/main" id="{8AB5DA4C-3460-4342-A159-9F8DA92CF58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0" name="Freeform: Shape 219">
              <a:extLst>
                <a:ext uri="{FF2B5EF4-FFF2-40B4-BE49-F238E27FC236}">
                  <a16:creationId xmlns:a16="http://schemas.microsoft.com/office/drawing/2014/main" id="{03D11C52-F519-47CF-843F-FCBB87B5C81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2" name="Group 181">
            <a:extLst>
              <a:ext uri="{FF2B5EF4-FFF2-40B4-BE49-F238E27FC236}">
                <a16:creationId xmlns:a16="http://schemas.microsoft.com/office/drawing/2014/main" id="{8A44727C-3578-4472-9321-5FBB7F4ABC86}"/>
              </a:ext>
            </a:extLst>
          </p:cNvPr>
          <p:cNvGrpSpPr>
            <a:grpSpLocks noChangeAspect="1"/>
          </p:cNvGrpSpPr>
          <p:nvPr/>
        </p:nvGrpSpPr>
        <p:grpSpPr>
          <a:xfrm>
            <a:off x="7772400" y="4815840"/>
            <a:ext cx="1188720" cy="675994"/>
            <a:chOff x="3319046" y="1124712"/>
            <a:chExt cx="6854411" cy="3897897"/>
          </a:xfrm>
          <a:effectLst>
            <a:outerShdw blurRad="50800" dist="38100" dir="8100000" algn="tr" rotWithShape="0">
              <a:prstClr val="black">
                <a:alpha val="40000"/>
              </a:prstClr>
            </a:outerShdw>
          </a:effectLst>
        </p:grpSpPr>
        <p:sp>
          <p:nvSpPr>
            <p:cNvPr id="215" name="Freeform: Shape 214">
              <a:extLst>
                <a:ext uri="{FF2B5EF4-FFF2-40B4-BE49-F238E27FC236}">
                  <a16:creationId xmlns:a16="http://schemas.microsoft.com/office/drawing/2014/main" id="{FEE925D5-AF46-4690-BB15-C8BAD34863D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6" name="Freeform: Shape 215">
              <a:extLst>
                <a:ext uri="{FF2B5EF4-FFF2-40B4-BE49-F238E27FC236}">
                  <a16:creationId xmlns:a16="http://schemas.microsoft.com/office/drawing/2014/main" id="{8C141839-220F-4BF9-A203-D7EA08F5E3D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7" name="Freeform: Shape 216">
              <a:extLst>
                <a:ext uri="{FF2B5EF4-FFF2-40B4-BE49-F238E27FC236}">
                  <a16:creationId xmlns:a16="http://schemas.microsoft.com/office/drawing/2014/main" id="{610BB5E6-4A4F-4495-9C9E-314E060879C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3" name="Group 182">
            <a:extLst>
              <a:ext uri="{FF2B5EF4-FFF2-40B4-BE49-F238E27FC236}">
                <a16:creationId xmlns:a16="http://schemas.microsoft.com/office/drawing/2014/main" id="{2BEF495A-0008-45C3-96E0-61F1B85C16DC}"/>
              </a:ext>
            </a:extLst>
          </p:cNvPr>
          <p:cNvGrpSpPr>
            <a:grpSpLocks noChangeAspect="1"/>
          </p:cNvGrpSpPr>
          <p:nvPr/>
        </p:nvGrpSpPr>
        <p:grpSpPr>
          <a:xfrm>
            <a:off x="7772400" y="4419600"/>
            <a:ext cx="1188720" cy="675994"/>
            <a:chOff x="3319046" y="1124712"/>
            <a:chExt cx="6854411" cy="3897897"/>
          </a:xfrm>
          <a:effectLst>
            <a:outerShdw blurRad="50800" dist="38100" dir="8100000" algn="tr" rotWithShape="0">
              <a:prstClr val="black">
                <a:alpha val="40000"/>
              </a:prstClr>
            </a:outerShdw>
          </a:effectLst>
        </p:grpSpPr>
        <p:sp>
          <p:nvSpPr>
            <p:cNvPr id="212" name="Freeform: Shape 211">
              <a:extLst>
                <a:ext uri="{FF2B5EF4-FFF2-40B4-BE49-F238E27FC236}">
                  <a16:creationId xmlns:a16="http://schemas.microsoft.com/office/drawing/2014/main" id="{94C89389-0E46-4593-894B-5EB5506571A0}"/>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3" name="Freeform: Shape 212">
              <a:extLst>
                <a:ext uri="{FF2B5EF4-FFF2-40B4-BE49-F238E27FC236}">
                  <a16:creationId xmlns:a16="http://schemas.microsoft.com/office/drawing/2014/main" id="{E491799B-D760-4913-B20E-7DCFA7F00F66}"/>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4" name="Freeform: Shape 213">
              <a:extLst>
                <a:ext uri="{FF2B5EF4-FFF2-40B4-BE49-F238E27FC236}">
                  <a16:creationId xmlns:a16="http://schemas.microsoft.com/office/drawing/2014/main" id="{7D502ED6-C396-4E40-9118-FDDA62C4C35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4" name="Group 183">
            <a:extLst>
              <a:ext uri="{FF2B5EF4-FFF2-40B4-BE49-F238E27FC236}">
                <a16:creationId xmlns:a16="http://schemas.microsoft.com/office/drawing/2014/main" id="{6CE80C02-11CB-414A-9472-8E50A5E6470D}"/>
              </a:ext>
            </a:extLst>
          </p:cNvPr>
          <p:cNvGrpSpPr>
            <a:grpSpLocks noChangeAspect="1"/>
          </p:cNvGrpSpPr>
          <p:nvPr/>
        </p:nvGrpSpPr>
        <p:grpSpPr>
          <a:xfrm>
            <a:off x="7772400" y="4023360"/>
            <a:ext cx="1188720" cy="675994"/>
            <a:chOff x="3319046" y="1124712"/>
            <a:chExt cx="6854411" cy="3897897"/>
          </a:xfrm>
          <a:effectLst>
            <a:outerShdw blurRad="50800" dist="38100" dir="8100000" algn="tr" rotWithShape="0">
              <a:prstClr val="black">
                <a:alpha val="40000"/>
              </a:prstClr>
            </a:outerShdw>
          </a:effectLst>
        </p:grpSpPr>
        <p:sp>
          <p:nvSpPr>
            <p:cNvPr id="209" name="Freeform: Shape 208">
              <a:extLst>
                <a:ext uri="{FF2B5EF4-FFF2-40B4-BE49-F238E27FC236}">
                  <a16:creationId xmlns:a16="http://schemas.microsoft.com/office/drawing/2014/main" id="{384FB578-6A36-48A9-B9DA-83C6EAAA2AE4}"/>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0" name="Freeform: Shape 209">
              <a:extLst>
                <a:ext uri="{FF2B5EF4-FFF2-40B4-BE49-F238E27FC236}">
                  <a16:creationId xmlns:a16="http://schemas.microsoft.com/office/drawing/2014/main" id="{5B8BEDD8-F46B-4D44-B310-FBCA3BE2E9B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1" name="Freeform: Shape 210">
              <a:extLst>
                <a:ext uri="{FF2B5EF4-FFF2-40B4-BE49-F238E27FC236}">
                  <a16:creationId xmlns:a16="http://schemas.microsoft.com/office/drawing/2014/main" id="{492DD138-218B-44ED-8F86-EB32201B1E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5" name="Group 184">
            <a:extLst>
              <a:ext uri="{FF2B5EF4-FFF2-40B4-BE49-F238E27FC236}">
                <a16:creationId xmlns:a16="http://schemas.microsoft.com/office/drawing/2014/main" id="{F42D2908-D17A-4239-AA62-C153D491F3FF}"/>
              </a:ext>
            </a:extLst>
          </p:cNvPr>
          <p:cNvGrpSpPr>
            <a:grpSpLocks noChangeAspect="1"/>
          </p:cNvGrpSpPr>
          <p:nvPr/>
        </p:nvGrpSpPr>
        <p:grpSpPr>
          <a:xfrm>
            <a:off x="7772400" y="3627120"/>
            <a:ext cx="1188720" cy="675994"/>
            <a:chOff x="3319046" y="1124712"/>
            <a:chExt cx="6854411" cy="3897897"/>
          </a:xfrm>
          <a:effectLst>
            <a:outerShdw blurRad="50800" dist="38100" dir="8100000" algn="tr" rotWithShape="0">
              <a:prstClr val="black">
                <a:alpha val="40000"/>
              </a:prstClr>
            </a:outerShdw>
          </a:effectLst>
        </p:grpSpPr>
        <p:sp>
          <p:nvSpPr>
            <p:cNvPr id="206" name="Freeform: Shape 205">
              <a:extLst>
                <a:ext uri="{FF2B5EF4-FFF2-40B4-BE49-F238E27FC236}">
                  <a16:creationId xmlns:a16="http://schemas.microsoft.com/office/drawing/2014/main" id="{9C9D2A56-E1A3-4ED0-94DF-7515AB02B047}"/>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7" name="Freeform: Shape 206">
              <a:extLst>
                <a:ext uri="{FF2B5EF4-FFF2-40B4-BE49-F238E27FC236}">
                  <a16:creationId xmlns:a16="http://schemas.microsoft.com/office/drawing/2014/main" id="{719AE4D5-20BB-4425-A11B-C06A637C8F49}"/>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8" name="Freeform: Shape 207">
              <a:extLst>
                <a:ext uri="{FF2B5EF4-FFF2-40B4-BE49-F238E27FC236}">
                  <a16:creationId xmlns:a16="http://schemas.microsoft.com/office/drawing/2014/main" id="{1D86B501-D327-4E51-9CCC-5FFB6CAECDDC}"/>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6" name="Group 185">
            <a:extLst>
              <a:ext uri="{FF2B5EF4-FFF2-40B4-BE49-F238E27FC236}">
                <a16:creationId xmlns:a16="http://schemas.microsoft.com/office/drawing/2014/main" id="{9AD7CD0A-F75F-4966-9969-C7044D02D00A}"/>
              </a:ext>
            </a:extLst>
          </p:cNvPr>
          <p:cNvGrpSpPr>
            <a:grpSpLocks noChangeAspect="1"/>
          </p:cNvGrpSpPr>
          <p:nvPr/>
        </p:nvGrpSpPr>
        <p:grpSpPr>
          <a:xfrm>
            <a:off x="7772400" y="3230880"/>
            <a:ext cx="1188720" cy="675994"/>
            <a:chOff x="3319046" y="1124712"/>
            <a:chExt cx="6854411" cy="3897897"/>
          </a:xfrm>
          <a:effectLst>
            <a:outerShdw blurRad="50800" dist="38100" dir="8100000" algn="tr" rotWithShape="0">
              <a:prstClr val="black">
                <a:alpha val="40000"/>
              </a:prstClr>
            </a:outerShdw>
          </a:effectLst>
        </p:grpSpPr>
        <p:sp>
          <p:nvSpPr>
            <p:cNvPr id="203" name="Freeform: Shape 202">
              <a:extLst>
                <a:ext uri="{FF2B5EF4-FFF2-40B4-BE49-F238E27FC236}">
                  <a16:creationId xmlns:a16="http://schemas.microsoft.com/office/drawing/2014/main" id="{A722AB31-3CBC-4257-B81B-7191C3D7DF3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4" name="Freeform: Shape 203">
              <a:extLst>
                <a:ext uri="{FF2B5EF4-FFF2-40B4-BE49-F238E27FC236}">
                  <a16:creationId xmlns:a16="http://schemas.microsoft.com/office/drawing/2014/main" id="{2F3575D6-B369-4BC4-9D0C-D14859C6CE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5" name="Freeform: Shape 204">
              <a:extLst>
                <a:ext uri="{FF2B5EF4-FFF2-40B4-BE49-F238E27FC236}">
                  <a16:creationId xmlns:a16="http://schemas.microsoft.com/office/drawing/2014/main" id="{D2748453-173A-4987-A514-488E1E85C77B}"/>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7" name="Group 186">
            <a:extLst>
              <a:ext uri="{FF2B5EF4-FFF2-40B4-BE49-F238E27FC236}">
                <a16:creationId xmlns:a16="http://schemas.microsoft.com/office/drawing/2014/main" id="{BBFC2A56-C576-4CFD-9B3A-8052460E8733}"/>
              </a:ext>
            </a:extLst>
          </p:cNvPr>
          <p:cNvGrpSpPr>
            <a:grpSpLocks noChangeAspect="1"/>
          </p:cNvGrpSpPr>
          <p:nvPr/>
        </p:nvGrpSpPr>
        <p:grpSpPr>
          <a:xfrm>
            <a:off x="7772400" y="2834640"/>
            <a:ext cx="1188720" cy="675994"/>
            <a:chOff x="3319046" y="1124712"/>
            <a:chExt cx="6854411" cy="3897897"/>
          </a:xfrm>
          <a:effectLst>
            <a:outerShdw blurRad="50800" dist="38100" dir="8100000" algn="tr" rotWithShape="0">
              <a:prstClr val="black">
                <a:alpha val="40000"/>
              </a:prstClr>
            </a:outerShdw>
          </a:effectLst>
        </p:grpSpPr>
        <p:sp>
          <p:nvSpPr>
            <p:cNvPr id="200" name="Freeform: Shape 199">
              <a:extLst>
                <a:ext uri="{FF2B5EF4-FFF2-40B4-BE49-F238E27FC236}">
                  <a16:creationId xmlns:a16="http://schemas.microsoft.com/office/drawing/2014/main" id="{179C9F96-CBEC-497F-8C67-DB138C1B40CE}"/>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1" name="Freeform: Shape 200">
              <a:extLst>
                <a:ext uri="{FF2B5EF4-FFF2-40B4-BE49-F238E27FC236}">
                  <a16:creationId xmlns:a16="http://schemas.microsoft.com/office/drawing/2014/main" id="{58A2A4DA-2C3A-4712-83FE-3156E0DD38C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2" name="Freeform: Shape 201">
              <a:extLst>
                <a:ext uri="{FF2B5EF4-FFF2-40B4-BE49-F238E27FC236}">
                  <a16:creationId xmlns:a16="http://schemas.microsoft.com/office/drawing/2014/main" id="{018ACEA0-5C9F-450E-AD0C-128FA2E62A5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4CC8EC"/>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2" name="Group 221">
            <a:extLst>
              <a:ext uri="{FF2B5EF4-FFF2-40B4-BE49-F238E27FC236}">
                <a16:creationId xmlns:a16="http://schemas.microsoft.com/office/drawing/2014/main" id="{83837F82-3B88-42FB-B1E2-C3531B6E7EB6}"/>
              </a:ext>
            </a:extLst>
          </p:cNvPr>
          <p:cNvGrpSpPr>
            <a:grpSpLocks noChangeAspect="1"/>
          </p:cNvGrpSpPr>
          <p:nvPr/>
        </p:nvGrpSpPr>
        <p:grpSpPr>
          <a:xfrm>
            <a:off x="7040880" y="5212080"/>
            <a:ext cx="1188720" cy="675994"/>
            <a:chOff x="3319046" y="1124712"/>
            <a:chExt cx="6854411" cy="3897897"/>
          </a:xfrm>
          <a:effectLst>
            <a:outerShdw blurRad="50800" dist="38100" dir="8100000" algn="tr" rotWithShape="0">
              <a:prstClr val="black">
                <a:alpha val="40000"/>
              </a:prstClr>
            </a:outerShdw>
          </a:effectLst>
        </p:grpSpPr>
        <p:sp>
          <p:nvSpPr>
            <p:cNvPr id="259" name="Freeform: Shape 258">
              <a:extLst>
                <a:ext uri="{FF2B5EF4-FFF2-40B4-BE49-F238E27FC236}">
                  <a16:creationId xmlns:a16="http://schemas.microsoft.com/office/drawing/2014/main" id="{FF9F02CC-F781-4857-A6D6-1D613E1B1CC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0" name="Freeform: Shape 259">
              <a:extLst>
                <a:ext uri="{FF2B5EF4-FFF2-40B4-BE49-F238E27FC236}">
                  <a16:creationId xmlns:a16="http://schemas.microsoft.com/office/drawing/2014/main" id="{0A41AE13-A1A1-482A-941B-2D3556B9354B}"/>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1" name="Freeform: Shape 260">
              <a:extLst>
                <a:ext uri="{FF2B5EF4-FFF2-40B4-BE49-F238E27FC236}">
                  <a16:creationId xmlns:a16="http://schemas.microsoft.com/office/drawing/2014/main" id="{E57263A2-2B49-4019-A30A-1EAF8888733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3" name="Group 222">
            <a:extLst>
              <a:ext uri="{FF2B5EF4-FFF2-40B4-BE49-F238E27FC236}">
                <a16:creationId xmlns:a16="http://schemas.microsoft.com/office/drawing/2014/main" id="{371C122E-4598-45CA-ABC6-7C4F8296963D}"/>
              </a:ext>
            </a:extLst>
          </p:cNvPr>
          <p:cNvGrpSpPr>
            <a:grpSpLocks noChangeAspect="1"/>
          </p:cNvGrpSpPr>
          <p:nvPr/>
        </p:nvGrpSpPr>
        <p:grpSpPr>
          <a:xfrm>
            <a:off x="7040880" y="4815840"/>
            <a:ext cx="1188720" cy="675994"/>
            <a:chOff x="3319046" y="1124712"/>
            <a:chExt cx="6854411" cy="3897897"/>
          </a:xfrm>
          <a:effectLst>
            <a:outerShdw blurRad="50800" dist="38100" dir="8100000" algn="tr" rotWithShape="0">
              <a:prstClr val="black">
                <a:alpha val="40000"/>
              </a:prstClr>
            </a:outerShdw>
          </a:effectLst>
        </p:grpSpPr>
        <p:sp>
          <p:nvSpPr>
            <p:cNvPr id="256" name="Freeform: Shape 255">
              <a:extLst>
                <a:ext uri="{FF2B5EF4-FFF2-40B4-BE49-F238E27FC236}">
                  <a16:creationId xmlns:a16="http://schemas.microsoft.com/office/drawing/2014/main" id="{7A911409-5959-47CE-B8D1-401EFE090496}"/>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7" name="Freeform: Shape 256">
              <a:extLst>
                <a:ext uri="{FF2B5EF4-FFF2-40B4-BE49-F238E27FC236}">
                  <a16:creationId xmlns:a16="http://schemas.microsoft.com/office/drawing/2014/main" id="{E0AE1C70-61F9-4EC0-A8E4-38A9F26A8261}"/>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8" name="Freeform: Shape 257">
              <a:extLst>
                <a:ext uri="{FF2B5EF4-FFF2-40B4-BE49-F238E27FC236}">
                  <a16:creationId xmlns:a16="http://schemas.microsoft.com/office/drawing/2014/main" id="{D11DB15D-5FA6-4ACB-A81D-BBF4A265501A}"/>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4" name="Group 223">
            <a:extLst>
              <a:ext uri="{FF2B5EF4-FFF2-40B4-BE49-F238E27FC236}">
                <a16:creationId xmlns:a16="http://schemas.microsoft.com/office/drawing/2014/main" id="{1BB4E2BA-EA82-4360-BB4B-666685B0A07C}"/>
              </a:ext>
            </a:extLst>
          </p:cNvPr>
          <p:cNvGrpSpPr>
            <a:grpSpLocks noChangeAspect="1"/>
          </p:cNvGrpSpPr>
          <p:nvPr/>
        </p:nvGrpSpPr>
        <p:grpSpPr>
          <a:xfrm>
            <a:off x="7040880" y="4419600"/>
            <a:ext cx="1188720" cy="675994"/>
            <a:chOff x="3319046" y="1124712"/>
            <a:chExt cx="6854411" cy="3897897"/>
          </a:xfrm>
          <a:effectLst>
            <a:outerShdw blurRad="50800" dist="38100" dir="8100000" algn="tr" rotWithShape="0">
              <a:prstClr val="black">
                <a:alpha val="40000"/>
              </a:prstClr>
            </a:outerShdw>
          </a:effectLst>
        </p:grpSpPr>
        <p:sp>
          <p:nvSpPr>
            <p:cNvPr id="253" name="Freeform: Shape 252">
              <a:extLst>
                <a:ext uri="{FF2B5EF4-FFF2-40B4-BE49-F238E27FC236}">
                  <a16:creationId xmlns:a16="http://schemas.microsoft.com/office/drawing/2014/main" id="{E9BB624E-D6C9-4EDF-AE66-9CC019685F5B}"/>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4" name="Freeform: Shape 253">
              <a:extLst>
                <a:ext uri="{FF2B5EF4-FFF2-40B4-BE49-F238E27FC236}">
                  <a16:creationId xmlns:a16="http://schemas.microsoft.com/office/drawing/2014/main" id="{8090D6B6-8644-470F-A269-6B65F1727F37}"/>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5" name="Freeform: Shape 254">
              <a:extLst>
                <a:ext uri="{FF2B5EF4-FFF2-40B4-BE49-F238E27FC236}">
                  <a16:creationId xmlns:a16="http://schemas.microsoft.com/office/drawing/2014/main" id="{EFDFBF81-292D-4C2C-B2A1-7502BD1753E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5" name="Group 224">
            <a:extLst>
              <a:ext uri="{FF2B5EF4-FFF2-40B4-BE49-F238E27FC236}">
                <a16:creationId xmlns:a16="http://schemas.microsoft.com/office/drawing/2014/main" id="{EEF87BFF-1CC0-4002-BD29-8616BC91F004}"/>
              </a:ext>
            </a:extLst>
          </p:cNvPr>
          <p:cNvGrpSpPr>
            <a:grpSpLocks noChangeAspect="1"/>
          </p:cNvGrpSpPr>
          <p:nvPr/>
        </p:nvGrpSpPr>
        <p:grpSpPr>
          <a:xfrm>
            <a:off x="7040880" y="4023360"/>
            <a:ext cx="1188720" cy="675994"/>
            <a:chOff x="3319046" y="1124712"/>
            <a:chExt cx="6854411" cy="3897897"/>
          </a:xfrm>
          <a:effectLst>
            <a:outerShdw blurRad="50800" dist="38100" dir="8100000" algn="tr" rotWithShape="0">
              <a:prstClr val="black">
                <a:alpha val="40000"/>
              </a:prstClr>
            </a:outerShdw>
          </a:effectLst>
        </p:grpSpPr>
        <p:sp>
          <p:nvSpPr>
            <p:cNvPr id="250" name="Freeform: Shape 249">
              <a:extLst>
                <a:ext uri="{FF2B5EF4-FFF2-40B4-BE49-F238E27FC236}">
                  <a16:creationId xmlns:a16="http://schemas.microsoft.com/office/drawing/2014/main" id="{21D84C92-959A-4AC8-8247-2D9506591715}"/>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1" name="Freeform: Shape 250">
              <a:extLst>
                <a:ext uri="{FF2B5EF4-FFF2-40B4-BE49-F238E27FC236}">
                  <a16:creationId xmlns:a16="http://schemas.microsoft.com/office/drawing/2014/main" id="{4382A47A-98B9-404A-8B18-47FAD1938600}"/>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2" name="Freeform: Shape 251">
              <a:extLst>
                <a:ext uri="{FF2B5EF4-FFF2-40B4-BE49-F238E27FC236}">
                  <a16:creationId xmlns:a16="http://schemas.microsoft.com/office/drawing/2014/main" id="{1712AFB5-7F01-4A35-B425-48DA96BEC622}"/>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6" name="Group 225">
            <a:extLst>
              <a:ext uri="{FF2B5EF4-FFF2-40B4-BE49-F238E27FC236}">
                <a16:creationId xmlns:a16="http://schemas.microsoft.com/office/drawing/2014/main" id="{0AB9500E-56EF-4CDA-811D-3DC986FFF7C4}"/>
              </a:ext>
            </a:extLst>
          </p:cNvPr>
          <p:cNvGrpSpPr>
            <a:grpSpLocks noChangeAspect="1"/>
          </p:cNvGrpSpPr>
          <p:nvPr/>
        </p:nvGrpSpPr>
        <p:grpSpPr>
          <a:xfrm>
            <a:off x="7040880" y="3627120"/>
            <a:ext cx="1188720" cy="675994"/>
            <a:chOff x="3319046" y="1124712"/>
            <a:chExt cx="6854411" cy="3897897"/>
          </a:xfrm>
          <a:effectLst>
            <a:outerShdw blurRad="50800" dist="38100" dir="8100000" algn="tr" rotWithShape="0">
              <a:prstClr val="black">
                <a:alpha val="40000"/>
              </a:prstClr>
            </a:outerShdw>
          </a:effectLst>
        </p:grpSpPr>
        <p:sp>
          <p:nvSpPr>
            <p:cNvPr id="247" name="Freeform: Shape 246">
              <a:extLst>
                <a:ext uri="{FF2B5EF4-FFF2-40B4-BE49-F238E27FC236}">
                  <a16:creationId xmlns:a16="http://schemas.microsoft.com/office/drawing/2014/main" id="{6E44DFDA-3903-4AC6-98F8-F1E6E6C2D34D}"/>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8" name="Freeform: Shape 247">
              <a:extLst>
                <a:ext uri="{FF2B5EF4-FFF2-40B4-BE49-F238E27FC236}">
                  <a16:creationId xmlns:a16="http://schemas.microsoft.com/office/drawing/2014/main" id="{47B73C5E-EAF1-44D3-A767-E2A644B04E7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9" name="Freeform: Shape 248">
              <a:extLst>
                <a:ext uri="{FF2B5EF4-FFF2-40B4-BE49-F238E27FC236}">
                  <a16:creationId xmlns:a16="http://schemas.microsoft.com/office/drawing/2014/main" id="{2C1EFC42-0A28-4533-A436-D3AA28F6E331}"/>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7" name="Group 226">
            <a:extLst>
              <a:ext uri="{FF2B5EF4-FFF2-40B4-BE49-F238E27FC236}">
                <a16:creationId xmlns:a16="http://schemas.microsoft.com/office/drawing/2014/main" id="{73F5BBBC-ED9F-47E1-A317-E51F22E2603C}"/>
              </a:ext>
            </a:extLst>
          </p:cNvPr>
          <p:cNvGrpSpPr>
            <a:grpSpLocks noChangeAspect="1"/>
          </p:cNvGrpSpPr>
          <p:nvPr/>
        </p:nvGrpSpPr>
        <p:grpSpPr>
          <a:xfrm>
            <a:off x="7040880" y="3230880"/>
            <a:ext cx="1188720" cy="675994"/>
            <a:chOff x="3319046" y="1124712"/>
            <a:chExt cx="6854411" cy="3897897"/>
          </a:xfrm>
          <a:effectLst>
            <a:outerShdw blurRad="50800" dist="38100" dir="8100000" algn="tr" rotWithShape="0">
              <a:prstClr val="black">
                <a:alpha val="40000"/>
              </a:prstClr>
            </a:outerShdw>
          </a:effectLst>
        </p:grpSpPr>
        <p:sp>
          <p:nvSpPr>
            <p:cNvPr id="244" name="Freeform: Shape 243">
              <a:extLst>
                <a:ext uri="{FF2B5EF4-FFF2-40B4-BE49-F238E27FC236}">
                  <a16:creationId xmlns:a16="http://schemas.microsoft.com/office/drawing/2014/main" id="{CF80418A-9A30-4FA4-B7F8-584F7DAA8D72}"/>
                </a:ext>
              </a:extLst>
            </p:cNvPr>
            <p:cNvSpPr/>
            <p:nvPr/>
          </p:nvSpPr>
          <p:spPr>
            <a:xfrm rot="1740827">
              <a:off x="4016668" y="1124712"/>
              <a:ext cx="6156789" cy="1293901"/>
            </a:xfrm>
            <a:custGeom>
              <a:avLst/>
              <a:gdLst>
                <a:gd name="connsiteX0" fmla="*/ 1976109 w 6156789"/>
                <a:gd name="connsiteY0" fmla="*/ 0 h 1293901"/>
                <a:gd name="connsiteX1" fmla="*/ 6156789 w 6156789"/>
                <a:gd name="connsiteY1" fmla="*/ 0 h 1293901"/>
                <a:gd name="connsiteX2" fmla="*/ 6156789 w 6156789"/>
                <a:gd name="connsiteY2" fmla="*/ 7944 h 1293901"/>
                <a:gd name="connsiteX3" fmla="*/ 4219429 w 6156789"/>
                <a:gd name="connsiteY3" fmla="*/ 1270957 h 1293901"/>
                <a:gd name="connsiteX4" fmla="*/ 4224952 w 6156789"/>
                <a:gd name="connsiteY4" fmla="*/ 1280916 h 1293901"/>
                <a:gd name="connsiteX5" fmla="*/ 4224951 w 6156789"/>
                <a:gd name="connsiteY5" fmla="*/ 1280916 h 1293901"/>
                <a:gd name="connsiteX6" fmla="*/ 4232153 w 6156789"/>
                <a:gd name="connsiteY6" fmla="*/ 1293901 h 1293901"/>
                <a:gd name="connsiteX7" fmla="*/ 0 w 6156789"/>
                <a:gd name="connsiteY7" fmla="*/ 1293901 h 1293901"/>
                <a:gd name="connsiteX8" fmla="*/ 0 w 6156789"/>
                <a:gd name="connsiteY8" fmla="*/ 1288279 h 12939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6156789" h="1293901">
                  <a:moveTo>
                    <a:pt x="1976109" y="0"/>
                  </a:moveTo>
                  <a:lnTo>
                    <a:pt x="6156789" y="0"/>
                  </a:lnTo>
                  <a:lnTo>
                    <a:pt x="6156789" y="7944"/>
                  </a:lnTo>
                  <a:lnTo>
                    <a:pt x="4219429" y="1270957"/>
                  </a:lnTo>
                  <a:lnTo>
                    <a:pt x="4224952" y="1280916"/>
                  </a:lnTo>
                  <a:lnTo>
                    <a:pt x="4224951" y="1280916"/>
                  </a:lnTo>
                  <a:lnTo>
                    <a:pt x="4232153" y="1293901"/>
                  </a:lnTo>
                  <a:lnTo>
                    <a:pt x="0" y="1293901"/>
                  </a:lnTo>
                  <a:lnTo>
                    <a:pt x="0" y="1288279"/>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5" name="Freeform: Shape 244">
              <a:extLst>
                <a:ext uri="{FF2B5EF4-FFF2-40B4-BE49-F238E27FC236}">
                  <a16:creationId xmlns:a16="http://schemas.microsoft.com/office/drawing/2014/main" id="{5E46C43B-F12F-4A58-BBFB-A8803ECC7BBA}"/>
                </a:ext>
              </a:extLst>
            </p:cNvPr>
            <p:cNvSpPr/>
            <p:nvPr/>
          </p:nvSpPr>
          <p:spPr>
            <a:xfrm rot="1740827">
              <a:off x="3319046" y="1989468"/>
              <a:ext cx="5255236" cy="1873259"/>
            </a:xfrm>
            <a:custGeom>
              <a:avLst/>
              <a:gdLst>
                <a:gd name="connsiteX0" fmla="*/ 0 w 5255236"/>
                <a:gd name="connsiteY0" fmla="*/ 0 h 1873259"/>
                <a:gd name="connsiteX1" fmla="*/ 4216292 w 5255236"/>
                <a:gd name="connsiteY1" fmla="*/ 0 h 1873259"/>
                <a:gd name="connsiteX2" fmla="*/ 4253164 w 5255236"/>
                <a:gd name="connsiteY2" fmla="*/ 66482 h 1873259"/>
                <a:gd name="connsiteX3" fmla="*/ 4253161 w 5255236"/>
                <a:gd name="connsiteY3" fmla="*/ 66484 h 1873259"/>
                <a:gd name="connsiteX4" fmla="*/ 4808118 w 5255236"/>
                <a:gd name="connsiteY4" fmla="*/ 1067086 h 1873259"/>
                <a:gd name="connsiteX5" fmla="*/ 5255236 w 5255236"/>
                <a:gd name="connsiteY5" fmla="*/ 1873259 h 1873259"/>
                <a:gd name="connsiteX6" fmla="*/ 1011877 w 5255236"/>
                <a:gd name="connsiteY6" fmla="*/ 1873259 h 1873259"/>
                <a:gd name="connsiteX7" fmla="*/ 0 w 5255236"/>
                <a:gd name="connsiteY7" fmla="*/ 48810 h 18732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5255236" h="1873259">
                  <a:moveTo>
                    <a:pt x="0" y="0"/>
                  </a:moveTo>
                  <a:lnTo>
                    <a:pt x="4216292" y="0"/>
                  </a:lnTo>
                  <a:lnTo>
                    <a:pt x="4253164" y="66482"/>
                  </a:lnTo>
                  <a:lnTo>
                    <a:pt x="4253161" y="66484"/>
                  </a:lnTo>
                  <a:lnTo>
                    <a:pt x="4808118" y="1067086"/>
                  </a:lnTo>
                  <a:lnTo>
                    <a:pt x="5255236" y="1873259"/>
                  </a:lnTo>
                  <a:lnTo>
                    <a:pt x="1011877" y="1873259"/>
                  </a:lnTo>
                  <a:lnTo>
                    <a:pt x="0" y="48810"/>
                  </a:lnTo>
                  <a:close/>
                </a:path>
              </a:pathLst>
            </a:custGeom>
            <a:gradFill>
              <a:gsLst>
                <a:gs pos="0">
                  <a:schemeClr val="accent3">
                    <a:lumMod val="67000"/>
                  </a:schemeClr>
                </a:gs>
                <a:gs pos="48000">
                  <a:schemeClr val="accent3">
                    <a:lumMod val="97000"/>
                    <a:lumOff val="3000"/>
                  </a:schemeClr>
                </a:gs>
                <a:gs pos="100000">
                  <a:schemeClr val="accent3">
                    <a:lumMod val="60000"/>
                    <a:lumOff val="40000"/>
                  </a:schemeClr>
                </a:gs>
              </a:gsLst>
              <a:lin ang="16200000" scaled="1"/>
            </a:gra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6" name="Freeform: Shape 245">
              <a:extLst>
                <a:ext uri="{FF2B5EF4-FFF2-40B4-BE49-F238E27FC236}">
                  <a16:creationId xmlns:a16="http://schemas.microsoft.com/office/drawing/2014/main" id="{E6F619AC-768B-4BD7-8E85-C3B9C40392FE}"/>
                </a:ext>
              </a:extLst>
            </p:cNvPr>
            <p:cNvSpPr/>
            <p:nvPr/>
          </p:nvSpPr>
          <p:spPr>
            <a:xfrm rot="16200000">
              <a:off x="7790236" y="2705182"/>
              <a:ext cx="2317434" cy="2317420"/>
            </a:xfrm>
            <a:custGeom>
              <a:avLst/>
              <a:gdLst>
                <a:gd name="connsiteX0" fmla="*/ 0 w 1076858"/>
                <a:gd name="connsiteY0" fmla="*/ 0 h 1132596"/>
                <a:gd name="connsiteX1" fmla="*/ 999904 w 1076858"/>
                <a:gd name="connsiteY1" fmla="*/ 1 h 1132596"/>
                <a:gd name="connsiteX2" fmla="*/ 1076858 w 1076858"/>
                <a:gd name="connsiteY2" fmla="*/ 1132596 h 1132596"/>
                <a:gd name="connsiteX3" fmla="*/ 76953 w 1076858"/>
                <a:gd name="connsiteY3" fmla="*/ 1132596 h 1132596"/>
              </a:gdLst>
              <a:ahLst/>
              <a:cxnLst>
                <a:cxn ang="0">
                  <a:pos x="connsiteX0" y="connsiteY0"/>
                </a:cxn>
                <a:cxn ang="0">
                  <a:pos x="connsiteX1" y="connsiteY1"/>
                </a:cxn>
                <a:cxn ang="0">
                  <a:pos x="connsiteX2" y="connsiteY2"/>
                </a:cxn>
                <a:cxn ang="0">
                  <a:pos x="connsiteX3" y="connsiteY3"/>
                </a:cxn>
              </a:cxnLst>
              <a:rect l="l" t="t" r="r" b="b"/>
              <a:pathLst>
                <a:path w="1076858" h="1132596">
                  <a:moveTo>
                    <a:pt x="0" y="0"/>
                  </a:moveTo>
                  <a:lnTo>
                    <a:pt x="999904" y="1"/>
                  </a:lnTo>
                  <a:lnTo>
                    <a:pt x="1076858" y="1132596"/>
                  </a:lnTo>
                  <a:lnTo>
                    <a:pt x="76953" y="1132596"/>
                  </a:lnTo>
                  <a:close/>
                </a:path>
              </a:pathLst>
            </a:custGeom>
            <a:solidFill>
              <a:srgbClr val="FF7467"/>
            </a:solidFill>
            <a:ln w="6350">
              <a:solidFill>
                <a:schemeClr val="bg1">
                  <a:alpha val="60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73" name="Group 272">
            <a:extLst>
              <a:ext uri="{FF2B5EF4-FFF2-40B4-BE49-F238E27FC236}">
                <a16:creationId xmlns:a16="http://schemas.microsoft.com/office/drawing/2014/main" id="{7004425A-3611-43ED-BD9F-D13D42BA7A1B}"/>
              </a:ext>
            </a:extLst>
          </p:cNvPr>
          <p:cNvGrpSpPr/>
          <p:nvPr/>
        </p:nvGrpSpPr>
        <p:grpSpPr>
          <a:xfrm>
            <a:off x="5668464" y="1840852"/>
            <a:ext cx="729867" cy="3840480"/>
            <a:chOff x="7060821" y="1325971"/>
            <a:chExt cx="729867" cy="4127843"/>
          </a:xfrm>
        </p:grpSpPr>
        <p:sp>
          <p:nvSpPr>
            <p:cNvPr id="274" name="TextBox 273">
              <a:extLst>
                <a:ext uri="{FF2B5EF4-FFF2-40B4-BE49-F238E27FC236}">
                  <a16:creationId xmlns:a16="http://schemas.microsoft.com/office/drawing/2014/main" id="{B6517F18-5BEA-4FFA-B361-5659CA06630D}"/>
                </a:ext>
              </a:extLst>
            </p:cNvPr>
            <p:cNvSpPr txBox="1"/>
            <p:nvPr/>
          </p:nvSpPr>
          <p:spPr>
            <a:xfrm>
              <a:off x="7150608" y="510293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a:t>
              </a:r>
            </a:p>
          </p:txBody>
        </p:sp>
        <p:sp>
          <p:nvSpPr>
            <p:cNvPr id="275" name="TextBox 274">
              <a:extLst>
                <a:ext uri="{FF2B5EF4-FFF2-40B4-BE49-F238E27FC236}">
                  <a16:creationId xmlns:a16="http://schemas.microsoft.com/office/drawing/2014/main" id="{DE4C5D46-C02A-4544-90C8-B6133B142ED3}"/>
                </a:ext>
              </a:extLst>
            </p:cNvPr>
            <p:cNvSpPr txBox="1"/>
            <p:nvPr/>
          </p:nvSpPr>
          <p:spPr>
            <a:xfrm>
              <a:off x="7150608" y="4688048"/>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$2,000</a:t>
              </a:r>
            </a:p>
          </p:txBody>
        </p:sp>
        <p:sp>
          <p:nvSpPr>
            <p:cNvPr id="276" name="TextBox 275">
              <a:extLst>
                <a:ext uri="{FF2B5EF4-FFF2-40B4-BE49-F238E27FC236}">
                  <a16:creationId xmlns:a16="http://schemas.microsoft.com/office/drawing/2014/main" id="{0E6FE49C-CBC1-4AC4-9EB2-806F8FC614BB}"/>
                </a:ext>
              </a:extLst>
            </p:cNvPr>
            <p:cNvSpPr txBox="1"/>
            <p:nvPr/>
          </p:nvSpPr>
          <p:spPr>
            <a:xfrm>
              <a:off x="7150608" y="4266457"/>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$3,000</a:t>
              </a:r>
            </a:p>
          </p:txBody>
        </p:sp>
        <p:sp>
          <p:nvSpPr>
            <p:cNvPr id="277" name="TextBox 276">
              <a:extLst>
                <a:ext uri="{FF2B5EF4-FFF2-40B4-BE49-F238E27FC236}">
                  <a16:creationId xmlns:a16="http://schemas.microsoft.com/office/drawing/2014/main" id="{C934FA9A-A345-4598-BE86-00B34CB2A535}"/>
                </a:ext>
              </a:extLst>
            </p:cNvPr>
            <p:cNvSpPr txBox="1"/>
            <p:nvPr/>
          </p:nvSpPr>
          <p:spPr>
            <a:xfrm>
              <a:off x="7150608" y="3849174"/>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$4,000</a:t>
              </a:r>
            </a:p>
          </p:txBody>
        </p:sp>
        <p:sp>
          <p:nvSpPr>
            <p:cNvPr id="278" name="TextBox 277">
              <a:extLst>
                <a:ext uri="{FF2B5EF4-FFF2-40B4-BE49-F238E27FC236}">
                  <a16:creationId xmlns:a16="http://schemas.microsoft.com/office/drawing/2014/main" id="{118E5C01-73F7-4935-A577-8BA884C44E61}"/>
                </a:ext>
              </a:extLst>
            </p:cNvPr>
            <p:cNvSpPr txBox="1"/>
            <p:nvPr/>
          </p:nvSpPr>
          <p:spPr>
            <a:xfrm>
              <a:off x="7150608" y="34204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$5,000</a:t>
              </a:r>
            </a:p>
          </p:txBody>
        </p:sp>
        <p:sp>
          <p:nvSpPr>
            <p:cNvPr id="279" name="TextBox 278">
              <a:extLst>
                <a:ext uri="{FF2B5EF4-FFF2-40B4-BE49-F238E27FC236}">
                  <a16:creationId xmlns:a16="http://schemas.microsoft.com/office/drawing/2014/main" id="{229BDCE2-1FEA-44F2-9460-D32107D1B96C}"/>
                </a:ext>
              </a:extLst>
            </p:cNvPr>
            <p:cNvSpPr txBox="1"/>
            <p:nvPr/>
          </p:nvSpPr>
          <p:spPr>
            <a:xfrm>
              <a:off x="7150608" y="300458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$6,000</a:t>
              </a:r>
            </a:p>
          </p:txBody>
        </p:sp>
        <p:sp>
          <p:nvSpPr>
            <p:cNvPr id="280" name="TextBox 279">
              <a:extLst>
                <a:ext uri="{FF2B5EF4-FFF2-40B4-BE49-F238E27FC236}">
                  <a16:creationId xmlns:a16="http://schemas.microsoft.com/office/drawing/2014/main" id="{5914CC9E-2357-4085-99F7-50E98D83B042}"/>
                </a:ext>
              </a:extLst>
            </p:cNvPr>
            <p:cNvSpPr txBox="1"/>
            <p:nvPr/>
          </p:nvSpPr>
          <p:spPr>
            <a:xfrm>
              <a:off x="7150608" y="2578045"/>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$7,000</a:t>
              </a:r>
            </a:p>
          </p:txBody>
        </p:sp>
        <p:sp>
          <p:nvSpPr>
            <p:cNvPr id="281" name="TextBox 280">
              <a:extLst>
                <a:ext uri="{FF2B5EF4-FFF2-40B4-BE49-F238E27FC236}">
                  <a16:creationId xmlns:a16="http://schemas.microsoft.com/office/drawing/2014/main" id="{C5B625D8-FD61-4E54-AB4F-9478589C6A0D}"/>
                </a:ext>
              </a:extLst>
            </p:cNvPr>
            <p:cNvSpPr txBox="1"/>
            <p:nvPr/>
          </p:nvSpPr>
          <p:spPr>
            <a:xfrm>
              <a:off x="7150608" y="2160042"/>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$8,000</a:t>
              </a:r>
            </a:p>
          </p:txBody>
        </p:sp>
        <p:sp>
          <p:nvSpPr>
            <p:cNvPr id="282" name="TextBox 281">
              <a:extLst>
                <a:ext uri="{FF2B5EF4-FFF2-40B4-BE49-F238E27FC236}">
                  <a16:creationId xmlns:a16="http://schemas.microsoft.com/office/drawing/2014/main" id="{EEB88653-6C32-4FE5-A5CB-7147D3D8E0E7}"/>
                </a:ext>
              </a:extLst>
            </p:cNvPr>
            <p:cNvSpPr txBox="1"/>
            <p:nvPr/>
          </p:nvSpPr>
          <p:spPr>
            <a:xfrm>
              <a:off x="7150608" y="1744239"/>
              <a:ext cx="640080"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$9,000</a:t>
              </a:r>
            </a:p>
          </p:txBody>
        </p:sp>
        <p:sp>
          <p:nvSpPr>
            <p:cNvPr id="283" name="TextBox 282">
              <a:extLst>
                <a:ext uri="{FF2B5EF4-FFF2-40B4-BE49-F238E27FC236}">
                  <a16:creationId xmlns:a16="http://schemas.microsoft.com/office/drawing/2014/main" id="{58A37A3D-C94D-4A56-BB49-29F3D97D2DBE}"/>
                </a:ext>
              </a:extLst>
            </p:cNvPr>
            <p:cNvSpPr txBox="1"/>
            <p:nvPr/>
          </p:nvSpPr>
          <p:spPr>
            <a:xfrm>
              <a:off x="7060821" y="1325971"/>
              <a:ext cx="729867" cy="350876"/>
            </a:xfrm>
            <a:prstGeom prst="rect">
              <a:avLst/>
            </a:prstGeom>
            <a:noFill/>
          </p:spPr>
          <p:txBody>
            <a:bodyPr wrap="square" rtlCol="0">
              <a:spAutoFit/>
            </a:bodyPr>
            <a:lstStyle/>
            <a:p>
              <a:pPr algn="ctr"/>
              <a:r>
                <a:rPr lang="en-US" sz="1200" dirty="0">
                  <a:solidFill>
                    <a:schemeClr val="bg1"/>
                  </a:solidFill>
                  <a:latin typeface="Bernard MT Condensed" panose="02050806060905020404" pitchFamily="18" charset="0"/>
                </a:rPr>
                <a:t>$10,000</a:t>
              </a:r>
            </a:p>
          </p:txBody>
        </p:sp>
      </p:grpSp>
      <p:sp>
        <p:nvSpPr>
          <p:cNvPr id="284" name="TextBox 283">
            <a:extLst>
              <a:ext uri="{FF2B5EF4-FFF2-40B4-BE49-F238E27FC236}">
                <a16:creationId xmlns:a16="http://schemas.microsoft.com/office/drawing/2014/main" id="{C788F3B2-A44D-4AAB-9AEA-08C3D5F80D9F}"/>
              </a:ext>
            </a:extLst>
          </p:cNvPr>
          <p:cNvSpPr txBox="1"/>
          <p:nvPr/>
        </p:nvSpPr>
        <p:spPr>
          <a:xfrm>
            <a:off x="1068729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05</a:t>
            </a:r>
          </a:p>
        </p:txBody>
      </p:sp>
      <p:sp>
        <p:nvSpPr>
          <p:cNvPr id="288" name="TextBox 287">
            <a:extLst>
              <a:ext uri="{FF2B5EF4-FFF2-40B4-BE49-F238E27FC236}">
                <a16:creationId xmlns:a16="http://schemas.microsoft.com/office/drawing/2014/main" id="{13DBC882-4218-4FAD-A946-3D7F28FC007A}"/>
              </a:ext>
            </a:extLst>
          </p:cNvPr>
          <p:cNvSpPr txBox="1"/>
          <p:nvPr/>
        </p:nvSpPr>
        <p:spPr>
          <a:xfrm>
            <a:off x="9945363"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04</a:t>
            </a:r>
          </a:p>
        </p:txBody>
      </p:sp>
      <p:sp>
        <p:nvSpPr>
          <p:cNvPr id="289" name="TextBox 288">
            <a:extLst>
              <a:ext uri="{FF2B5EF4-FFF2-40B4-BE49-F238E27FC236}">
                <a16:creationId xmlns:a16="http://schemas.microsoft.com/office/drawing/2014/main" id="{59459C57-F5A5-42C3-968F-3781F5E29436}"/>
              </a:ext>
            </a:extLst>
          </p:cNvPr>
          <p:cNvSpPr txBox="1"/>
          <p:nvPr/>
        </p:nvSpPr>
        <p:spPr>
          <a:xfrm>
            <a:off x="922425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03</a:t>
            </a:r>
          </a:p>
        </p:txBody>
      </p:sp>
      <p:sp>
        <p:nvSpPr>
          <p:cNvPr id="290" name="TextBox 289">
            <a:extLst>
              <a:ext uri="{FF2B5EF4-FFF2-40B4-BE49-F238E27FC236}">
                <a16:creationId xmlns:a16="http://schemas.microsoft.com/office/drawing/2014/main" id="{4A192B33-5250-46BE-9673-7FB68CC5B866}"/>
              </a:ext>
            </a:extLst>
          </p:cNvPr>
          <p:cNvSpPr txBox="1"/>
          <p:nvPr/>
        </p:nvSpPr>
        <p:spPr>
          <a:xfrm>
            <a:off x="849273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02</a:t>
            </a:r>
          </a:p>
        </p:txBody>
      </p:sp>
      <p:sp>
        <p:nvSpPr>
          <p:cNvPr id="291" name="TextBox 290">
            <a:extLst>
              <a:ext uri="{FF2B5EF4-FFF2-40B4-BE49-F238E27FC236}">
                <a16:creationId xmlns:a16="http://schemas.microsoft.com/office/drawing/2014/main" id="{8F665DBF-0493-419A-8087-681F6C4C0307}"/>
              </a:ext>
            </a:extLst>
          </p:cNvPr>
          <p:cNvSpPr txBox="1"/>
          <p:nvPr/>
        </p:nvSpPr>
        <p:spPr>
          <a:xfrm>
            <a:off x="7761210" y="5943600"/>
            <a:ext cx="512064" cy="430887"/>
          </a:xfrm>
          <a:prstGeom prst="rect">
            <a:avLst/>
          </a:prstGeom>
          <a:noFill/>
        </p:spPr>
        <p:txBody>
          <a:bodyPr wrap="square" lIns="0" tIns="0" rIns="0" bIns="0" rtlCol="0" anchor="t">
            <a:spAutoFit/>
          </a:bodyPr>
          <a:lstStyle/>
          <a:p>
            <a:pPr algn="ctr"/>
            <a:r>
              <a:rPr lang="en-US" sz="1400" dirty="0">
                <a:solidFill>
                  <a:schemeClr val="bg1"/>
                </a:solidFill>
                <a:latin typeface="Bernard MT Condensed" panose="02050806060905020404" pitchFamily="18" charset="0"/>
              </a:rPr>
              <a:t>LOREM 01</a:t>
            </a:r>
          </a:p>
        </p:txBody>
      </p:sp>
      <p:sp>
        <p:nvSpPr>
          <p:cNvPr id="292" name="TextBox 291">
            <a:extLst>
              <a:ext uri="{FF2B5EF4-FFF2-40B4-BE49-F238E27FC236}">
                <a16:creationId xmlns:a16="http://schemas.microsoft.com/office/drawing/2014/main" id="{339EEACB-461D-49D8-97DF-AA9397377E86}"/>
              </a:ext>
            </a:extLst>
          </p:cNvPr>
          <p:cNvSpPr txBox="1"/>
          <p:nvPr/>
        </p:nvSpPr>
        <p:spPr>
          <a:xfrm>
            <a:off x="365760" y="5836920"/>
            <a:ext cx="4870305" cy="892552"/>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52339481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1000"/>
                                        <p:tgtEl>
                                          <p:spTgt spid="7"/>
                                        </p:tgtEl>
                                      </p:cBhvr>
                                    </p:animEffect>
                                  </p:childTnLst>
                                </p:cTn>
                              </p:par>
                            </p:childTnLst>
                          </p:cTn>
                        </p:par>
                        <p:par>
                          <p:cTn id="8" fill="hold">
                            <p:stCondLst>
                              <p:cond delay="1000"/>
                            </p:stCondLst>
                            <p:childTnLst>
                              <p:par>
                                <p:cTn id="9" presetID="2" presetClass="entr" presetSubtype="4" fill="hold" nodeType="afterEffect">
                                  <p:stCondLst>
                                    <p:cond delay="0"/>
                                  </p:stCondLst>
                                  <p:childTnLst>
                                    <p:set>
                                      <p:cBhvr>
                                        <p:cTn id="10" dur="1" fill="hold">
                                          <p:stCondLst>
                                            <p:cond delay="0"/>
                                          </p:stCondLst>
                                        </p:cTn>
                                        <p:tgtEl>
                                          <p:spTgt spid="273"/>
                                        </p:tgtEl>
                                        <p:attrNameLst>
                                          <p:attrName>style.visibility</p:attrName>
                                        </p:attrNameLst>
                                      </p:cBhvr>
                                      <p:to>
                                        <p:strVal val="visible"/>
                                      </p:to>
                                    </p:set>
                                    <p:anim calcmode="lin" valueType="num">
                                      <p:cBhvr additive="base">
                                        <p:cTn id="11" dur="1000" fill="hold"/>
                                        <p:tgtEl>
                                          <p:spTgt spid="273"/>
                                        </p:tgtEl>
                                        <p:attrNameLst>
                                          <p:attrName>ppt_x</p:attrName>
                                        </p:attrNameLst>
                                      </p:cBhvr>
                                      <p:tavLst>
                                        <p:tav tm="0">
                                          <p:val>
                                            <p:strVal val="#ppt_x"/>
                                          </p:val>
                                        </p:tav>
                                        <p:tav tm="100000">
                                          <p:val>
                                            <p:strVal val="#ppt_x"/>
                                          </p:val>
                                        </p:tav>
                                      </p:tavLst>
                                    </p:anim>
                                    <p:anim calcmode="lin" valueType="num">
                                      <p:cBhvr additive="base">
                                        <p:cTn id="12" dur="1000" fill="hold"/>
                                        <p:tgtEl>
                                          <p:spTgt spid="273"/>
                                        </p:tgtEl>
                                        <p:attrNameLst>
                                          <p:attrName>ppt_y</p:attrName>
                                        </p:attrNameLst>
                                      </p:cBhvr>
                                      <p:tavLst>
                                        <p:tav tm="0">
                                          <p:val>
                                            <p:strVal val="1+#ppt_h/2"/>
                                          </p:val>
                                        </p:tav>
                                        <p:tav tm="100000">
                                          <p:val>
                                            <p:strVal val="#ppt_y"/>
                                          </p:val>
                                        </p:tav>
                                      </p:tavLst>
                                    </p:anim>
                                  </p:childTnLst>
                                </p:cTn>
                              </p:par>
                              <p:par>
                                <p:cTn id="13" presetID="2" presetClass="entr" presetSubtype="4" fill="hold" nodeType="withEffect">
                                  <p:stCondLst>
                                    <p:cond delay="0"/>
                                  </p:stCondLst>
                                  <p:childTnLst>
                                    <p:set>
                                      <p:cBhvr>
                                        <p:cTn id="14" dur="1" fill="hold">
                                          <p:stCondLst>
                                            <p:cond delay="0"/>
                                          </p:stCondLst>
                                        </p:cTn>
                                        <p:tgtEl>
                                          <p:spTgt spid="262"/>
                                        </p:tgtEl>
                                        <p:attrNameLst>
                                          <p:attrName>style.visibility</p:attrName>
                                        </p:attrNameLst>
                                      </p:cBhvr>
                                      <p:to>
                                        <p:strVal val="visible"/>
                                      </p:to>
                                    </p:set>
                                    <p:anim calcmode="lin" valueType="num">
                                      <p:cBhvr additive="base">
                                        <p:cTn id="15" dur="1000" fill="hold"/>
                                        <p:tgtEl>
                                          <p:spTgt spid="262"/>
                                        </p:tgtEl>
                                        <p:attrNameLst>
                                          <p:attrName>ppt_x</p:attrName>
                                        </p:attrNameLst>
                                      </p:cBhvr>
                                      <p:tavLst>
                                        <p:tav tm="0">
                                          <p:val>
                                            <p:strVal val="#ppt_x"/>
                                          </p:val>
                                        </p:tav>
                                        <p:tav tm="100000">
                                          <p:val>
                                            <p:strVal val="#ppt_x"/>
                                          </p:val>
                                        </p:tav>
                                      </p:tavLst>
                                    </p:anim>
                                    <p:anim calcmode="lin" valueType="num">
                                      <p:cBhvr additive="base">
                                        <p:cTn id="16" dur="1000" fill="hold"/>
                                        <p:tgtEl>
                                          <p:spTgt spid="262"/>
                                        </p:tgtEl>
                                        <p:attrNameLst>
                                          <p:attrName>ppt_y</p:attrName>
                                        </p:attrNameLst>
                                      </p:cBhvr>
                                      <p:tavLst>
                                        <p:tav tm="0">
                                          <p:val>
                                            <p:strVal val="1+#ppt_h/2"/>
                                          </p:val>
                                        </p:tav>
                                        <p:tav tm="100000">
                                          <p:val>
                                            <p:strVal val="#ppt_y"/>
                                          </p:val>
                                        </p:tav>
                                      </p:tavLst>
                                    </p:anim>
                                  </p:childTnLst>
                                </p:cTn>
                              </p:par>
                            </p:childTnLst>
                          </p:cTn>
                        </p:par>
                        <p:par>
                          <p:cTn id="17" fill="hold">
                            <p:stCondLst>
                              <p:cond delay="2000"/>
                            </p:stCondLst>
                            <p:childTnLst>
                              <p:par>
                                <p:cTn id="18" presetID="42" presetClass="entr" presetSubtype="0" fill="hold" grpId="0" nodeType="afterEffect">
                                  <p:stCondLst>
                                    <p:cond delay="0"/>
                                  </p:stCondLst>
                                  <p:childTnLst>
                                    <p:set>
                                      <p:cBhvr>
                                        <p:cTn id="19" dur="1" fill="hold">
                                          <p:stCondLst>
                                            <p:cond delay="0"/>
                                          </p:stCondLst>
                                        </p:cTn>
                                        <p:tgtEl>
                                          <p:spTgt spid="93"/>
                                        </p:tgtEl>
                                        <p:attrNameLst>
                                          <p:attrName>style.visibility</p:attrName>
                                        </p:attrNameLst>
                                      </p:cBhvr>
                                      <p:to>
                                        <p:strVal val="visible"/>
                                      </p:to>
                                    </p:set>
                                    <p:animEffect transition="in" filter="fade">
                                      <p:cBhvr>
                                        <p:cTn id="20" dur="1000"/>
                                        <p:tgtEl>
                                          <p:spTgt spid="93"/>
                                        </p:tgtEl>
                                      </p:cBhvr>
                                    </p:animEffect>
                                    <p:anim calcmode="lin" valueType="num">
                                      <p:cBhvr>
                                        <p:cTn id="21" dur="1000" fill="hold"/>
                                        <p:tgtEl>
                                          <p:spTgt spid="93"/>
                                        </p:tgtEl>
                                        <p:attrNameLst>
                                          <p:attrName>ppt_x</p:attrName>
                                        </p:attrNameLst>
                                      </p:cBhvr>
                                      <p:tavLst>
                                        <p:tav tm="0">
                                          <p:val>
                                            <p:strVal val="#ppt_x"/>
                                          </p:val>
                                        </p:tav>
                                        <p:tav tm="100000">
                                          <p:val>
                                            <p:strVal val="#ppt_x"/>
                                          </p:val>
                                        </p:tav>
                                      </p:tavLst>
                                    </p:anim>
                                    <p:anim calcmode="lin" valueType="num">
                                      <p:cBhvr>
                                        <p:cTn id="22" dur="1000" fill="hold"/>
                                        <p:tgtEl>
                                          <p:spTgt spid="93"/>
                                        </p:tgtEl>
                                        <p:attrNameLst>
                                          <p:attrName>ppt_y</p:attrName>
                                        </p:attrNameLst>
                                      </p:cBhvr>
                                      <p:tavLst>
                                        <p:tav tm="0">
                                          <p:val>
                                            <p:strVal val="#ppt_y+.1"/>
                                          </p:val>
                                        </p:tav>
                                        <p:tav tm="100000">
                                          <p:val>
                                            <p:strVal val="#ppt_y"/>
                                          </p:val>
                                        </p:tav>
                                      </p:tavLst>
                                    </p:anim>
                                  </p:childTnLst>
                                </p:cTn>
                              </p:par>
                            </p:childTnLst>
                          </p:cTn>
                        </p:par>
                        <p:par>
                          <p:cTn id="23" fill="hold">
                            <p:stCondLst>
                              <p:cond delay="3000"/>
                            </p:stCondLst>
                            <p:childTnLst>
                              <p:par>
                                <p:cTn id="24" presetID="42" presetClass="entr" presetSubtype="0" fill="hold" grpId="0" nodeType="afterEffect">
                                  <p:stCondLst>
                                    <p:cond delay="0"/>
                                  </p:stCondLst>
                                  <p:childTnLst>
                                    <p:set>
                                      <p:cBhvr>
                                        <p:cTn id="25" dur="1" fill="hold">
                                          <p:stCondLst>
                                            <p:cond delay="0"/>
                                          </p:stCondLst>
                                        </p:cTn>
                                        <p:tgtEl>
                                          <p:spTgt spid="291"/>
                                        </p:tgtEl>
                                        <p:attrNameLst>
                                          <p:attrName>style.visibility</p:attrName>
                                        </p:attrNameLst>
                                      </p:cBhvr>
                                      <p:to>
                                        <p:strVal val="visible"/>
                                      </p:to>
                                    </p:set>
                                    <p:animEffect transition="in" filter="fade">
                                      <p:cBhvr>
                                        <p:cTn id="26" dur="1000"/>
                                        <p:tgtEl>
                                          <p:spTgt spid="291"/>
                                        </p:tgtEl>
                                      </p:cBhvr>
                                    </p:animEffect>
                                    <p:anim calcmode="lin" valueType="num">
                                      <p:cBhvr>
                                        <p:cTn id="27" dur="1000" fill="hold"/>
                                        <p:tgtEl>
                                          <p:spTgt spid="291"/>
                                        </p:tgtEl>
                                        <p:attrNameLst>
                                          <p:attrName>ppt_x</p:attrName>
                                        </p:attrNameLst>
                                      </p:cBhvr>
                                      <p:tavLst>
                                        <p:tav tm="0">
                                          <p:val>
                                            <p:strVal val="#ppt_x"/>
                                          </p:val>
                                        </p:tav>
                                        <p:tav tm="100000">
                                          <p:val>
                                            <p:strVal val="#ppt_x"/>
                                          </p:val>
                                        </p:tav>
                                      </p:tavLst>
                                    </p:anim>
                                    <p:anim calcmode="lin" valueType="num">
                                      <p:cBhvr>
                                        <p:cTn id="28" dur="1000" fill="hold"/>
                                        <p:tgtEl>
                                          <p:spTgt spid="291"/>
                                        </p:tgtEl>
                                        <p:attrNameLst>
                                          <p:attrName>ppt_y</p:attrName>
                                        </p:attrNameLst>
                                      </p:cBhvr>
                                      <p:tavLst>
                                        <p:tav tm="0">
                                          <p:val>
                                            <p:strVal val="#ppt_y+.1"/>
                                          </p:val>
                                        </p:tav>
                                        <p:tav tm="100000">
                                          <p:val>
                                            <p:strVal val="#ppt_y"/>
                                          </p:val>
                                        </p:tav>
                                      </p:tavLst>
                                    </p:anim>
                                  </p:childTnLst>
                                </p:cTn>
                              </p:par>
                            </p:childTnLst>
                          </p:cTn>
                        </p:par>
                        <p:par>
                          <p:cTn id="29" fill="hold">
                            <p:stCondLst>
                              <p:cond delay="4000"/>
                            </p:stCondLst>
                            <p:childTnLst>
                              <p:par>
                                <p:cTn id="30" presetID="2" presetClass="entr" presetSubtype="1" fill="hold" nodeType="afterEffect">
                                  <p:stCondLst>
                                    <p:cond delay="0"/>
                                  </p:stCondLst>
                                  <p:childTnLst>
                                    <p:set>
                                      <p:cBhvr>
                                        <p:cTn id="31" dur="1" fill="hold">
                                          <p:stCondLst>
                                            <p:cond delay="0"/>
                                          </p:stCondLst>
                                        </p:cTn>
                                        <p:tgtEl>
                                          <p:spTgt spid="222"/>
                                        </p:tgtEl>
                                        <p:attrNameLst>
                                          <p:attrName>style.visibility</p:attrName>
                                        </p:attrNameLst>
                                      </p:cBhvr>
                                      <p:to>
                                        <p:strVal val="visible"/>
                                      </p:to>
                                    </p:set>
                                    <p:anim calcmode="lin" valueType="num">
                                      <p:cBhvr additive="base">
                                        <p:cTn id="32" dur="1000" fill="hold"/>
                                        <p:tgtEl>
                                          <p:spTgt spid="222"/>
                                        </p:tgtEl>
                                        <p:attrNameLst>
                                          <p:attrName>ppt_x</p:attrName>
                                        </p:attrNameLst>
                                      </p:cBhvr>
                                      <p:tavLst>
                                        <p:tav tm="0">
                                          <p:val>
                                            <p:strVal val="#ppt_x"/>
                                          </p:val>
                                        </p:tav>
                                        <p:tav tm="100000">
                                          <p:val>
                                            <p:strVal val="#ppt_x"/>
                                          </p:val>
                                        </p:tav>
                                      </p:tavLst>
                                    </p:anim>
                                    <p:anim calcmode="lin" valueType="num">
                                      <p:cBhvr additive="base">
                                        <p:cTn id="33" dur="1000" fill="hold"/>
                                        <p:tgtEl>
                                          <p:spTgt spid="222"/>
                                        </p:tgtEl>
                                        <p:attrNameLst>
                                          <p:attrName>ppt_y</p:attrName>
                                        </p:attrNameLst>
                                      </p:cBhvr>
                                      <p:tavLst>
                                        <p:tav tm="0">
                                          <p:val>
                                            <p:strVal val="0-#ppt_h/2"/>
                                          </p:val>
                                        </p:tav>
                                        <p:tav tm="100000">
                                          <p:val>
                                            <p:strVal val="#ppt_y"/>
                                          </p:val>
                                        </p:tav>
                                      </p:tavLst>
                                    </p:anim>
                                  </p:childTnLst>
                                </p:cTn>
                              </p:par>
                              <p:par>
                                <p:cTn id="34" presetID="2" presetClass="entr" presetSubtype="1" fill="hold" nodeType="withEffect">
                                  <p:stCondLst>
                                    <p:cond delay="0"/>
                                  </p:stCondLst>
                                  <p:childTnLst>
                                    <p:set>
                                      <p:cBhvr>
                                        <p:cTn id="35" dur="1" fill="hold">
                                          <p:stCondLst>
                                            <p:cond delay="0"/>
                                          </p:stCondLst>
                                        </p:cTn>
                                        <p:tgtEl>
                                          <p:spTgt spid="223"/>
                                        </p:tgtEl>
                                        <p:attrNameLst>
                                          <p:attrName>style.visibility</p:attrName>
                                        </p:attrNameLst>
                                      </p:cBhvr>
                                      <p:to>
                                        <p:strVal val="visible"/>
                                      </p:to>
                                    </p:set>
                                    <p:anim calcmode="lin" valueType="num">
                                      <p:cBhvr additive="base">
                                        <p:cTn id="36" dur="1000" fill="hold"/>
                                        <p:tgtEl>
                                          <p:spTgt spid="223"/>
                                        </p:tgtEl>
                                        <p:attrNameLst>
                                          <p:attrName>ppt_x</p:attrName>
                                        </p:attrNameLst>
                                      </p:cBhvr>
                                      <p:tavLst>
                                        <p:tav tm="0">
                                          <p:val>
                                            <p:strVal val="#ppt_x"/>
                                          </p:val>
                                        </p:tav>
                                        <p:tav tm="100000">
                                          <p:val>
                                            <p:strVal val="#ppt_x"/>
                                          </p:val>
                                        </p:tav>
                                      </p:tavLst>
                                    </p:anim>
                                    <p:anim calcmode="lin" valueType="num">
                                      <p:cBhvr additive="base">
                                        <p:cTn id="37" dur="1000" fill="hold"/>
                                        <p:tgtEl>
                                          <p:spTgt spid="223"/>
                                        </p:tgtEl>
                                        <p:attrNameLst>
                                          <p:attrName>ppt_y</p:attrName>
                                        </p:attrNameLst>
                                      </p:cBhvr>
                                      <p:tavLst>
                                        <p:tav tm="0">
                                          <p:val>
                                            <p:strVal val="0-#ppt_h/2"/>
                                          </p:val>
                                        </p:tav>
                                        <p:tav tm="100000">
                                          <p:val>
                                            <p:strVal val="#ppt_y"/>
                                          </p:val>
                                        </p:tav>
                                      </p:tavLst>
                                    </p:anim>
                                  </p:childTnLst>
                                </p:cTn>
                              </p:par>
                              <p:par>
                                <p:cTn id="38" presetID="2" presetClass="entr" presetSubtype="1" fill="hold" nodeType="withEffect">
                                  <p:stCondLst>
                                    <p:cond delay="0"/>
                                  </p:stCondLst>
                                  <p:childTnLst>
                                    <p:set>
                                      <p:cBhvr>
                                        <p:cTn id="39" dur="1" fill="hold">
                                          <p:stCondLst>
                                            <p:cond delay="0"/>
                                          </p:stCondLst>
                                        </p:cTn>
                                        <p:tgtEl>
                                          <p:spTgt spid="224"/>
                                        </p:tgtEl>
                                        <p:attrNameLst>
                                          <p:attrName>style.visibility</p:attrName>
                                        </p:attrNameLst>
                                      </p:cBhvr>
                                      <p:to>
                                        <p:strVal val="visible"/>
                                      </p:to>
                                    </p:set>
                                    <p:anim calcmode="lin" valueType="num">
                                      <p:cBhvr additive="base">
                                        <p:cTn id="40" dur="1000" fill="hold"/>
                                        <p:tgtEl>
                                          <p:spTgt spid="224"/>
                                        </p:tgtEl>
                                        <p:attrNameLst>
                                          <p:attrName>ppt_x</p:attrName>
                                        </p:attrNameLst>
                                      </p:cBhvr>
                                      <p:tavLst>
                                        <p:tav tm="0">
                                          <p:val>
                                            <p:strVal val="#ppt_x"/>
                                          </p:val>
                                        </p:tav>
                                        <p:tav tm="100000">
                                          <p:val>
                                            <p:strVal val="#ppt_x"/>
                                          </p:val>
                                        </p:tav>
                                      </p:tavLst>
                                    </p:anim>
                                    <p:anim calcmode="lin" valueType="num">
                                      <p:cBhvr additive="base">
                                        <p:cTn id="41" dur="1000" fill="hold"/>
                                        <p:tgtEl>
                                          <p:spTgt spid="224"/>
                                        </p:tgtEl>
                                        <p:attrNameLst>
                                          <p:attrName>ppt_y</p:attrName>
                                        </p:attrNameLst>
                                      </p:cBhvr>
                                      <p:tavLst>
                                        <p:tav tm="0">
                                          <p:val>
                                            <p:strVal val="0-#ppt_h/2"/>
                                          </p:val>
                                        </p:tav>
                                        <p:tav tm="100000">
                                          <p:val>
                                            <p:strVal val="#ppt_y"/>
                                          </p:val>
                                        </p:tav>
                                      </p:tavLst>
                                    </p:anim>
                                  </p:childTnLst>
                                </p:cTn>
                              </p:par>
                              <p:par>
                                <p:cTn id="42" presetID="2" presetClass="entr" presetSubtype="1" fill="hold" nodeType="withEffect">
                                  <p:stCondLst>
                                    <p:cond delay="0"/>
                                  </p:stCondLst>
                                  <p:childTnLst>
                                    <p:set>
                                      <p:cBhvr>
                                        <p:cTn id="43" dur="1" fill="hold">
                                          <p:stCondLst>
                                            <p:cond delay="0"/>
                                          </p:stCondLst>
                                        </p:cTn>
                                        <p:tgtEl>
                                          <p:spTgt spid="225"/>
                                        </p:tgtEl>
                                        <p:attrNameLst>
                                          <p:attrName>style.visibility</p:attrName>
                                        </p:attrNameLst>
                                      </p:cBhvr>
                                      <p:to>
                                        <p:strVal val="visible"/>
                                      </p:to>
                                    </p:set>
                                    <p:anim calcmode="lin" valueType="num">
                                      <p:cBhvr additive="base">
                                        <p:cTn id="44" dur="1000" fill="hold"/>
                                        <p:tgtEl>
                                          <p:spTgt spid="225"/>
                                        </p:tgtEl>
                                        <p:attrNameLst>
                                          <p:attrName>ppt_x</p:attrName>
                                        </p:attrNameLst>
                                      </p:cBhvr>
                                      <p:tavLst>
                                        <p:tav tm="0">
                                          <p:val>
                                            <p:strVal val="#ppt_x"/>
                                          </p:val>
                                        </p:tav>
                                        <p:tav tm="100000">
                                          <p:val>
                                            <p:strVal val="#ppt_x"/>
                                          </p:val>
                                        </p:tav>
                                      </p:tavLst>
                                    </p:anim>
                                    <p:anim calcmode="lin" valueType="num">
                                      <p:cBhvr additive="base">
                                        <p:cTn id="45" dur="1000" fill="hold"/>
                                        <p:tgtEl>
                                          <p:spTgt spid="225"/>
                                        </p:tgtEl>
                                        <p:attrNameLst>
                                          <p:attrName>ppt_y</p:attrName>
                                        </p:attrNameLst>
                                      </p:cBhvr>
                                      <p:tavLst>
                                        <p:tav tm="0">
                                          <p:val>
                                            <p:strVal val="0-#ppt_h/2"/>
                                          </p:val>
                                        </p:tav>
                                        <p:tav tm="100000">
                                          <p:val>
                                            <p:strVal val="#ppt_y"/>
                                          </p:val>
                                        </p:tav>
                                      </p:tavLst>
                                    </p:anim>
                                  </p:childTnLst>
                                </p:cTn>
                              </p:par>
                              <p:par>
                                <p:cTn id="46" presetID="2" presetClass="entr" presetSubtype="1" fill="hold" nodeType="withEffect">
                                  <p:stCondLst>
                                    <p:cond delay="0"/>
                                  </p:stCondLst>
                                  <p:childTnLst>
                                    <p:set>
                                      <p:cBhvr>
                                        <p:cTn id="47" dur="1" fill="hold">
                                          <p:stCondLst>
                                            <p:cond delay="0"/>
                                          </p:stCondLst>
                                        </p:cTn>
                                        <p:tgtEl>
                                          <p:spTgt spid="226"/>
                                        </p:tgtEl>
                                        <p:attrNameLst>
                                          <p:attrName>style.visibility</p:attrName>
                                        </p:attrNameLst>
                                      </p:cBhvr>
                                      <p:to>
                                        <p:strVal val="visible"/>
                                      </p:to>
                                    </p:set>
                                    <p:anim calcmode="lin" valueType="num">
                                      <p:cBhvr additive="base">
                                        <p:cTn id="48" dur="1000" fill="hold"/>
                                        <p:tgtEl>
                                          <p:spTgt spid="226"/>
                                        </p:tgtEl>
                                        <p:attrNameLst>
                                          <p:attrName>ppt_x</p:attrName>
                                        </p:attrNameLst>
                                      </p:cBhvr>
                                      <p:tavLst>
                                        <p:tav tm="0">
                                          <p:val>
                                            <p:strVal val="#ppt_x"/>
                                          </p:val>
                                        </p:tav>
                                        <p:tav tm="100000">
                                          <p:val>
                                            <p:strVal val="#ppt_x"/>
                                          </p:val>
                                        </p:tav>
                                      </p:tavLst>
                                    </p:anim>
                                    <p:anim calcmode="lin" valueType="num">
                                      <p:cBhvr additive="base">
                                        <p:cTn id="49" dur="1000" fill="hold"/>
                                        <p:tgtEl>
                                          <p:spTgt spid="226"/>
                                        </p:tgtEl>
                                        <p:attrNameLst>
                                          <p:attrName>ppt_y</p:attrName>
                                        </p:attrNameLst>
                                      </p:cBhvr>
                                      <p:tavLst>
                                        <p:tav tm="0">
                                          <p:val>
                                            <p:strVal val="0-#ppt_h/2"/>
                                          </p:val>
                                        </p:tav>
                                        <p:tav tm="100000">
                                          <p:val>
                                            <p:strVal val="#ppt_y"/>
                                          </p:val>
                                        </p:tav>
                                      </p:tavLst>
                                    </p:anim>
                                  </p:childTnLst>
                                </p:cTn>
                              </p:par>
                              <p:par>
                                <p:cTn id="50" presetID="2" presetClass="entr" presetSubtype="1" fill="hold" nodeType="withEffect">
                                  <p:stCondLst>
                                    <p:cond delay="0"/>
                                  </p:stCondLst>
                                  <p:childTnLst>
                                    <p:set>
                                      <p:cBhvr>
                                        <p:cTn id="51" dur="1" fill="hold">
                                          <p:stCondLst>
                                            <p:cond delay="0"/>
                                          </p:stCondLst>
                                        </p:cTn>
                                        <p:tgtEl>
                                          <p:spTgt spid="227"/>
                                        </p:tgtEl>
                                        <p:attrNameLst>
                                          <p:attrName>style.visibility</p:attrName>
                                        </p:attrNameLst>
                                      </p:cBhvr>
                                      <p:to>
                                        <p:strVal val="visible"/>
                                      </p:to>
                                    </p:set>
                                    <p:anim calcmode="lin" valueType="num">
                                      <p:cBhvr additive="base">
                                        <p:cTn id="52" dur="1000" fill="hold"/>
                                        <p:tgtEl>
                                          <p:spTgt spid="227"/>
                                        </p:tgtEl>
                                        <p:attrNameLst>
                                          <p:attrName>ppt_x</p:attrName>
                                        </p:attrNameLst>
                                      </p:cBhvr>
                                      <p:tavLst>
                                        <p:tav tm="0">
                                          <p:val>
                                            <p:strVal val="#ppt_x"/>
                                          </p:val>
                                        </p:tav>
                                        <p:tav tm="100000">
                                          <p:val>
                                            <p:strVal val="#ppt_x"/>
                                          </p:val>
                                        </p:tav>
                                      </p:tavLst>
                                    </p:anim>
                                    <p:anim calcmode="lin" valueType="num">
                                      <p:cBhvr additive="base">
                                        <p:cTn id="53" dur="1000" fill="hold"/>
                                        <p:tgtEl>
                                          <p:spTgt spid="227"/>
                                        </p:tgtEl>
                                        <p:attrNameLst>
                                          <p:attrName>ppt_y</p:attrName>
                                        </p:attrNameLst>
                                      </p:cBhvr>
                                      <p:tavLst>
                                        <p:tav tm="0">
                                          <p:val>
                                            <p:strVal val="0-#ppt_h/2"/>
                                          </p:val>
                                        </p:tav>
                                        <p:tav tm="100000">
                                          <p:val>
                                            <p:strVal val="#ppt_y"/>
                                          </p:val>
                                        </p:tav>
                                      </p:tavLst>
                                    </p:anim>
                                  </p:childTnLst>
                                </p:cTn>
                              </p:par>
                            </p:childTnLst>
                          </p:cTn>
                        </p:par>
                        <p:par>
                          <p:cTn id="54" fill="hold">
                            <p:stCondLst>
                              <p:cond delay="5000"/>
                            </p:stCondLst>
                            <p:childTnLst>
                              <p:par>
                                <p:cTn id="55" presetID="42" presetClass="entr" presetSubtype="0" fill="hold" grpId="0" nodeType="afterEffect">
                                  <p:stCondLst>
                                    <p:cond delay="0"/>
                                  </p:stCondLst>
                                  <p:childTnLst>
                                    <p:set>
                                      <p:cBhvr>
                                        <p:cTn id="56" dur="1" fill="hold">
                                          <p:stCondLst>
                                            <p:cond delay="0"/>
                                          </p:stCondLst>
                                        </p:cTn>
                                        <p:tgtEl>
                                          <p:spTgt spid="94"/>
                                        </p:tgtEl>
                                        <p:attrNameLst>
                                          <p:attrName>style.visibility</p:attrName>
                                        </p:attrNameLst>
                                      </p:cBhvr>
                                      <p:to>
                                        <p:strVal val="visible"/>
                                      </p:to>
                                    </p:set>
                                    <p:animEffect transition="in" filter="fade">
                                      <p:cBhvr>
                                        <p:cTn id="57" dur="1000"/>
                                        <p:tgtEl>
                                          <p:spTgt spid="94"/>
                                        </p:tgtEl>
                                      </p:cBhvr>
                                    </p:animEffect>
                                    <p:anim calcmode="lin" valueType="num">
                                      <p:cBhvr>
                                        <p:cTn id="58" dur="1000" fill="hold"/>
                                        <p:tgtEl>
                                          <p:spTgt spid="94"/>
                                        </p:tgtEl>
                                        <p:attrNameLst>
                                          <p:attrName>ppt_x</p:attrName>
                                        </p:attrNameLst>
                                      </p:cBhvr>
                                      <p:tavLst>
                                        <p:tav tm="0">
                                          <p:val>
                                            <p:strVal val="#ppt_x"/>
                                          </p:val>
                                        </p:tav>
                                        <p:tav tm="100000">
                                          <p:val>
                                            <p:strVal val="#ppt_x"/>
                                          </p:val>
                                        </p:tav>
                                      </p:tavLst>
                                    </p:anim>
                                    <p:anim calcmode="lin" valueType="num">
                                      <p:cBhvr>
                                        <p:cTn id="59" dur="1000" fill="hold"/>
                                        <p:tgtEl>
                                          <p:spTgt spid="94"/>
                                        </p:tgtEl>
                                        <p:attrNameLst>
                                          <p:attrName>ppt_y</p:attrName>
                                        </p:attrNameLst>
                                      </p:cBhvr>
                                      <p:tavLst>
                                        <p:tav tm="0">
                                          <p:val>
                                            <p:strVal val="#ppt_y+.1"/>
                                          </p:val>
                                        </p:tav>
                                        <p:tav tm="100000">
                                          <p:val>
                                            <p:strVal val="#ppt_y"/>
                                          </p:val>
                                        </p:tav>
                                      </p:tavLst>
                                    </p:anim>
                                  </p:childTnLst>
                                </p:cTn>
                              </p:par>
                            </p:childTnLst>
                          </p:cTn>
                        </p:par>
                        <p:par>
                          <p:cTn id="60" fill="hold">
                            <p:stCondLst>
                              <p:cond delay="6000"/>
                            </p:stCondLst>
                            <p:childTnLst>
                              <p:par>
                                <p:cTn id="61" presetID="42" presetClass="entr" presetSubtype="0" fill="hold" grpId="0" nodeType="afterEffect">
                                  <p:stCondLst>
                                    <p:cond delay="0"/>
                                  </p:stCondLst>
                                  <p:childTnLst>
                                    <p:set>
                                      <p:cBhvr>
                                        <p:cTn id="62" dur="1" fill="hold">
                                          <p:stCondLst>
                                            <p:cond delay="0"/>
                                          </p:stCondLst>
                                        </p:cTn>
                                        <p:tgtEl>
                                          <p:spTgt spid="290"/>
                                        </p:tgtEl>
                                        <p:attrNameLst>
                                          <p:attrName>style.visibility</p:attrName>
                                        </p:attrNameLst>
                                      </p:cBhvr>
                                      <p:to>
                                        <p:strVal val="visible"/>
                                      </p:to>
                                    </p:set>
                                    <p:animEffect transition="in" filter="fade">
                                      <p:cBhvr>
                                        <p:cTn id="63" dur="1000"/>
                                        <p:tgtEl>
                                          <p:spTgt spid="290"/>
                                        </p:tgtEl>
                                      </p:cBhvr>
                                    </p:animEffect>
                                    <p:anim calcmode="lin" valueType="num">
                                      <p:cBhvr>
                                        <p:cTn id="64" dur="1000" fill="hold"/>
                                        <p:tgtEl>
                                          <p:spTgt spid="290"/>
                                        </p:tgtEl>
                                        <p:attrNameLst>
                                          <p:attrName>ppt_x</p:attrName>
                                        </p:attrNameLst>
                                      </p:cBhvr>
                                      <p:tavLst>
                                        <p:tav tm="0">
                                          <p:val>
                                            <p:strVal val="#ppt_x"/>
                                          </p:val>
                                        </p:tav>
                                        <p:tav tm="100000">
                                          <p:val>
                                            <p:strVal val="#ppt_x"/>
                                          </p:val>
                                        </p:tav>
                                      </p:tavLst>
                                    </p:anim>
                                    <p:anim calcmode="lin" valueType="num">
                                      <p:cBhvr>
                                        <p:cTn id="65" dur="1000" fill="hold"/>
                                        <p:tgtEl>
                                          <p:spTgt spid="290"/>
                                        </p:tgtEl>
                                        <p:attrNameLst>
                                          <p:attrName>ppt_y</p:attrName>
                                        </p:attrNameLst>
                                      </p:cBhvr>
                                      <p:tavLst>
                                        <p:tav tm="0">
                                          <p:val>
                                            <p:strVal val="#ppt_y+.1"/>
                                          </p:val>
                                        </p:tav>
                                        <p:tav tm="100000">
                                          <p:val>
                                            <p:strVal val="#ppt_y"/>
                                          </p:val>
                                        </p:tav>
                                      </p:tavLst>
                                    </p:anim>
                                  </p:childTnLst>
                                </p:cTn>
                              </p:par>
                            </p:childTnLst>
                          </p:cTn>
                        </p:par>
                        <p:par>
                          <p:cTn id="66" fill="hold">
                            <p:stCondLst>
                              <p:cond delay="7000"/>
                            </p:stCondLst>
                            <p:childTnLst>
                              <p:par>
                                <p:cTn id="67" presetID="2" presetClass="entr" presetSubtype="1" fill="hold" nodeType="afterEffect">
                                  <p:stCondLst>
                                    <p:cond delay="0"/>
                                  </p:stCondLst>
                                  <p:childTnLst>
                                    <p:set>
                                      <p:cBhvr>
                                        <p:cTn id="68" dur="1" fill="hold">
                                          <p:stCondLst>
                                            <p:cond delay="0"/>
                                          </p:stCondLst>
                                        </p:cTn>
                                        <p:tgtEl>
                                          <p:spTgt spid="187"/>
                                        </p:tgtEl>
                                        <p:attrNameLst>
                                          <p:attrName>style.visibility</p:attrName>
                                        </p:attrNameLst>
                                      </p:cBhvr>
                                      <p:to>
                                        <p:strVal val="visible"/>
                                      </p:to>
                                    </p:set>
                                    <p:anim calcmode="lin" valueType="num">
                                      <p:cBhvr additive="base">
                                        <p:cTn id="69" dur="1000" fill="hold"/>
                                        <p:tgtEl>
                                          <p:spTgt spid="187"/>
                                        </p:tgtEl>
                                        <p:attrNameLst>
                                          <p:attrName>ppt_x</p:attrName>
                                        </p:attrNameLst>
                                      </p:cBhvr>
                                      <p:tavLst>
                                        <p:tav tm="0">
                                          <p:val>
                                            <p:strVal val="#ppt_x"/>
                                          </p:val>
                                        </p:tav>
                                        <p:tav tm="100000">
                                          <p:val>
                                            <p:strVal val="#ppt_x"/>
                                          </p:val>
                                        </p:tav>
                                      </p:tavLst>
                                    </p:anim>
                                    <p:anim calcmode="lin" valueType="num">
                                      <p:cBhvr additive="base">
                                        <p:cTn id="70" dur="1000" fill="hold"/>
                                        <p:tgtEl>
                                          <p:spTgt spid="187"/>
                                        </p:tgtEl>
                                        <p:attrNameLst>
                                          <p:attrName>ppt_y</p:attrName>
                                        </p:attrNameLst>
                                      </p:cBhvr>
                                      <p:tavLst>
                                        <p:tav tm="0">
                                          <p:val>
                                            <p:strVal val="0-#ppt_h/2"/>
                                          </p:val>
                                        </p:tav>
                                        <p:tav tm="100000">
                                          <p:val>
                                            <p:strVal val="#ppt_y"/>
                                          </p:val>
                                        </p:tav>
                                      </p:tavLst>
                                    </p:anim>
                                  </p:childTnLst>
                                </p:cTn>
                              </p:par>
                              <p:par>
                                <p:cTn id="71" presetID="2" presetClass="entr" presetSubtype="1" fill="hold" nodeType="withEffect">
                                  <p:stCondLst>
                                    <p:cond delay="0"/>
                                  </p:stCondLst>
                                  <p:childTnLst>
                                    <p:set>
                                      <p:cBhvr>
                                        <p:cTn id="72" dur="1" fill="hold">
                                          <p:stCondLst>
                                            <p:cond delay="0"/>
                                          </p:stCondLst>
                                        </p:cTn>
                                        <p:tgtEl>
                                          <p:spTgt spid="186"/>
                                        </p:tgtEl>
                                        <p:attrNameLst>
                                          <p:attrName>style.visibility</p:attrName>
                                        </p:attrNameLst>
                                      </p:cBhvr>
                                      <p:to>
                                        <p:strVal val="visible"/>
                                      </p:to>
                                    </p:set>
                                    <p:anim calcmode="lin" valueType="num">
                                      <p:cBhvr additive="base">
                                        <p:cTn id="73" dur="1000" fill="hold"/>
                                        <p:tgtEl>
                                          <p:spTgt spid="186"/>
                                        </p:tgtEl>
                                        <p:attrNameLst>
                                          <p:attrName>ppt_x</p:attrName>
                                        </p:attrNameLst>
                                      </p:cBhvr>
                                      <p:tavLst>
                                        <p:tav tm="0">
                                          <p:val>
                                            <p:strVal val="#ppt_x"/>
                                          </p:val>
                                        </p:tav>
                                        <p:tav tm="100000">
                                          <p:val>
                                            <p:strVal val="#ppt_x"/>
                                          </p:val>
                                        </p:tav>
                                      </p:tavLst>
                                    </p:anim>
                                    <p:anim calcmode="lin" valueType="num">
                                      <p:cBhvr additive="base">
                                        <p:cTn id="74" dur="1000" fill="hold"/>
                                        <p:tgtEl>
                                          <p:spTgt spid="186"/>
                                        </p:tgtEl>
                                        <p:attrNameLst>
                                          <p:attrName>ppt_y</p:attrName>
                                        </p:attrNameLst>
                                      </p:cBhvr>
                                      <p:tavLst>
                                        <p:tav tm="0">
                                          <p:val>
                                            <p:strVal val="0-#ppt_h/2"/>
                                          </p:val>
                                        </p:tav>
                                        <p:tav tm="100000">
                                          <p:val>
                                            <p:strVal val="#ppt_y"/>
                                          </p:val>
                                        </p:tav>
                                      </p:tavLst>
                                    </p:anim>
                                  </p:childTnLst>
                                </p:cTn>
                              </p:par>
                              <p:par>
                                <p:cTn id="75" presetID="2" presetClass="entr" presetSubtype="1" fill="hold" nodeType="withEffect">
                                  <p:stCondLst>
                                    <p:cond delay="0"/>
                                  </p:stCondLst>
                                  <p:childTnLst>
                                    <p:set>
                                      <p:cBhvr>
                                        <p:cTn id="76" dur="1" fill="hold">
                                          <p:stCondLst>
                                            <p:cond delay="0"/>
                                          </p:stCondLst>
                                        </p:cTn>
                                        <p:tgtEl>
                                          <p:spTgt spid="185"/>
                                        </p:tgtEl>
                                        <p:attrNameLst>
                                          <p:attrName>style.visibility</p:attrName>
                                        </p:attrNameLst>
                                      </p:cBhvr>
                                      <p:to>
                                        <p:strVal val="visible"/>
                                      </p:to>
                                    </p:set>
                                    <p:anim calcmode="lin" valueType="num">
                                      <p:cBhvr additive="base">
                                        <p:cTn id="77" dur="1000" fill="hold"/>
                                        <p:tgtEl>
                                          <p:spTgt spid="185"/>
                                        </p:tgtEl>
                                        <p:attrNameLst>
                                          <p:attrName>ppt_x</p:attrName>
                                        </p:attrNameLst>
                                      </p:cBhvr>
                                      <p:tavLst>
                                        <p:tav tm="0">
                                          <p:val>
                                            <p:strVal val="#ppt_x"/>
                                          </p:val>
                                        </p:tav>
                                        <p:tav tm="100000">
                                          <p:val>
                                            <p:strVal val="#ppt_x"/>
                                          </p:val>
                                        </p:tav>
                                      </p:tavLst>
                                    </p:anim>
                                    <p:anim calcmode="lin" valueType="num">
                                      <p:cBhvr additive="base">
                                        <p:cTn id="78" dur="1000" fill="hold"/>
                                        <p:tgtEl>
                                          <p:spTgt spid="185"/>
                                        </p:tgtEl>
                                        <p:attrNameLst>
                                          <p:attrName>ppt_y</p:attrName>
                                        </p:attrNameLst>
                                      </p:cBhvr>
                                      <p:tavLst>
                                        <p:tav tm="0">
                                          <p:val>
                                            <p:strVal val="0-#ppt_h/2"/>
                                          </p:val>
                                        </p:tav>
                                        <p:tav tm="100000">
                                          <p:val>
                                            <p:strVal val="#ppt_y"/>
                                          </p:val>
                                        </p:tav>
                                      </p:tavLst>
                                    </p:anim>
                                  </p:childTnLst>
                                </p:cTn>
                              </p:par>
                              <p:par>
                                <p:cTn id="79" presetID="2" presetClass="entr" presetSubtype="1" fill="hold" nodeType="withEffect">
                                  <p:stCondLst>
                                    <p:cond delay="0"/>
                                  </p:stCondLst>
                                  <p:childTnLst>
                                    <p:set>
                                      <p:cBhvr>
                                        <p:cTn id="80" dur="1" fill="hold">
                                          <p:stCondLst>
                                            <p:cond delay="0"/>
                                          </p:stCondLst>
                                        </p:cTn>
                                        <p:tgtEl>
                                          <p:spTgt spid="184"/>
                                        </p:tgtEl>
                                        <p:attrNameLst>
                                          <p:attrName>style.visibility</p:attrName>
                                        </p:attrNameLst>
                                      </p:cBhvr>
                                      <p:to>
                                        <p:strVal val="visible"/>
                                      </p:to>
                                    </p:set>
                                    <p:anim calcmode="lin" valueType="num">
                                      <p:cBhvr additive="base">
                                        <p:cTn id="81" dur="1000" fill="hold"/>
                                        <p:tgtEl>
                                          <p:spTgt spid="184"/>
                                        </p:tgtEl>
                                        <p:attrNameLst>
                                          <p:attrName>ppt_x</p:attrName>
                                        </p:attrNameLst>
                                      </p:cBhvr>
                                      <p:tavLst>
                                        <p:tav tm="0">
                                          <p:val>
                                            <p:strVal val="#ppt_x"/>
                                          </p:val>
                                        </p:tav>
                                        <p:tav tm="100000">
                                          <p:val>
                                            <p:strVal val="#ppt_x"/>
                                          </p:val>
                                        </p:tav>
                                      </p:tavLst>
                                    </p:anim>
                                    <p:anim calcmode="lin" valueType="num">
                                      <p:cBhvr additive="base">
                                        <p:cTn id="82" dur="1000" fill="hold"/>
                                        <p:tgtEl>
                                          <p:spTgt spid="184"/>
                                        </p:tgtEl>
                                        <p:attrNameLst>
                                          <p:attrName>ppt_y</p:attrName>
                                        </p:attrNameLst>
                                      </p:cBhvr>
                                      <p:tavLst>
                                        <p:tav tm="0">
                                          <p:val>
                                            <p:strVal val="0-#ppt_h/2"/>
                                          </p:val>
                                        </p:tav>
                                        <p:tav tm="100000">
                                          <p:val>
                                            <p:strVal val="#ppt_y"/>
                                          </p:val>
                                        </p:tav>
                                      </p:tavLst>
                                    </p:anim>
                                  </p:childTnLst>
                                </p:cTn>
                              </p:par>
                              <p:par>
                                <p:cTn id="83" presetID="2" presetClass="entr" presetSubtype="1" fill="hold" nodeType="withEffect">
                                  <p:stCondLst>
                                    <p:cond delay="0"/>
                                  </p:stCondLst>
                                  <p:childTnLst>
                                    <p:set>
                                      <p:cBhvr>
                                        <p:cTn id="84" dur="1" fill="hold">
                                          <p:stCondLst>
                                            <p:cond delay="0"/>
                                          </p:stCondLst>
                                        </p:cTn>
                                        <p:tgtEl>
                                          <p:spTgt spid="183"/>
                                        </p:tgtEl>
                                        <p:attrNameLst>
                                          <p:attrName>style.visibility</p:attrName>
                                        </p:attrNameLst>
                                      </p:cBhvr>
                                      <p:to>
                                        <p:strVal val="visible"/>
                                      </p:to>
                                    </p:set>
                                    <p:anim calcmode="lin" valueType="num">
                                      <p:cBhvr additive="base">
                                        <p:cTn id="85" dur="1000" fill="hold"/>
                                        <p:tgtEl>
                                          <p:spTgt spid="183"/>
                                        </p:tgtEl>
                                        <p:attrNameLst>
                                          <p:attrName>ppt_x</p:attrName>
                                        </p:attrNameLst>
                                      </p:cBhvr>
                                      <p:tavLst>
                                        <p:tav tm="0">
                                          <p:val>
                                            <p:strVal val="#ppt_x"/>
                                          </p:val>
                                        </p:tav>
                                        <p:tav tm="100000">
                                          <p:val>
                                            <p:strVal val="#ppt_x"/>
                                          </p:val>
                                        </p:tav>
                                      </p:tavLst>
                                    </p:anim>
                                    <p:anim calcmode="lin" valueType="num">
                                      <p:cBhvr additive="base">
                                        <p:cTn id="86" dur="1000" fill="hold"/>
                                        <p:tgtEl>
                                          <p:spTgt spid="183"/>
                                        </p:tgtEl>
                                        <p:attrNameLst>
                                          <p:attrName>ppt_y</p:attrName>
                                        </p:attrNameLst>
                                      </p:cBhvr>
                                      <p:tavLst>
                                        <p:tav tm="0">
                                          <p:val>
                                            <p:strVal val="0-#ppt_h/2"/>
                                          </p:val>
                                        </p:tav>
                                        <p:tav tm="100000">
                                          <p:val>
                                            <p:strVal val="#ppt_y"/>
                                          </p:val>
                                        </p:tav>
                                      </p:tavLst>
                                    </p:anim>
                                  </p:childTnLst>
                                </p:cTn>
                              </p:par>
                              <p:par>
                                <p:cTn id="87" presetID="2" presetClass="entr" presetSubtype="1" fill="hold" nodeType="withEffect">
                                  <p:stCondLst>
                                    <p:cond delay="0"/>
                                  </p:stCondLst>
                                  <p:childTnLst>
                                    <p:set>
                                      <p:cBhvr>
                                        <p:cTn id="88" dur="1" fill="hold">
                                          <p:stCondLst>
                                            <p:cond delay="0"/>
                                          </p:stCondLst>
                                        </p:cTn>
                                        <p:tgtEl>
                                          <p:spTgt spid="182"/>
                                        </p:tgtEl>
                                        <p:attrNameLst>
                                          <p:attrName>style.visibility</p:attrName>
                                        </p:attrNameLst>
                                      </p:cBhvr>
                                      <p:to>
                                        <p:strVal val="visible"/>
                                      </p:to>
                                    </p:set>
                                    <p:anim calcmode="lin" valueType="num">
                                      <p:cBhvr additive="base">
                                        <p:cTn id="89" dur="1000" fill="hold"/>
                                        <p:tgtEl>
                                          <p:spTgt spid="182"/>
                                        </p:tgtEl>
                                        <p:attrNameLst>
                                          <p:attrName>ppt_x</p:attrName>
                                        </p:attrNameLst>
                                      </p:cBhvr>
                                      <p:tavLst>
                                        <p:tav tm="0">
                                          <p:val>
                                            <p:strVal val="#ppt_x"/>
                                          </p:val>
                                        </p:tav>
                                        <p:tav tm="100000">
                                          <p:val>
                                            <p:strVal val="#ppt_x"/>
                                          </p:val>
                                        </p:tav>
                                      </p:tavLst>
                                    </p:anim>
                                    <p:anim calcmode="lin" valueType="num">
                                      <p:cBhvr additive="base">
                                        <p:cTn id="90" dur="1000" fill="hold"/>
                                        <p:tgtEl>
                                          <p:spTgt spid="182"/>
                                        </p:tgtEl>
                                        <p:attrNameLst>
                                          <p:attrName>ppt_y</p:attrName>
                                        </p:attrNameLst>
                                      </p:cBhvr>
                                      <p:tavLst>
                                        <p:tav tm="0">
                                          <p:val>
                                            <p:strVal val="0-#ppt_h/2"/>
                                          </p:val>
                                        </p:tav>
                                        <p:tav tm="100000">
                                          <p:val>
                                            <p:strVal val="#ppt_y"/>
                                          </p:val>
                                        </p:tav>
                                      </p:tavLst>
                                    </p:anim>
                                  </p:childTnLst>
                                </p:cTn>
                              </p:par>
                              <p:par>
                                <p:cTn id="91" presetID="2" presetClass="entr" presetSubtype="1" fill="hold" nodeType="withEffect">
                                  <p:stCondLst>
                                    <p:cond delay="0"/>
                                  </p:stCondLst>
                                  <p:childTnLst>
                                    <p:set>
                                      <p:cBhvr>
                                        <p:cTn id="92" dur="1" fill="hold">
                                          <p:stCondLst>
                                            <p:cond delay="0"/>
                                          </p:stCondLst>
                                        </p:cTn>
                                        <p:tgtEl>
                                          <p:spTgt spid="181"/>
                                        </p:tgtEl>
                                        <p:attrNameLst>
                                          <p:attrName>style.visibility</p:attrName>
                                        </p:attrNameLst>
                                      </p:cBhvr>
                                      <p:to>
                                        <p:strVal val="visible"/>
                                      </p:to>
                                    </p:set>
                                    <p:anim calcmode="lin" valueType="num">
                                      <p:cBhvr additive="base">
                                        <p:cTn id="93" dur="1000" fill="hold"/>
                                        <p:tgtEl>
                                          <p:spTgt spid="181"/>
                                        </p:tgtEl>
                                        <p:attrNameLst>
                                          <p:attrName>ppt_x</p:attrName>
                                        </p:attrNameLst>
                                      </p:cBhvr>
                                      <p:tavLst>
                                        <p:tav tm="0">
                                          <p:val>
                                            <p:strVal val="#ppt_x"/>
                                          </p:val>
                                        </p:tav>
                                        <p:tav tm="100000">
                                          <p:val>
                                            <p:strVal val="#ppt_x"/>
                                          </p:val>
                                        </p:tav>
                                      </p:tavLst>
                                    </p:anim>
                                    <p:anim calcmode="lin" valueType="num">
                                      <p:cBhvr additive="base">
                                        <p:cTn id="94" dur="1000" fill="hold"/>
                                        <p:tgtEl>
                                          <p:spTgt spid="181"/>
                                        </p:tgtEl>
                                        <p:attrNameLst>
                                          <p:attrName>ppt_y</p:attrName>
                                        </p:attrNameLst>
                                      </p:cBhvr>
                                      <p:tavLst>
                                        <p:tav tm="0">
                                          <p:val>
                                            <p:strVal val="0-#ppt_h/2"/>
                                          </p:val>
                                        </p:tav>
                                        <p:tav tm="100000">
                                          <p:val>
                                            <p:strVal val="#ppt_y"/>
                                          </p:val>
                                        </p:tav>
                                      </p:tavLst>
                                    </p:anim>
                                  </p:childTnLst>
                                </p:cTn>
                              </p:par>
                            </p:childTnLst>
                          </p:cTn>
                        </p:par>
                        <p:par>
                          <p:cTn id="95" fill="hold">
                            <p:stCondLst>
                              <p:cond delay="8000"/>
                            </p:stCondLst>
                            <p:childTnLst>
                              <p:par>
                                <p:cTn id="96" presetID="42" presetClass="entr" presetSubtype="0" fill="hold" grpId="0" nodeType="afterEffect">
                                  <p:stCondLst>
                                    <p:cond delay="0"/>
                                  </p:stCondLst>
                                  <p:childTnLst>
                                    <p:set>
                                      <p:cBhvr>
                                        <p:cTn id="97" dur="1" fill="hold">
                                          <p:stCondLst>
                                            <p:cond delay="0"/>
                                          </p:stCondLst>
                                        </p:cTn>
                                        <p:tgtEl>
                                          <p:spTgt spid="95"/>
                                        </p:tgtEl>
                                        <p:attrNameLst>
                                          <p:attrName>style.visibility</p:attrName>
                                        </p:attrNameLst>
                                      </p:cBhvr>
                                      <p:to>
                                        <p:strVal val="visible"/>
                                      </p:to>
                                    </p:set>
                                    <p:animEffect transition="in" filter="fade">
                                      <p:cBhvr>
                                        <p:cTn id="98" dur="1000"/>
                                        <p:tgtEl>
                                          <p:spTgt spid="95"/>
                                        </p:tgtEl>
                                      </p:cBhvr>
                                    </p:animEffect>
                                    <p:anim calcmode="lin" valueType="num">
                                      <p:cBhvr>
                                        <p:cTn id="99" dur="1000" fill="hold"/>
                                        <p:tgtEl>
                                          <p:spTgt spid="95"/>
                                        </p:tgtEl>
                                        <p:attrNameLst>
                                          <p:attrName>ppt_x</p:attrName>
                                        </p:attrNameLst>
                                      </p:cBhvr>
                                      <p:tavLst>
                                        <p:tav tm="0">
                                          <p:val>
                                            <p:strVal val="#ppt_x"/>
                                          </p:val>
                                        </p:tav>
                                        <p:tav tm="100000">
                                          <p:val>
                                            <p:strVal val="#ppt_x"/>
                                          </p:val>
                                        </p:tav>
                                      </p:tavLst>
                                    </p:anim>
                                    <p:anim calcmode="lin" valueType="num">
                                      <p:cBhvr>
                                        <p:cTn id="100" dur="1000" fill="hold"/>
                                        <p:tgtEl>
                                          <p:spTgt spid="95"/>
                                        </p:tgtEl>
                                        <p:attrNameLst>
                                          <p:attrName>ppt_y</p:attrName>
                                        </p:attrNameLst>
                                      </p:cBhvr>
                                      <p:tavLst>
                                        <p:tav tm="0">
                                          <p:val>
                                            <p:strVal val="#ppt_y+.1"/>
                                          </p:val>
                                        </p:tav>
                                        <p:tav tm="100000">
                                          <p:val>
                                            <p:strVal val="#ppt_y"/>
                                          </p:val>
                                        </p:tav>
                                      </p:tavLst>
                                    </p:anim>
                                  </p:childTnLst>
                                </p:cTn>
                              </p:par>
                            </p:childTnLst>
                          </p:cTn>
                        </p:par>
                        <p:par>
                          <p:cTn id="101" fill="hold">
                            <p:stCondLst>
                              <p:cond delay="9000"/>
                            </p:stCondLst>
                            <p:childTnLst>
                              <p:par>
                                <p:cTn id="102" presetID="42" presetClass="entr" presetSubtype="0" fill="hold" grpId="0" nodeType="afterEffect">
                                  <p:stCondLst>
                                    <p:cond delay="0"/>
                                  </p:stCondLst>
                                  <p:childTnLst>
                                    <p:set>
                                      <p:cBhvr>
                                        <p:cTn id="103" dur="1" fill="hold">
                                          <p:stCondLst>
                                            <p:cond delay="0"/>
                                          </p:stCondLst>
                                        </p:cTn>
                                        <p:tgtEl>
                                          <p:spTgt spid="289"/>
                                        </p:tgtEl>
                                        <p:attrNameLst>
                                          <p:attrName>style.visibility</p:attrName>
                                        </p:attrNameLst>
                                      </p:cBhvr>
                                      <p:to>
                                        <p:strVal val="visible"/>
                                      </p:to>
                                    </p:set>
                                    <p:animEffect transition="in" filter="fade">
                                      <p:cBhvr>
                                        <p:cTn id="104" dur="1000"/>
                                        <p:tgtEl>
                                          <p:spTgt spid="289"/>
                                        </p:tgtEl>
                                      </p:cBhvr>
                                    </p:animEffect>
                                    <p:anim calcmode="lin" valueType="num">
                                      <p:cBhvr>
                                        <p:cTn id="105" dur="1000" fill="hold"/>
                                        <p:tgtEl>
                                          <p:spTgt spid="289"/>
                                        </p:tgtEl>
                                        <p:attrNameLst>
                                          <p:attrName>ppt_x</p:attrName>
                                        </p:attrNameLst>
                                      </p:cBhvr>
                                      <p:tavLst>
                                        <p:tav tm="0">
                                          <p:val>
                                            <p:strVal val="#ppt_x"/>
                                          </p:val>
                                        </p:tav>
                                        <p:tav tm="100000">
                                          <p:val>
                                            <p:strVal val="#ppt_x"/>
                                          </p:val>
                                        </p:tav>
                                      </p:tavLst>
                                    </p:anim>
                                    <p:anim calcmode="lin" valueType="num">
                                      <p:cBhvr>
                                        <p:cTn id="106" dur="1000" fill="hold"/>
                                        <p:tgtEl>
                                          <p:spTgt spid="289"/>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2" presetClass="entr" presetSubtype="1" fill="hold" nodeType="afterEffect">
                                  <p:stCondLst>
                                    <p:cond delay="0"/>
                                  </p:stCondLst>
                                  <p:childTnLst>
                                    <p:set>
                                      <p:cBhvr>
                                        <p:cTn id="109" dur="1" fill="hold">
                                          <p:stCondLst>
                                            <p:cond delay="0"/>
                                          </p:stCondLst>
                                        </p:cTn>
                                        <p:tgtEl>
                                          <p:spTgt spid="148"/>
                                        </p:tgtEl>
                                        <p:attrNameLst>
                                          <p:attrName>style.visibility</p:attrName>
                                        </p:attrNameLst>
                                      </p:cBhvr>
                                      <p:to>
                                        <p:strVal val="visible"/>
                                      </p:to>
                                    </p:set>
                                    <p:anim calcmode="lin" valueType="num">
                                      <p:cBhvr additive="base">
                                        <p:cTn id="110" dur="1000" fill="hold"/>
                                        <p:tgtEl>
                                          <p:spTgt spid="148"/>
                                        </p:tgtEl>
                                        <p:attrNameLst>
                                          <p:attrName>ppt_x</p:attrName>
                                        </p:attrNameLst>
                                      </p:cBhvr>
                                      <p:tavLst>
                                        <p:tav tm="0">
                                          <p:val>
                                            <p:strVal val="#ppt_x"/>
                                          </p:val>
                                        </p:tav>
                                        <p:tav tm="100000">
                                          <p:val>
                                            <p:strVal val="#ppt_x"/>
                                          </p:val>
                                        </p:tav>
                                      </p:tavLst>
                                    </p:anim>
                                    <p:anim calcmode="lin" valueType="num">
                                      <p:cBhvr additive="base">
                                        <p:cTn id="111" dur="1000" fill="hold"/>
                                        <p:tgtEl>
                                          <p:spTgt spid="148"/>
                                        </p:tgtEl>
                                        <p:attrNameLst>
                                          <p:attrName>ppt_y</p:attrName>
                                        </p:attrNameLst>
                                      </p:cBhvr>
                                      <p:tavLst>
                                        <p:tav tm="0">
                                          <p:val>
                                            <p:strVal val="0-#ppt_h/2"/>
                                          </p:val>
                                        </p:tav>
                                        <p:tav tm="100000">
                                          <p:val>
                                            <p:strVal val="#ppt_y"/>
                                          </p:val>
                                        </p:tav>
                                      </p:tavLst>
                                    </p:anim>
                                  </p:childTnLst>
                                </p:cTn>
                              </p:par>
                              <p:par>
                                <p:cTn id="112" presetID="2" presetClass="entr" presetSubtype="1" fill="hold" nodeType="withEffect">
                                  <p:stCondLst>
                                    <p:cond delay="0"/>
                                  </p:stCondLst>
                                  <p:childTnLst>
                                    <p:set>
                                      <p:cBhvr>
                                        <p:cTn id="113" dur="1" fill="hold">
                                          <p:stCondLst>
                                            <p:cond delay="0"/>
                                          </p:stCondLst>
                                        </p:cTn>
                                        <p:tgtEl>
                                          <p:spTgt spid="147"/>
                                        </p:tgtEl>
                                        <p:attrNameLst>
                                          <p:attrName>style.visibility</p:attrName>
                                        </p:attrNameLst>
                                      </p:cBhvr>
                                      <p:to>
                                        <p:strVal val="visible"/>
                                      </p:to>
                                    </p:set>
                                    <p:anim calcmode="lin" valueType="num">
                                      <p:cBhvr additive="base">
                                        <p:cTn id="114" dur="1000" fill="hold"/>
                                        <p:tgtEl>
                                          <p:spTgt spid="147"/>
                                        </p:tgtEl>
                                        <p:attrNameLst>
                                          <p:attrName>ppt_x</p:attrName>
                                        </p:attrNameLst>
                                      </p:cBhvr>
                                      <p:tavLst>
                                        <p:tav tm="0">
                                          <p:val>
                                            <p:strVal val="#ppt_x"/>
                                          </p:val>
                                        </p:tav>
                                        <p:tav tm="100000">
                                          <p:val>
                                            <p:strVal val="#ppt_x"/>
                                          </p:val>
                                        </p:tav>
                                      </p:tavLst>
                                    </p:anim>
                                    <p:anim calcmode="lin" valueType="num">
                                      <p:cBhvr additive="base">
                                        <p:cTn id="115" dur="1000" fill="hold"/>
                                        <p:tgtEl>
                                          <p:spTgt spid="147"/>
                                        </p:tgtEl>
                                        <p:attrNameLst>
                                          <p:attrName>ppt_y</p:attrName>
                                        </p:attrNameLst>
                                      </p:cBhvr>
                                      <p:tavLst>
                                        <p:tav tm="0">
                                          <p:val>
                                            <p:strVal val="0-#ppt_h/2"/>
                                          </p:val>
                                        </p:tav>
                                        <p:tav tm="100000">
                                          <p:val>
                                            <p:strVal val="#ppt_y"/>
                                          </p:val>
                                        </p:tav>
                                      </p:tavLst>
                                    </p:anim>
                                  </p:childTnLst>
                                </p:cTn>
                              </p:par>
                              <p:par>
                                <p:cTn id="116" presetID="2" presetClass="entr" presetSubtype="1" fill="hold" nodeType="withEffect">
                                  <p:stCondLst>
                                    <p:cond delay="0"/>
                                  </p:stCondLst>
                                  <p:childTnLst>
                                    <p:set>
                                      <p:cBhvr>
                                        <p:cTn id="117" dur="1" fill="hold">
                                          <p:stCondLst>
                                            <p:cond delay="0"/>
                                          </p:stCondLst>
                                        </p:cTn>
                                        <p:tgtEl>
                                          <p:spTgt spid="146"/>
                                        </p:tgtEl>
                                        <p:attrNameLst>
                                          <p:attrName>style.visibility</p:attrName>
                                        </p:attrNameLst>
                                      </p:cBhvr>
                                      <p:to>
                                        <p:strVal val="visible"/>
                                      </p:to>
                                    </p:set>
                                    <p:anim calcmode="lin" valueType="num">
                                      <p:cBhvr additive="base">
                                        <p:cTn id="118" dur="1000" fill="hold"/>
                                        <p:tgtEl>
                                          <p:spTgt spid="146"/>
                                        </p:tgtEl>
                                        <p:attrNameLst>
                                          <p:attrName>ppt_x</p:attrName>
                                        </p:attrNameLst>
                                      </p:cBhvr>
                                      <p:tavLst>
                                        <p:tav tm="0">
                                          <p:val>
                                            <p:strVal val="#ppt_x"/>
                                          </p:val>
                                        </p:tav>
                                        <p:tav tm="100000">
                                          <p:val>
                                            <p:strVal val="#ppt_x"/>
                                          </p:val>
                                        </p:tav>
                                      </p:tavLst>
                                    </p:anim>
                                    <p:anim calcmode="lin" valueType="num">
                                      <p:cBhvr additive="base">
                                        <p:cTn id="119" dur="1000" fill="hold"/>
                                        <p:tgtEl>
                                          <p:spTgt spid="146"/>
                                        </p:tgtEl>
                                        <p:attrNameLst>
                                          <p:attrName>ppt_y</p:attrName>
                                        </p:attrNameLst>
                                      </p:cBhvr>
                                      <p:tavLst>
                                        <p:tav tm="0">
                                          <p:val>
                                            <p:strVal val="0-#ppt_h/2"/>
                                          </p:val>
                                        </p:tav>
                                        <p:tav tm="100000">
                                          <p:val>
                                            <p:strVal val="#ppt_y"/>
                                          </p:val>
                                        </p:tav>
                                      </p:tavLst>
                                    </p:anim>
                                  </p:childTnLst>
                                </p:cTn>
                              </p:par>
                              <p:par>
                                <p:cTn id="120" presetID="2" presetClass="entr" presetSubtype="1" fill="hold" nodeType="withEffect">
                                  <p:stCondLst>
                                    <p:cond delay="0"/>
                                  </p:stCondLst>
                                  <p:childTnLst>
                                    <p:set>
                                      <p:cBhvr>
                                        <p:cTn id="121" dur="1" fill="hold">
                                          <p:stCondLst>
                                            <p:cond delay="0"/>
                                          </p:stCondLst>
                                        </p:cTn>
                                        <p:tgtEl>
                                          <p:spTgt spid="145"/>
                                        </p:tgtEl>
                                        <p:attrNameLst>
                                          <p:attrName>style.visibility</p:attrName>
                                        </p:attrNameLst>
                                      </p:cBhvr>
                                      <p:to>
                                        <p:strVal val="visible"/>
                                      </p:to>
                                    </p:set>
                                    <p:anim calcmode="lin" valueType="num">
                                      <p:cBhvr additive="base">
                                        <p:cTn id="122" dur="1000" fill="hold"/>
                                        <p:tgtEl>
                                          <p:spTgt spid="145"/>
                                        </p:tgtEl>
                                        <p:attrNameLst>
                                          <p:attrName>ppt_x</p:attrName>
                                        </p:attrNameLst>
                                      </p:cBhvr>
                                      <p:tavLst>
                                        <p:tav tm="0">
                                          <p:val>
                                            <p:strVal val="#ppt_x"/>
                                          </p:val>
                                        </p:tav>
                                        <p:tav tm="100000">
                                          <p:val>
                                            <p:strVal val="#ppt_x"/>
                                          </p:val>
                                        </p:tav>
                                      </p:tavLst>
                                    </p:anim>
                                    <p:anim calcmode="lin" valueType="num">
                                      <p:cBhvr additive="base">
                                        <p:cTn id="123" dur="1000" fill="hold"/>
                                        <p:tgtEl>
                                          <p:spTgt spid="145"/>
                                        </p:tgtEl>
                                        <p:attrNameLst>
                                          <p:attrName>ppt_y</p:attrName>
                                        </p:attrNameLst>
                                      </p:cBhvr>
                                      <p:tavLst>
                                        <p:tav tm="0">
                                          <p:val>
                                            <p:strVal val="0-#ppt_h/2"/>
                                          </p:val>
                                        </p:tav>
                                        <p:tav tm="100000">
                                          <p:val>
                                            <p:strVal val="#ppt_y"/>
                                          </p:val>
                                        </p:tav>
                                      </p:tavLst>
                                    </p:anim>
                                  </p:childTnLst>
                                </p:cTn>
                              </p:par>
                              <p:par>
                                <p:cTn id="124" presetID="2" presetClass="entr" presetSubtype="1" fill="hold" nodeType="withEffect">
                                  <p:stCondLst>
                                    <p:cond delay="0"/>
                                  </p:stCondLst>
                                  <p:childTnLst>
                                    <p:set>
                                      <p:cBhvr>
                                        <p:cTn id="125" dur="1" fill="hold">
                                          <p:stCondLst>
                                            <p:cond delay="0"/>
                                          </p:stCondLst>
                                        </p:cTn>
                                        <p:tgtEl>
                                          <p:spTgt spid="144"/>
                                        </p:tgtEl>
                                        <p:attrNameLst>
                                          <p:attrName>style.visibility</p:attrName>
                                        </p:attrNameLst>
                                      </p:cBhvr>
                                      <p:to>
                                        <p:strVal val="visible"/>
                                      </p:to>
                                    </p:set>
                                    <p:anim calcmode="lin" valueType="num">
                                      <p:cBhvr additive="base">
                                        <p:cTn id="126" dur="1000" fill="hold"/>
                                        <p:tgtEl>
                                          <p:spTgt spid="144"/>
                                        </p:tgtEl>
                                        <p:attrNameLst>
                                          <p:attrName>ppt_x</p:attrName>
                                        </p:attrNameLst>
                                      </p:cBhvr>
                                      <p:tavLst>
                                        <p:tav tm="0">
                                          <p:val>
                                            <p:strVal val="#ppt_x"/>
                                          </p:val>
                                        </p:tav>
                                        <p:tav tm="100000">
                                          <p:val>
                                            <p:strVal val="#ppt_x"/>
                                          </p:val>
                                        </p:tav>
                                      </p:tavLst>
                                    </p:anim>
                                    <p:anim calcmode="lin" valueType="num">
                                      <p:cBhvr additive="base">
                                        <p:cTn id="127" dur="1000" fill="hold"/>
                                        <p:tgtEl>
                                          <p:spTgt spid="144"/>
                                        </p:tgtEl>
                                        <p:attrNameLst>
                                          <p:attrName>ppt_y</p:attrName>
                                        </p:attrNameLst>
                                      </p:cBhvr>
                                      <p:tavLst>
                                        <p:tav tm="0">
                                          <p:val>
                                            <p:strVal val="0-#ppt_h/2"/>
                                          </p:val>
                                        </p:tav>
                                        <p:tav tm="100000">
                                          <p:val>
                                            <p:strVal val="#ppt_y"/>
                                          </p:val>
                                        </p:tav>
                                      </p:tavLst>
                                    </p:anim>
                                  </p:childTnLst>
                                </p:cTn>
                              </p:par>
                              <p:par>
                                <p:cTn id="128" presetID="2" presetClass="entr" presetSubtype="1" fill="hold" nodeType="withEffect">
                                  <p:stCondLst>
                                    <p:cond delay="0"/>
                                  </p:stCondLst>
                                  <p:childTnLst>
                                    <p:set>
                                      <p:cBhvr>
                                        <p:cTn id="129" dur="1" fill="hold">
                                          <p:stCondLst>
                                            <p:cond delay="0"/>
                                          </p:stCondLst>
                                        </p:cTn>
                                        <p:tgtEl>
                                          <p:spTgt spid="143"/>
                                        </p:tgtEl>
                                        <p:attrNameLst>
                                          <p:attrName>style.visibility</p:attrName>
                                        </p:attrNameLst>
                                      </p:cBhvr>
                                      <p:to>
                                        <p:strVal val="visible"/>
                                      </p:to>
                                    </p:set>
                                    <p:anim calcmode="lin" valueType="num">
                                      <p:cBhvr additive="base">
                                        <p:cTn id="130" dur="1000" fill="hold"/>
                                        <p:tgtEl>
                                          <p:spTgt spid="143"/>
                                        </p:tgtEl>
                                        <p:attrNameLst>
                                          <p:attrName>ppt_x</p:attrName>
                                        </p:attrNameLst>
                                      </p:cBhvr>
                                      <p:tavLst>
                                        <p:tav tm="0">
                                          <p:val>
                                            <p:strVal val="#ppt_x"/>
                                          </p:val>
                                        </p:tav>
                                        <p:tav tm="100000">
                                          <p:val>
                                            <p:strVal val="#ppt_x"/>
                                          </p:val>
                                        </p:tav>
                                      </p:tavLst>
                                    </p:anim>
                                    <p:anim calcmode="lin" valueType="num">
                                      <p:cBhvr additive="base">
                                        <p:cTn id="131" dur="1000" fill="hold"/>
                                        <p:tgtEl>
                                          <p:spTgt spid="143"/>
                                        </p:tgtEl>
                                        <p:attrNameLst>
                                          <p:attrName>ppt_y</p:attrName>
                                        </p:attrNameLst>
                                      </p:cBhvr>
                                      <p:tavLst>
                                        <p:tav tm="0">
                                          <p:val>
                                            <p:strVal val="0-#ppt_h/2"/>
                                          </p:val>
                                        </p:tav>
                                        <p:tav tm="100000">
                                          <p:val>
                                            <p:strVal val="#ppt_y"/>
                                          </p:val>
                                        </p:tav>
                                      </p:tavLst>
                                    </p:anim>
                                  </p:childTnLst>
                                </p:cTn>
                              </p:par>
                              <p:par>
                                <p:cTn id="132" presetID="2" presetClass="entr" presetSubtype="1" fill="hold" nodeType="withEffect">
                                  <p:stCondLst>
                                    <p:cond delay="0"/>
                                  </p:stCondLst>
                                  <p:childTnLst>
                                    <p:set>
                                      <p:cBhvr>
                                        <p:cTn id="133" dur="1" fill="hold">
                                          <p:stCondLst>
                                            <p:cond delay="0"/>
                                          </p:stCondLst>
                                        </p:cTn>
                                        <p:tgtEl>
                                          <p:spTgt spid="142"/>
                                        </p:tgtEl>
                                        <p:attrNameLst>
                                          <p:attrName>style.visibility</p:attrName>
                                        </p:attrNameLst>
                                      </p:cBhvr>
                                      <p:to>
                                        <p:strVal val="visible"/>
                                      </p:to>
                                    </p:set>
                                    <p:anim calcmode="lin" valueType="num">
                                      <p:cBhvr additive="base">
                                        <p:cTn id="134" dur="1000" fill="hold"/>
                                        <p:tgtEl>
                                          <p:spTgt spid="142"/>
                                        </p:tgtEl>
                                        <p:attrNameLst>
                                          <p:attrName>ppt_x</p:attrName>
                                        </p:attrNameLst>
                                      </p:cBhvr>
                                      <p:tavLst>
                                        <p:tav tm="0">
                                          <p:val>
                                            <p:strVal val="#ppt_x"/>
                                          </p:val>
                                        </p:tav>
                                        <p:tav tm="100000">
                                          <p:val>
                                            <p:strVal val="#ppt_x"/>
                                          </p:val>
                                        </p:tav>
                                      </p:tavLst>
                                    </p:anim>
                                    <p:anim calcmode="lin" valueType="num">
                                      <p:cBhvr additive="base">
                                        <p:cTn id="135" dur="1000" fill="hold"/>
                                        <p:tgtEl>
                                          <p:spTgt spid="142"/>
                                        </p:tgtEl>
                                        <p:attrNameLst>
                                          <p:attrName>ppt_y</p:attrName>
                                        </p:attrNameLst>
                                      </p:cBhvr>
                                      <p:tavLst>
                                        <p:tav tm="0">
                                          <p:val>
                                            <p:strVal val="0-#ppt_h/2"/>
                                          </p:val>
                                        </p:tav>
                                        <p:tav tm="100000">
                                          <p:val>
                                            <p:strVal val="#ppt_y"/>
                                          </p:val>
                                        </p:tav>
                                      </p:tavLst>
                                    </p:anim>
                                  </p:childTnLst>
                                </p:cTn>
                              </p:par>
                              <p:par>
                                <p:cTn id="136" presetID="2" presetClass="entr" presetSubtype="1" fill="hold" nodeType="withEffect">
                                  <p:stCondLst>
                                    <p:cond delay="0"/>
                                  </p:stCondLst>
                                  <p:childTnLst>
                                    <p:set>
                                      <p:cBhvr>
                                        <p:cTn id="137" dur="1" fill="hold">
                                          <p:stCondLst>
                                            <p:cond delay="0"/>
                                          </p:stCondLst>
                                        </p:cTn>
                                        <p:tgtEl>
                                          <p:spTgt spid="141"/>
                                        </p:tgtEl>
                                        <p:attrNameLst>
                                          <p:attrName>style.visibility</p:attrName>
                                        </p:attrNameLst>
                                      </p:cBhvr>
                                      <p:to>
                                        <p:strVal val="visible"/>
                                      </p:to>
                                    </p:set>
                                    <p:anim calcmode="lin" valueType="num">
                                      <p:cBhvr additive="base">
                                        <p:cTn id="138" dur="1000" fill="hold"/>
                                        <p:tgtEl>
                                          <p:spTgt spid="141"/>
                                        </p:tgtEl>
                                        <p:attrNameLst>
                                          <p:attrName>ppt_x</p:attrName>
                                        </p:attrNameLst>
                                      </p:cBhvr>
                                      <p:tavLst>
                                        <p:tav tm="0">
                                          <p:val>
                                            <p:strVal val="#ppt_x"/>
                                          </p:val>
                                        </p:tav>
                                        <p:tav tm="100000">
                                          <p:val>
                                            <p:strVal val="#ppt_x"/>
                                          </p:val>
                                        </p:tav>
                                      </p:tavLst>
                                    </p:anim>
                                    <p:anim calcmode="lin" valueType="num">
                                      <p:cBhvr additive="base">
                                        <p:cTn id="139" dur="1000" fill="hold"/>
                                        <p:tgtEl>
                                          <p:spTgt spid="141"/>
                                        </p:tgtEl>
                                        <p:attrNameLst>
                                          <p:attrName>ppt_y</p:attrName>
                                        </p:attrNameLst>
                                      </p:cBhvr>
                                      <p:tavLst>
                                        <p:tav tm="0">
                                          <p:val>
                                            <p:strVal val="0-#ppt_h/2"/>
                                          </p:val>
                                        </p:tav>
                                        <p:tav tm="100000">
                                          <p:val>
                                            <p:strVal val="#ppt_y"/>
                                          </p:val>
                                        </p:tav>
                                      </p:tavLst>
                                    </p:anim>
                                  </p:childTnLst>
                                </p:cTn>
                              </p:par>
                              <p:par>
                                <p:cTn id="140" presetID="2" presetClass="entr" presetSubtype="1" fill="hold" nodeType="withEffect">
                                  <p:stCondLst>
                                    <p:cond delay="0"/>
                                  </p:stCondLst>
                                  <p:childTnLst>
                                    <p:set>
                                      <p:cBhvr>
                                        <p:cTn id="141" dur="1" fill="hold">
                                          <p:stCondLst>
                                            <p:cond delay="0"/>
                                          </p:stCondLst>
                                        </p:cTn>
                                        <p:tgtEl>
                                          <p:spTgt spid="140"/>
                                        </p:tgtEl>
                                        <p:attrNameLst>
                                          <p:attrName>style.visibility</p:attrName>
                                        </p:attrNameLst>
                                      </p:cBhvr>
                                      <p:to>
                                        <p:strVal val="visible"/>
                                      </p:to>
                                    </p:set>
                                    <p:anim calcmode="lin" valueType="num">
                                      <p:cBhvr additive="base">
                                        <p:cTn id="142" dur="1000" fill="hold"/>
                                        <p:tgtEl>
                                          <p:spTgt spid="140"/>
                                        </p:tgtEl>
                                        <p:attrNameLst>
                                          <p:attrName>ppt_x</p:attrName>
                                        </p:attrNameLst>
                                      </p:cBhvr>
                                      <p:tavLst>
                                        <p:tav tm="0">
                                          <p:val>
                                            <p:strVal val="#ppt_x"/>
                                          </p:val>
                                        </p:tav>
                                        <p:tav tm="100000">
                                          <p:val>
                                            <p:strVal val="#ppt_x"/>
                                          </p:val>
                                        </p:tav>
                                      </p:tavLst>
                                    </p:anim>
                                    <p:anim calcmode="lin" valueType="num">
                                      <p:cBhvr additive="base">
                                        <p:cTn id="143" dur="1000" fill="hold"/>
                                        <p:tgtEl>
                                          <p:spTgt spid="140"/>
                                        </p:tgtEl>
                                        <p:attrNameLst>
                                          <p:attrName>ppt_y</p:attrName>
                                        </p:attrNameLst>
                                      </p:cBhvr>
                                      <p:tavLst>
                                        <p:tav tm="0">
                                          <p:val>
                                            <p:strVal val="0-#ppt_h/2"/>
                                          </p:val>
                                        </p:tav>
                                        <p:tav tm="100000">
                                          <p:val>
                                            <p:strVal val="#ppt_y"/>
                                          </p:val>
                                        </p:tav>
                                      </p:tavLst>
                                    </p:anim>
                                  </p:childTnLst>
                                </p:cTn>
                              </p:par>
                            </p:childTnLst>
                          </p:cTn>
                        </p:par>
                        <p:par>
                          <p:cTn id="144" fill="hold">
                            <p:stCondLst>
                              <p:cond delay="11000"/>
                            </p:stCondLst>
                            <p:childTnLst>
                              <p:par>
                                <p:cTn id="145" presetID="42" presetClass="entr" presetSubtype="0" fill="hold" grpId="0" nodeType="afterEffect">
                                  <p:stCondLst>
                                    <p:cond delay="0"/>
                                  </p:stCondLst>
                                  <p:childTnLst>
                                    <p:set>
                                      <p:cBhvr>
                                        <p:cTn id="146" dur="1" fill="hold">
                                          <p:stCondLst>
                                            <p:cond delay="0"/>
                                          </p:stCondLst>
                                        </p:cTn>
                                        <p:tgtEl>
                                          <p:spTgt spid="96"/>
                                        </p:tgtEl>
                                        <p:attrNameLst>
                                          <p:attrName>style.visibility</p:attrName>
                                        </p:attrNameLst>
                                      </p:cBhvr>
                                      <p:to>
                                        <p:strVal val="visible"/>
                                      </p:to>
                                    </p:set>
                                    <p:animEffect transition="in" filter="fade">
                                      <p:cBhvr>
                                        <p:cTn id="147" dur="1000"/>
                                        <p:tgtEl>
                                          <p:spTgt spid="96"/>
                                        </p:tgtEl>
                                      </p:cBhvr>
                                    </p:animEffect>
                                    <p:anim calcmode="lin" valueType="num">
                                      <p:cBhvr>
                                        <p:cTn id="148" dur="1000" fill="hold"/>
                                        <p:tgtEl>
                                          <p:spTgt spid="96"/>
                                        </p:tgtEl>
                                        <p:attrNameLst>
                                          <p:attrName>ppt_x</p:attrName>
                                        </p:attrNameLst>
                                      </p:cBhvr>
                                      <p:tavLst>
                                        <p:tav tm="0">
                                          <p:val>
                                            <p:strVal val="#ppt_x"/>
                                          </p:val>
                                        </p:tav>
                                        <p:tav tm="100000">
                                          <p:val>
                                            <p:strVal val="#ppt_x"/>
                                          </p:val>
                                        </p:tav>
                                      </p:tavLst>
                                    </p:anim>
                                    <p:anim calcmode="lin" valueType="num">
                                      <p:cBhvr>
                                        <p:cTn id="149" dur="1000" fill="hold"/>
                                        <p:tgtEl>
                                          <p:spTgt spid="96"/>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288"/>
                                        </p:tgtEl>
                                        <p:attrNameLst>
                                          <p:attrName>style.visibility</p:attrName>
                                        </p:attrNameLst>
                                      </p:cBhvr>
                                      <p:to>
                                        <p:strVal val="visible"/>
                                      </p:to>
                                    </p:set>
                                    <p:animEffect transition="in" filter="fade">
                                      <p:cBhvr>
                                        <p:cTn id="153" dur="1000"/>
                                        <p:tgtEl>
                                          <p:spTgt spid="288"/>
                                        </p:tgtEl>
                                      </p:cBhvr>
                                    </p:animEffect>
                                    <p:anim calcmode="lin" valueType="num">
                                      <p:cBhvr>
                                        <p:cTn id="154" dur="1000" fill="hold"/>
                                        <p:tgtEl>
                                          <p:spTgt spid="288"/>
                                        </p:tgtEl>
                                        <p:attrNameLst>
                                          <p:attrName>ppt_x</p:attrName>
                                        </p:attrNameLst>
                                      </p:cBhvr>
                                      <p:tavLst>
                                        <p:tav tm="0">
                                          <p:val>
                                            <p:strVal val="#ppt_x"/>
                                          </p:val>
                                        </p:tav>
                                        <p:tav tm="100000">
                                          <p:val>
                                            <p:strVal val="#ppt_x"/>
                                          </p:val>
                                        </p:tav>
                                      </p:tavLst>
                                    </p:anim>
                                    <p:anim calcmode="lin" valueType="num">
                                      <p:cBhvr>
                                        <p:cTn id="155" dur="1000" fill="hold"/>
                                        <p:tgtEl>
                                          <p:spTgt spid="288"/>
                                        </p:tgtEl>
                                        <p:attrNameLst>
                                          <p:attrName>ppt_y</p:attrName>
                                        </p:attrNameLst>
                                      </p:cBhvr>
                                      <p:tavLst>
                                        <p:tav tm="0">
                                          <p:val>
                                            <p:strVal val="#ppt_y+.1"/>
                                          </p:val>
                                        </p:tav>
                                        <p:tav tm="100000">
                                          <p:val>
                                            <p:strVal val="#ppt_y"/>
                                          </p:val>
                                        </p:tav>
                                      </p:tavLst>
                                    </p:anim>
                                  </p:childTnLst>
                                </p:cTn>
                              </p:par>
                            </p:childTnLst>
                          </p:cTn>
                        </p:par>
                        <p:par>
                          <p:cTn id="156" fill="hold">
                            <p:stCondLst>
                              <p:cond delay="13000"/>
                            </p:stCondLst>
                            <p:childTnLst>
                              <p:par>
                                <p:cTn id="157" presetID="2" presetClass="entr" presetSubtype="1" fill="hold" nodeType="afterEffect">
                                  <p:stCondLst>
                                    <p:cond delay="0"/>
                                  </p:stCondLst>
                                  <p:childTnLst>
                                    <p:set>
                                      <p:cBhvr>
                                        <p:cTn id="158" dur="1" fill="hold">
                                          <p:stCondLst>
                                            <p:cond delay="0"/>
                                          </p:stCondLst>
                                        </p:cTn>
                                        <p:tgtEl>
                                          <p:spTgt spid="103"/>
                                        </p:tgtEl>
                                        <p:attrNameLst>
                                          <p:attrName>style.visibility</p:attrName>
                                        </p:attrNameLst>
                                      </p:cBhvr>
                                      <p:to>
                                        <p:strVal val="visible"/>
                                      </p:to>
                                    </p:set>
                                    <p:anim calcmode="lin" valueType="num">
                                      <p:cBhvr additive="base">
                                        <p:cTn id="159" dur="1000" fill="hold"/>
                                        <p:tgtEl>
                                          <p:spTgt spid="103"/>
                                        </p:tgtEl>
                                        <p:attrNameLst>
                                          <p:attrName>ppt_x</p:attrName>
                                        </p:attrNameLst>
                                      </p:cBhvr>
                                      <p:tavLst>
                                        <p:tav tm="0">
                                          <p:val>
                                            <p:strVal val="#ppt_x"/>
                                          </p:val>
                                        </p:tav>
                                        <p:tav tm="100000">
                                          <p:val>
                                            <p:strVal val="#ppt_x"/>
                                          </p:val>
                                        </p:tav>
                                      </p:tavLst>
                                    </p:anim>
                                    <p:anim calcmode="lin" valueType="num">
                                      <p:cBhvr additive="base">
                                        <p:cTn id="160" dur="1000" fill="hold"/>
                                        <p:tgtEl>
                                          <p:spTgt spid="103"/>
                                        </p:tgtEl>
                                        <p:attrNameLst>
                                          <p:attrName>ppt_y</p:attrName>
                                        </p:attrNameLst>
                                      </p:cBhvr>
                                      <p:tavLst>
                                        <p:tav tm="0">
                                          <p:val>
                                            <p:strVal val="0-#ppt_h/2"/>
                                          </p:val>
                                        </p:tav>
                                        <p:tav tm="100000">
                                          <p:val>
                                            <p:strVal val="#ppt_y"/>
                                          </p:val>
                                        </p:tav>
                                      </p:tavLst>
                                    </p:anim>
                                  </p:childTnLst>
                                </p:cTn>
                              </p:par>
                              <p:par>
                                <p:cTn id="161" presetID="2" presetClass="entr" presetSubtype="1" fill="hold" nodeType="withEffect">
                                  <p:stCondLst>
                                    <p:cond delay="0"/>
                                  </p:stCondLst>
                                  <p:childTnLst>
                                    <p:set>
                                      <p:cBhvr>
                                        <p:cTn id="162" dur="1" fill="hold">
                                          <p:stCondLst>
                                            <p:cond delay="0"/>
                                          </p:stCondLst>
                                        </p:cTn>
                                        <p:tgtEl>
                                          <p:spTgt spid="102"/>
                                        </p:tgtEl>
                                        <p:attrNameLst>
                                          <p:attrName>style.visibility</p:attrName>
                                        </p:attrNameLst>
                                      </p:cBhvr>
                                      <p:to>
                                        <p:strVal val="visible"/>
                                      </p:to>
                                    </p:set>
                                    <p:anim calcmode="lin" valueType="num">
                                      <p:cBhvr additive="base">
                                        <p:cTn id="163" dur="1000" fill="hold"/>
                                        <p:tgtEl>
                                          <p:spTgt spid="102"/>
                                        </p:tgtEl>
                                        <p:attrNameLst>
                                          <p:attrName>ppt_x</p:attrName>
                                        </p:attrNameLst>
                                      </p:cBhvr>
                                      <p:tavLst>
                                        <p:tav tm="0">
                                          <p:val>
                                            <p:strVal val="#ppt_x"/>
                                          </p:val>
                                        </p:tav>
                                        <p:tav tm="100000">
                                          <p:val>
                                            <p:strVal val="#ppt_x"/>
                                          </p:val>
                                        </p:tav>
                                      </p:tavLst>
                                    </p:anim>
                                    <p:anim calcmode="lin" valueType="num">
                                      <p:cBhvr additive="base">
                                        <p:cTn id="164" dur="1000" fill="hold"/>
                                        <p:tgtEl>
                                          <p:spTgt spid="102"/>
                                        </p:tgtEl>
                                        <p:attrNameLst>
                                          <p:attrName>ppt_y</p:attrName>
                                        </p:attrNameLst>
                                      </p:cBhvr>
                                      <p:tavLst>
                                        <p:tav tm="0">
                                          <p:val>
                                            <p:strVal val="0-#ppt_h/2"/>
                                          </p:val>
                                        </p:tav>
                                        <p:tav tm="100000">
                                          <p:val>
                                            <p:strVal val="#ppt_y"/>
                                          </p:val>
                                        </p:tav>
                                      </p:tavLst>
                                    </p:anim>
                                  </p:childTnLst>
                                </p:cTn>
                              </p:par>
                              <p:par>
                                <p:cTn id="165" presetID="2" presetClass="entr" presetSubtype="1" fill="hold" nodeType="withEffect">
                                  <p:stCondLst>
                                    <p:cond delay="0"/>
                                  </p:stCondLst>
                                  <p:childTnLst>
                                    <p:set>
                                      <p:cBhvr>
                                        <p:cTn id="166" dur="1" fill="hold">
                                          <p:stCondLst>
                                            <p:cond delay="0"/>
                                          </p:stCondLst>
                                        </p:cTn>
                                        <p:tgtEl>
                                          <p:spTgt spid="101"/>
                                        </p:tgtEl>
                                        <p:attrNameLst>
                                          <p:attrName>style.visibility</p:attrName>
                                        </p:attrNameLst>
                                      </p:cBhvr>
                                      <p:to>
                                        <p:strVal val="visible"/>
                                      </p:to>
                                    </p:set>
                                    <p:anim calcmode="lin" valueType="num">
                                      <p:cBhvr additive="base">
                                        <p:cTn id="167" dur="1000" fill="hold"/>
                                        <p:tgtEl>
                                          <p:spTgt spid="101"/>
                                        </p:tgtEl>
                                        <p:attrNameLst>
                                          <p:attrName>ppt_x</p:attrName>
                                        </p:attrNameLst>
                                      </p:cBhvr>
                                      <p:tavLst>
                                        <p:tav tm="0">
                                          <p:val>
                                            <p:strVal val="#ppt_x"/>
                                          </p:val>
                                        </p:tav>
                                        <p:tav tm="100000">
                                          <p:val>
                                            <p:strVal val="#ppt_x"/>
                                          </p:val>
                                        </p:tav>
                                      </p:tavLst>
                                    </p:anim>
                                    <p:anim calcmode="lin" valueType="num">
                                      <p:cBhvr additive="base">
                                        <p:cTn id="168" dur="1000" fill="hold"/>
                                        <p:tgtEl>
                                          <p:spTgt spid="101"/>
                                        </p:tgtEl>
                                        <p:attrNameLst>
                                          <p:attrName>ppt_y</p:attrName>
                                        </p:attrNameLst>
                                      </p:cBhvr>
                                      <p:tavLst>
                                        <p:tav tm="0">
                                          <p:val>
                                            <p:strVal val="0-#ppt_h/2"/>
                                          </p:val>
                                        </p:tav>
                                        <p:tav tm="100000">
                                          <p:val>
                                            <p:strVal val="#ppt_y"/>
                                          </p:val>
                                        </p:tav>
                                      </p:tavLst>
                                    </p:anim>
                                  </p:childTnLst>
                                </p:cTn>
                              </p:par>
                              <p:par>
                                <p:cTn id="169" presetID="2" presetClass="entr" presetSubtype="1" fill="hold" nodeType="withEffect">
                                  <p:stCondLst>
                                    <p:cond delay="0"/>
                                  </p:stCondLst>
                                  <p:childTnLst>
                                    <p:set>
                                      <p:cBhvr>
                                        <p:cTn id="170" dur="1" fill="hold">
                                          <p:stCondLst>
                                            <p:cond delay="0"/>
                                          </p:stCondLst>
                                        </p:cTn>
                                        <p:tgtEl>
                                          <p:spTgt spid="100"/>
                                        </p:tgtEl>
                                        <p:attrNameLst>
                                          <p:attrName>style.visibility</p:attrName>
                                        </p:attrNameLst>
                                      </p:cBhvr>
                                      <p:to>
                                        <p:strVal val="visible"/>
                                      </p:to>
                                    </p:set>
                                    <p:anim calcmode="lin" valueType="num">
                                      <p:cBhvr additive="base">
                                        <p:cTn id="171" dur="1000" fill="hold"/>
                                        <p:tgtEl>
                                          <p:spTgt spid="100"/>
                                        </p:tgtEl>
                                        <p:attrNameLst>
                                          <p:attrName>ppt_x</p:attrName>
                                        </p:attrNameLst>
                                      </p:cBhvr>
                                      <p:tavLst>
                                        <p:tav tm="0">
                                          <p:val>
                                            <p:strVal val="#ppt_x"/>
                                          </p:val>
                                        </p:tav>
                                        <p:tav tm="100000">
                                          <p:val>
                                            <p:strVal val="#ppt_x"/>
                                          </p:val>
                                        </p:tav>
                                      </p:tavLst>
                                    </p:anim>
                                    <p:anim calcmode="lin" valueType="num">
                                      <p:cBhvr additive="base">
                                        <p:cTn id="172" dur="1000" fill="hold"/>
                                        <p:tgtEl>
                                          <p:spTgt spid="100"/>
                                        </p:tgtEl>
                                        <p:attrNameLst>
                                          <p:attrName>ppt_y</p:attrName>
                                        </p:attrNameLst>
                                      </p:cBhvr>
                                      <p:tavLst>
                                        <p:tav tm="0">
                                          <p:val>
                                            <p:strVal val="0-#ppt_h/2"/>
                                          </p:val>
                                        </p:tav>
                                        <p:tav tm="100000">
                                          <p:val>
                                            <p:strVal val="#ppt_y"/>
                                          </p:val>
                                        </p:tav>
                                      </p:tavLst>
                                    </p:anim>
                                  </p:childTnLst>
                                </p:cTn>
                              </p:par>
                              <p:par>
                                <p:cTn id="173" presetID="2" presetClass="entr" presetSubtype="1" fill="hold" nodeType="withEffect">
                                  <p:stCondLst>
                                    <p:cond delay="0"/>
                                  </p:stCondLst>
                                  <p:childTnLst>
                                    <p:set>
                                      <p:cBhvr>
                                        <p:cTn id="174" dur="1" fill="hold">
                                          <p:stCondLst>
                                            <p:cond delay="0"/>
                                          </p:stCondLst>
                                        </p:cTn>
                                        <p:tgtEl>
                                          <p:spTgt spid="99"/>
                                        </p:tgtEl>
                                        <p:attrNameLst>
                                          <p:attrName>style.visibility</p:attrName>
                                        </p:attrNameLst>
                                      </p:cBhvr>
                                      <p:to>
                                        <p:strVal val="visible"/>
                                      </p:to>
                                    </p:set>
                                    <p:anim calcmode="lin" valueType="num">
                                      <p:cBhvr additive="base">
                                        <p:cTn id="175" dur="1000" fill="hold"/>
                                        <p:tgtEl>
                                          <p:spTgt spid="99"/>
                                        </p:tgtEl>
                                        <p:attrNameLst>
                                          <p:attrName>ppt_x</p:attrName>
                                        </p:attrNameLst>
                                      </p:cBhvr>
                                      <p:tavLst>
                                        <p:tav tm="0">
                                          <p:val>
                                            <p:strVal val="#ppt_x"/>
                                          </p:val>
                                        </p:tav>
                                        <p:tav tm="100000">
                                          <p:val>
                                            <p:strVal val="#ppt_x"/>
                                          </p:val>
                                        </p:tav>
                                      </p:tavLst>
                                    </p:anim>
                                    <p:anim calcmode="lin" valueType="num">
                                      <p:cBhvr additive="base">
                                        <p:cTn id="176" dur="1000" fill="hold"/>
                                        <p:tgtEl>
                                          <p:spTgt spid="99"/>
                                        </p:tgtEl>
                                        <p:attrNameLst>
                                          <p:attrName>ppt_y</p:attrName>
                                        </p:attrNameLst>
                                      </p:cBhvr>
                                      <p:tavLst>
                                        <p:tav tm="0">
                                          <p:val>
                                            <p:strVal val="0-#ppt_h/2"/>
                                          </p:val>
                                        </p:tav>
                                        <p:tav tm="100000">
                                          <p:val>
                                            <p:strVal val="#ppt_y"/>
                                          </p:val>
                                        </p:tav>
                                      </p:tavLst>
                                    </p:anim>
                                  </p:childTnLst>
                                </p:cTn>
                              </p:par>
                            </p:childTnLst>
                          </p:cTn>
                        </p:par>
                        <p:par>
                          <p:cTn id="177" fill="hold">
                            <p:stCondLst>
                              <p:cond delay="14000"/>
                            </p:stCondLst>
                            <p:childTnLst>
                              <p:par>
                                <p:cTn id="178" presetID="42" presetClass="entr" presetSubtype="0" fill="hold" grpId="0" nodeType="afterEffect">
                                  <p:stCondLst>
                                    <p:cond delay="0"/>
                                  </p:stCondLst>
                                  <p:childTnLst>
                                    <p:set>
                                      <p:cBhvr>
                                        <p:cTn id="179" dur="1" fill="hold">
                                          <p:stCondLst>
                                            <p:cond delay="0"/>
                                          </p:stCondLst>
                                        </p:cTn>
                                        <p:tgtEl>
                                          <p:spTgt spid="292"/>
                                        </p:tgtEl>
                                        <p:attrNameLst>
                                          <p:attrName>style.visibility</p:attrName>
                                        </p:attrNameLst>
                                      </p:cBhvr>
                                      <p:to>
                                        <p:strVal val="visible"/>
                                      </p:to>
                                    </p:set>
                                    <p:animEffect transition="in" filter="fade">
                                      <p:cBhvr>
                                        <p:cTn id="180" dur="1000"/>
                                        <p:tgtEl>
                                          <p:spTgt spid="292"/>
                                        </p:tgtEl>
                                      </p:cBhvr>
                                    </p:animEffect>
                                    <p:anim calcmode="lin" valueType="num">
                                      <p:cBhvr>
                                        <p:cTn id="181" dur="1000" fill="hold"/>
                                        <p:tgtEl>
                                          <p:spTgt spid="292"/>
                                        </p:tgtEl>
                                        <p:attrNameLst>
                                          <p:attrName>ppt_x</p:attrName>
                                        </p:attrNameLst>
                                      </p:cBhvr>
                                      <p:tavLst>
                                        <p:tav tm="0">
                                          <p:val>
                                            <p:strVal val="#ppt_x"/>
                                          </p:val>
                                        </p:tav>
                                        <p:tav tm="100000">
                                          <p:val>
                                            <p:strVal val="#ppt_x"/>
                                          </p:val>
                                        </p:tav>
                                      </p:tavLst>
                                    </p:anim>
                                    <p:anim calcmode="lin" valueType="num">
                                      <p:cBhvr>
                                        <p:cTn id="182" dur="1000" fill="hold"/>
                                        <p:tgtEl>
                                          <p:spTgt spid="292"/>
                                        </p:tgtEl>
                                        <p:attrNameLst>
                                          <p:attrName>ppt_y</p:attrName>
                                        </p:attrNameLst>
                                      </p:cBhvr>
                                      <p:tavLst>
                                        <p:tav tm="0">
                                          <p:val>
                                            <p:strVal val="#ppt_y+.1"/>
                                          </p:val>
                                        </p:tav>
                                        <p:tav tm="100000">
                                          <p:val>
                                            <p:strVal val="#ppt_y"/>
                                          </p:val>
                                        </p:tav>
                                      </p:tavLst>
                                    </p:anim>
                                  </p:childTnLst>
                                </p:cTn>
                              </p:par>
                            </p:childTnLst>
                          </p:cTn>
                        </p:par>
                        <p:par>
                          <p:cTn id="183" fill="hold">
                            <p:stCondLst>
                              <p:cond delay="15000"/>
                            </p:stCondLst>
                            <p:childTnLst>
                              <p:par>
                                <p:cTn id="184" presetID="42" presetClass="entr" presetSubtype="0" fill="hold" grpId="0" nodeType="afterEffect">
                                  <p:stCondLst>
                                    <p:cond delay="0"/>
                                  </p:stCondLst>
                                  <p:childTnLst>
                                    <p:set>
                                      <p:cBhvr>
                                        <p:cTn id="185" dur="1" fill="hold">
                                          <p:stCondLst>
                                            <p:cond delay="0"/>
                                          </p:stCondLst>
                                        </p:cTn>
                                        <p:tgtEl>
                                          <p:spTgt spid="284"/>
                                        </p:tgtEl>
                                        <p:attrNameLst>
                                          <p:attrName>style.visibility</p:attrName>
                                        </p:attrNameLst>
                                      </p:cBhvr>
                                      <p:to>
                                        <p:strVal val="visible"/>
                                      </p:to>
                                    </p:set>
                                    <p:animEffect transition="in" filter="fade">
                                      <p:cBhvr>
                                        <p:cTn id="186" dur="1000"/>
                                        <p:tgtEl>
                                          <p:spTgt spid="284"/>
                                        </p:tgtEl>
                                      </p:cBhvr>
                                    </p:animEffect>
                                    <p:anim calcmode="lin" valueType="num">
                                      <p:cBhvr>
                                        <p:cTn id="187" dur="1000" fill="hold"/>
                                        <p:tgtEl>
                                          <p:spTgt spid="284"/>
                                        </p:tgtEl>
                                        <p:attrNameLst>
                                          <p:attrName>ppt_x</p:attrName>
                                        </p:attrNameLst>
                                      </p:cBhvr>
                                      <p:tavLst>
                                        <p:tav tm="0">
                                          <p:val>
                                            <p:strVal val="#ppt_x"/>
                                          </p:val>
                                        </p:tav>
                                        <p:tav tm="100000">
                                          <p:val>
                                            <p:strVal val="#ppt_x"/>
                                          </p:val>
                                        </p:tav>
                                      </p:tavLst>
                                    </p:anim>
                                    <p:anim calcmode="lin" valueType="num">
                                      <p:cBhvr>
                                        <p:cTn id="188" dur="1000" fill="hold"/>
                                        <p:tgtEl>
                                          <p:spTgt spid="284"/>
                                        </p:tgtEl>
                                        <p:attrNameLst>
                                          <p:attrName>ppt_y</p:attrName>
                                        </p:attrNameLst>
                                      </p:cBhvr>
                                      <p:tavLst>
                                        <p:tav tm="0">
                                          <p:val>
                                            <p:strVal val="#ppt_y+.1"/>
                                          </p:val>
                                        </p:tav>
                                        <p:tav tm="100000">
                                          <p:val>
                                            <p:strVal val="#ppt_y"/>
                                          </p:val>
                                        </p:tav>
                                      </p:tavLst>
                                    </p:anim>
                                  </p:childTnLst>
                                </p:cTn>
                              </p:par>
                            </p:childTnLst>
                          </p:cTn>
                        </p:par>
                        <p:par>
                          <p:cTn id="189" fill="hold">
                            <p:stCondLst>
                              <p:cond delay="16000"/>
                            </p:stCondLst>
                            <p:childTnLst>
                              <p:par>
                                <p:cTn id="190" presetID="2" presetClass="entr" presetSubtype="1" fill="hold" nodeType="afterEffect">
                                  <p:stCondLst>
                                    <p:cond delay="0"/>
                                  </p:stCondLst>
                                  <p:childTnLst>
                                    <p:set>
                                      <p:cBhvr>
                                        <p:cTn id="191" dur="1" fill="hold">
                                          <p:stCondLst>
                                            <p:cond delay="0"/>
                                          </p:stCondLst>
                                        </p:cTn>
                                        <p:tgtEl>
                                          <p:spTgt spid="79"/>
                                        </p:tgtEl>
                                        <p:attrNameLst>
                                          <p:attrName>style.visibility</p:attrName>
                                        </p:attrNameLst>
                                      </p:cBhvr>
                                      <p:to>
                                        <p:strVal val="visible"/>
                                      </p:to>
                                    </p:set>
                                    <p:anim calcmode="lin" valueType="num">
                                      <p:cBhvr additive="base">
                                        <p:cTn id="192" dur="1000" fill="hold"/>
                                        <p:tgtEl>
                                          <p:spTgt spid="79"/>
                                        </p:tgtEl>
                                        <p:attrNameLst>
                                          <p:attrName>ppt_x</p:attrName>
                                        </p:attrNameLst>
                                      </p:cBhvr>
                                      <p:tavLst>
                                        <p:tav tm="0">
                                          <p:val>
                                            <p:strVal val="#ppt_x"/>
                                          </p:val>
                                        </p:tav>
                                        <p:tav tm="100000">
                                          <p:val>
                                            <p:strVal val="#ppt_x"/>
                                          </p:val>
                                        </p:tav>
                                      </p:tavLst>
                                    </p:anim>
                                    <p:anim calcmode="lin" valueType="num">
                                      <p:cBhvr additive="base">
                                        <p:cTn id="193" dur="1000" fill="hold"/>
                                        <p:tgtEl>
                                          <p:spTgt spid="79"/>
                                        </p:tgtEl>
                                        <p:attrNameLst>
                                          <p:attrName>ppt_y</p:attrName>
                                        </p:attrNameLst>
                                      </p:cBhvr>
                                      <p:tavLst>
                                        <p:tav tm="0">
                                          <p:val>
                                            <p:strVal val="0-#ppt_h/2"/>
                                          </p:val>
                                        </p:tav>
                                        <p:tav tm="100000">
                                          <p:val>
                                            <p:strVal val="#ppt_y"/>
                                          </p:val>
                                        </p:tav>
                                      </p:tavLst>
                                    </p:anim>
                                  </p:childTnLst>
                                </p:cTn>
                              </p:par>
                              <p:par>
                                <p:cTn id="194" presetID="2" presetClass="entr" presetSubtype="1" fill="hold" nodeType="withEffect">
                                  <p:stCondLst>
                                    <p:cond delay="0"/>
                                  </p:stCondLst>
                                  <p:childTnLst>
                                    <p:set>
                                      <p:cBhvr>
                                        <p:cTn id="195" dur="1" fill="hold">
                                          <p:stCondLst>
                                            <p:cond delay="0"/>
                                          </p:stCondLst>
                                        </p:cTn>
                                        <p:tgtEl>
                                          <p:spTgt spid="75"/>
                                        </p:tgtEl>
                                        <p:attrNameLst>
                                          <p:attrName>style.visibility</p:attrName>
                                        </p:attrNameLst>
                                      </p:cBhvr>
                                      <p:to>
                                        <p:strVal val="visible"/>
                                      </p:to>
                                    </p:set>
                                    <p:anim calcmode="lin" valueType="num">
                                      <p:cBhvr additive="base">
                                        <p:cTn id="196" dur="1000" fill="hold"/>
                                        <p:tgtEl>
                                          <p:spTgt spid="75"/>
                                        </p:tgtEl>
                                        <p:attrNameLst>
                                          <p:attrName>ppt_x</p:attrName>
                                        </p:attrNameLst>
                                      </p:cBhvr>
                                      <p:tavLst>
                                        <p:tav tm="0">
                                          <p:val>
                                            <p:strVal val="#ppt_x"/>
                                          </p:val>
                                        </p:tav>
                                        <p:tav tm="100000">
                                          <p:val>
                                            <p:strVal val="#ppt_x"/>
                                          </p:val>
                                        </p:tav>
                                      </p:tavLst>
                                    </p:anim>
                                    <p:anim calcmode="lin" valueType="num">
                                      <p:cBhvr additive="base">
                                        <p:cTn id="197" dur="1000" fill="hold"/>
                                        <p:tgtEl>
                                          <p:spTgt spid="75"/>
                                        </p:tgtEl>
                                        <p:attrNameLst>
                                          <p:attrName>ppt_y</p:attrName>
                                        </p:attrNameLst>
                                      </p:cBhvr>
                                      <p:tavLst>
                                        <p:tav tm="0">
                                          <p:val>
                                            <p:strVal val="0-#ppt_h/2"/>
                                          </p:val>
                                        </p:tav>
                                        <p:tav tm="100000">
                                          <p:val>
                                            <p:strVal val="#ppt_y"/>
                                          </p:val>
                                        </p:tav>
                                      </p:tavLst>
                                    </p:anim>
                                  </p:childTnLst>
                                </p:cTn>
                              </p:par>
                              <p:par>
                                <p:cTn id="198" presetID="2" presetClass="entr" presetSubtype="1" fill="hold" nodeType="withEffect">
                                  <p:stCondLst>
                                    <p:cond delay="0"/>
                                  </p:stCondLst>
                                  <p:childTnLst>
                                    <p:set>
                                      <p:cBhvr>
                                        <p:cTn id="199" dur="1" fill="hold">
                                          <p:stCondLst>
                                            <p:cond delay="0"/>
                                          </p:stCondLst>
                                        </p:cTn>
                                        <p:tgtEl>
                                          <p:spTgt spid="71"/>
                                        </p:tgtEl>
                                        <p:attrNameLst>
                                          <p:attrName>style.visibility</p:attrName>
                                        </p:attrNameLst>
                                      </p:cBhvr>
                                      <p:to>
                                        <p:strVal val="visible"/>
                                      </p:to>
                                    </p:set>
                                    <p:anim calcmode="lin" valueType="num">
                                      <p:cBhvr additive="base">
                                        <p:cTn id="200" dur="1000" fill="hold"/>
                                        <p:tgtEl>
                                          <p:spTgt spid="71"/>
                                        </p:tgtEl>
                                        <p:attrNameLst>
                                          <p:attrName>ppt_x</p:attrName>
                                        </p:attrNameLst>
                                      </p:cBhvr>
                                      <p:tavLst>
                                        <p:tav tm="0">
                                          <p:val>
                                            <p:strVal val="#ppt_x"/>
                                          </p:val>
                                        </p:tav>
                                        <p:tav tm="100000">
                                          <p:val>
                                            <p:strVal val="#ppt_x"/>
                                          </p:val>
                                        </p:tav>
                                      </p:tavLst>
                                    </p:anim>
                                    <p:anim calcmode="lin" valueType="num">
                                      <p:cBhvr additive="base">
                                        <p:cTn id="201" dur="1000" fill="hold"/>
                                        <p:tgtEl>
                                          <p:spTgt spid="71"/>
                                        </p:tgtEl>
                                        <p:attrNameLst>
                                          <p:attrName>ppt_y</p:attrName>
                                        </p:attrNameLst>
                                      </p:cBhvr>
                                      <p:tavLst>
                                        <p:tav tm="0">
                                          <p:val>
                                            <p:strVal val="0-#ppt_h/2"/>
                                          </p:val>
                                        </p:tav>
                                        <p:tav tm="100000">
                                          <p:val>
                                            <p:strVal val="#ppt_y"/>
                                          </p:val>
                                        </p:tav>
                                      </p:tavLst>
                                    </p:anim>
                                  </p:childTnLst>
                                </p:cTn>
                              </p:par>
                              <p:par>
                                <p:cTn id="202" presetID="2" presetClass="entr" presetSubtype="1" fill="hold" nodeType="withEffect">
                                  <p:stCondLst>
                                    <p:cond delay="0"/>
                                  </p:stCondLst>
                                  <p:childTnLst>
                                    <p:set>
                                      <p:cBhvr>
                                        <p:cTn id="203" dur="1" fill="hold">
                                          <p:stCondLst>
                                            <p:cond delay="0"/>
                                          </p:stCondLst>
                                        </p:cTn>
                                        <p:tgtEl>
                                          <p:spTgt spid="67"/>
                                        </p:tgtEl>
                                        <p:attrNameLst>
                                          <p:attrName>style.visibility</p:attrName>
                                        </p:attrNameLst>
                                      </p:cBhvr>
                                      <p:to>
                                        <p:strVal val="visible"/>
                                      </p:to>
                                    </p:set>
                                    <p:anim calcmode="lin" valueType="num">
                                      <p:cBhvr additive="base">
                                        <p:cTn id="204" dur="1000" fill="hold"/>
                                        <p:tgtEl>
                                          <p:spTgt spid="67"/>
                                        </p:tgtEl>
                                        <p:attrNameLst>
                                          <p:attrName>ppt_x</p:attrName>
                                        </p:attrNameLst>
                                      </p:cBhvr>
                                      <p:tavLst>
                                        <p:tav tm="0">
                                          <p:val>
                                            <p:strVal val="#ppt_x"/>
                                          </p:val>
                                        </p:tav>
                                        <p:tav tm="100000">
                                          <p:val>
                                            <p:strVal val="#ppt_x"/>
                                          </p:val>
                                        </p:tav>
                                      </p:tavLst>
                                    </p:anim>
                                    <p:anim calcmode="lin" valueType="num">
                                      <p:cBhvr additive="base">
                                        <p:cTn id="205" dur="1000" fill="hold"/>
                                        <p:tgtEl>
                                          <p:spTgt spid="67"/>
                                        </p:tgtEl>
                                        <p:attrNameLst>
                                          <p:attrName>ppt_y</p:attrName>
                                        </p:attrNameLst>
                                      </p:cBhvr>
                                      <p:tavLst>
                                        <p:tav tm="0">
                                          <p:val>
                                            <p:strVal val="0-#ppt_h/2"/>
                                          </p:val>
                                        </p:tav>
                                        <p:tav tm="100000">
                                          <p:val>
                                            <p:strVal val="#ppt_y"/>
                                          </p:val>
                                        </p:tav>
                                      </p:tavLst>
                                    </p:anim>
                                  </p:childTnLst>
                                </p:cTn>
                              </p:par>
                              <p:par>
                                <p:cTn id="206" presetID="2" presetClass="entr" presetSubtype="1" fill="hold" nodeType="withEffect">
                                  <p:stCondLst>
                                    <p:cond delay="0"/>
                                  </p:stCondLst>
                                  <p:childTnLst>
                                    <p:set>
                                      <p:cBhvr>
                                        <p:cTn id="207" dur="1" fill="hold">
                                          <p:stCondLst>
                                            <p:cond delay="0"/>
                                          </p:stCondLst>
                                        </p:cTn>
                                        <p:tgtEl>
                                          <p:spTgt spid="63"/>
                                        </p:tgtEl>
                                        <p:attrNameLst>
                                          <p:attrName>style.visibility</p:attrName>
                                        </p:attrNameLst>
                                      </p:cBhvr>
                                      <p:to>
                                        <p:strVal val="visible"/>
                                      </p:to>
                                    </p:set>
                                    <p:anim calcmode="lin" valueType="num">
                                      <p:cBhvr additive="base">
                                        <p:cTn id="208" dur="1000" fill="hold"/>
                                        <p:tgtEl>
                                          <p:spTgt spid="63"/>
                                        </p:tgtEl>
                                        <p:attrNameLst>
                                          <p:attrName>ppt_x</p:attrName>
                                        </p:attrNameLst>
                                      </p:cBhvr>
                                      <p:tavLst>
                                        <p:tav tm="0">
                                          <p:val>
                                            <p:strVal val="#ppt_x"/>
                                          </p:val>
                                        </p:tav>
                                        <p:tav tm="100000">
                                          <p:val>
                                            <p:strVal val="#ppt_x"/>
                                          </p:val>
                                        </p:tav>
                                      </p:tavLst>
                                    </p:anim>
                                    <p:anim calcmode="lin" valueType="num">
                                      <p:cBhvr additive="base">
                                        <p:cTn id="209" dur="1000" fill="hold"/>
                                        <p:tgtEl>
                                          <p:spTgt spid="63"/>
                                        </p:tgtEl>
                                        <p:attrNameLst>
                                          <p:attrName>ppt_y</p:attrName>
                                        </p:attrNameLst>
                                      </p:cBhvr>
                                      <p:tavLst>
                                        <p:tav tm="0">
                                          <p:val>
                                            <p:strVal val="0-#ppt_h/2"/>
                                          </p:val>
                                        </p:tav>
                                        <p:tav tm="100000">
                                          <p:val>
                                            <p:strVal val="#ppt_y"/>
                                          </p:val>
                                        </p:tav>
                                      </p:tavLst>
                                    </p:anim>
                                  </p:childTnLst>
                                </p:cTn>
                              </p:par>
                              <p:par>
                                <p:cTn id="210" presetID="2" presetClass="entr" presetSubtype="1" fill="hold" nodeType="withEffect">
                                  <p:stCondLst>
                                    <p:cond delay="0"/>
                                  </p:stCondLst>
                                  <p:childTnLst>
                                    <p:set>
                                      <p:cBhvr>
                                        <p:cTn id="211" dur="1" fill="hold">
                                          <p:stCondLst>
                                            <p:cond delay="0"/>
                                          </p:stCondLst>
                                        </p:cTn>
                                        <p:tgtEl>
                                          <p:spTgt spid="59"/>
                                        </p:tgtEl>
                                        <p:attrNameLst>
                                          <p:attrName>style.visibility</p:attrName>
                                        </p:attrNameLst>
                                      </p:cBhvr>
                                      <p:to>
                                        <p:strVal val="visible"/>
                                      </p:to>
                                    </p:set>
                                    <p:anim calcmode="lin" valueType="num">
                                      <p:cBhvr additive="base">
                                        <p:cTn id="212" dur="1000" fill="hold"/>
                                        <p:tgtEl>
                                          <p:spTgt spid="59"/>
                                        </p:tgtEl>
                                        <p:attrNameLst>
                                          <p:attrName>ppt_x</p:attrName>
                                        </p:attrNameLst>
                                      </p:cBhvr>
                                      <p:tavLst>
                                        <p:tav tm="0">
                                          <p:val>
                                            <p:strVal val="#ppt_x"/>
                                          </p:val>
                                        </p:tav>
                                        <p:tav tm="100000">
                                          <p:val>
                                            <p:strVal val="#ppt_x"/>
                                          </p:val>
                                        </p:tav>
                                      </p:tavLst>
                                    </p:anim>
                                    <p:anim calcmode="lin" valueType="num">
                                      <p:cBhvr additive="base">
                                        <p:cTn id="213" dur="1000" fill="hold"/>
                                        <p:tgtEl>
                                          <p:spTgt spid="59"/>
                                        </p:tgtEl>
                                        <p:attrNameLst>
                                          <p:attrName>ppt_y</p:attrName>
                                        </p:attrNameLst>
                                      </p:cBhvr>
                                      <p:tavLst>
                                        <p:tav tm="0">
                                          <p:val>
                                            <p:strVal val="0-#ppt_h/2"/>
                                          </p:val>
                                        </p:tav>
                                        <p:tav tm="100000">
                                          <p:val>
                                            <p:strVal val="#ppt_y"/>
                                          </p:val>
                                        </p:tav>
                                      </p:tavLst>
                                    </p:anim>
                                  </p:childTnLst>
                                </p:cTn>
                              </p:par>
                              <p:par>
                                <p:cTn id="214" presetID="2" presetClass="entr" presetSubtype="1" fill="hold" nodeType="withEffect">
                                  <p:stCondLst>
                                    <p:cond delay="0"/>
                                  </p:stCondLst>
                                  <p:childTnLst>
                                    <p:set>
                                      <p:cBhvr>
                                        <p:cTn id="215" dur="1" fill="hold">
                                          <p:stCondLst>
                                            <p:cond delay="0"/>
                                          </p:stCondLst>
                                        </p:cTn>
                                        <p:tgtEl>
                                          <p:spTgt spid="55"/>
                                        </p:tgtEl>
                                        <p:attrNameLst>
                                          <p:attrName>style.visibility</p:attrName>
                                        </p:attrNameLst>
                                      </p:cBhvr>
                                      <p:to>
                                        <p:strVal val="visible"/>
                                      </p:to>
                                    </p:set>
                                    <p:anim calcmode="lin" valueType="num">
                                      <p:cBhvr additive="base">
                                        <p:cTn id="216" dur="1000" fill="hold"/>
                                        <p:tgtEl>
                                          <p:spTgt spid="55"/>
                                        </p:tgtEl>
                                        <p:attrNameLst>
                                          <p:attrName>ppt_x</p:attrName>
                                        </p:attrNameLst>
                                      </p:cBhvr>
                                      <p:tavLst>
                                        <p:tav tm="0">
                                          <p:val>
                                            <p:strVal val="#ppt_x"/>
                                          </p:val>
                                        </p:tav>
                                        <p:tav tm="100000">
                                          <p:val>
                                            <p:strVal val="#ppt_x"/>
                                          </p:val>
                                        </p:tav>
                                      </p:tavLst>
                                    </p:anim>
                                    <p:anim calcmode="lin" valueType="num">
                                      <p:cBhvr additive="base">
                                        <p:cTn id="217" dur="1000" fill="hold"/>
                                        <p:tgtEl>
                                          <p:spTgt spid="55"/>
                                        </p:tgtEl>
                                        <p:attrNameLst>
                                          <p:attrName>ppt_y</p:attrName>
                                        </p:attrNameLst>
                                      </p:cBhvr>
                                      <p:tavLst>
                                        <p:tav tm="0">
                                          <p:val>
                                            <p:strVal val="0-#ppt_h/2"/>
                                          </p:val>
                                        </p:tav>
                                        <p:tav tm="100000">
                                          <p:val>
                                            <p:strVal val="#ppt_y"/>
                                          </p:val>
                                        </p:tav>
                                      </p:tavLst>
                                    </p:anim>
                                  </p:childTnLst>
                                </p:cTn>
                              </p:par>
                              <p:par>
                                <p:cTn id="218" presetID="2" presetClass="entr" presetSubtype="1" fill="hold" nodeType="withEffect">
                                  <p:stCondLst>
                                    <p:cond delay="0"/>
                                  </p:stCondLst>
                                  <p:childTnLst>
                                    <p:set>
                                      <p:cBhvr>
                                        <p:cTn id="219" dur="1" fill="hold">
                                          <p:stCondLst>
                                            <p:cond delay="0"/>
                                          </p:stCondLst>
                                        </p:cTn>
                                        <p:tgtEl>
                                          <p:spTgt spid="54"/>
                                        </p:tgtEl>
                                        <p:attrNameLst>
                                          <p:attrName>style.visibility</p:attrName>
                                        </p:attrNameLst>
                                      </p:cBhvr>
                                      <p:to>
                                        <p:strVal val="visible"/>
                                      </p:to>
                                    </p:set>
                                    <p:anim calcmode="lin" valueType="num">
                                      <p:cBhvr additive="base">
                                        <p:cTn id="220" dur="1000" fill="hold"/>
                                        <p:tgtEl>
                                          <p:spTgt spid="54"/>
                                        </p:tgtEl>
                                        <p:attrNameLst>
                                          <p:attrName>ppt_x</p:attrName>
                                        </p:attrNameLst>
                                      </p:cBhvr>
                                      <p:tavLst>
                                        <p:tav tm="0">
                                          <p:val>
                                            <p:strVal val="#ppt_x"/>
                                          </p:val>
                                        </p:tav>
                                        <p:tav tm="100000">
                                          <p:val>
                                            <p:strVal val="#ppt_x"/>
                                          </p:val>
                                        </p:tav>
                                      </p:tavLst>
                                    </p:anim>
                                    <p:anim calcmode="lin" valueType="num">
                                      <p:cBhvr additive="base">
                                        <p:cTn id="221" dur="1000" fill="hold"/>
                                        <p:tgtEl>
                                          <p:spTgt spid="54"/>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93" grpId="0"/>
      <p:bldP spid="94" grpId="0"/>
      <p:bldP spid="95" grpId="0"/>
      <p:bldP spid="96" grpId="0"/>
      <p:bldP spid="284" grpId="0"/>
      <p:bldP spid="288" grpId="0"/>
      <p:bldP spid="289" grpId="0"/>
      <p:bldP spid="290" grpId="0"/>
      <p:bldP spid="291" grpId="0"/>
      <p:bldP spid="292"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6" name="Freeform 24">
            <a:extLst>
              <a:ext uri="{FF2B5EF4-FFF2-40B4-BE49-F238E27FC236}">
                <a16:creationId xmlns:a16="http://schemas.microsoft.com/office/drawing/2014/main" id="{B92B0C96-A96F-4B05-BC47-D2B0B22EB705}"/>
              </a:ext>
            </a:extLst>
          </p:cNvPr>
          <p:cNvSpPr>
            <a:spLocks noEditPoints="1"/>
          </p:cNvSpPr>
          <p:nvPr/>
        </p:nvSpPr>
        <p:spPr bwMode="auto">
          <a:xfrm>
            <a:off x="6428254" y="1142514"/>
            <a:ext cx="2884977" cy="2406184"/>
          </a:xfrm>
          <a:custGeom>
            <a:avLst/>
            <a:gdLst>
              <a:gd name="T0" fmla="*/ 163901 w 1838"/>
              <a:gd name="T1" fmla="*/ 1008130 h 1532"/>
              <a:gd name="T2" fmla="*/ 393851 w 1838"/>
              <a:gd name="T3" fmla="*/ 687584 h 1532"/>
              <a:gd name="T4" fmla="*/ 499041 w 1838"/>
              <a:gd name="T5" fmla="*/ 572578 h 1532"/>
              <a:gd name="T6" fmla="*/ 457454 w 1838"/>
              <a:gd name="T7" fmla="*/ 56279 h 1532"/>
              <a:gd name="T8" fmla="*/ 775470 w 1838"/>
              <a:gd name="T9" fmla="*/ 132133 h 1532"/>
              <a:gd name="T10" fmla="*/ 961387 w 1838"/>
              <a:gd name="T11" fmla="*/ 4894 h 1532"/>
              <a:gd name="T12" fmla="*/ 1291635 w 1838"/>
              <a:gd name="T13" fmla="*/ 51385 h 1532"/>
              <a:gd name="T14" fmla="*/ 1886081 w 1838"/>
              <a:gd name="T15" fmla="*/ 137027 h 1532"/>
              <a:gd name="T16" fmla="*/ 2054874 w 1838"/>
              <a:gd name="T17" fmla="*/ 178625 h 1532"/>
              <a:gd name="T18" fmla="*/ 2160064 w 1838"/>
              <a:gd name="T19" fmla="*/ 212882 h 1532"/>
              <a:gd name="T20" fmla="*/ 2876824 w 1838"/>
              <a:gd name="T21" fmla="*/ 310758 h 1532"/>
              <a:gd name="T22" fmla="*/ 3114113 w 1838"/>
              <a:gd name="T23" fmla="*/ 80748 h 1532"/>
              <a:gd name="T24" fmla="*/ 3397881 w 1838"/>
              <a:gd name="T25" fmla="*/ 80748 h 1532"/>
              <a:gd name="T26" fmla="*/ 3669418 w 1838"/>
              <a:gd name="T27" fmla="*/ 195753 h 1532"/>
              <a:gd name="T28" fmla="*/ 4051037 w 1838"/>
              <a:gd name="T29" fmla="*/ 543215 h 1532"/>
              <a:gd name="T30" fmla="*/ 3958079 w 1838"/>
              <a:gd name="T31" fmla="*/ 873549 h 1532"/>
              <a:gd name="T32" fmla="*/ 4038806 w 1838"/>
              <a:gd name="T33" fmla="*/ 1101112 h 1532"/>
              <a:gd name="T34" fmla="*/ 4109748 w 1838"/>
              <a:gd name="T35" fmla="*/ 1198989 h 1532"/>
              <a:gd name="T36" fmla="*/ 4200260 w 1838"/>
              <a:gd name="T37" fmla="*/ 1274843 h 1532"/>
              <a:gd name="T38" fmla="*/ 4310343 w 1838"/>
              <a:gd name="T39" fmla="*/ 1529323 h 1532"/>
              <a:gd name="T40" fmla="*/ 4474243 w 1838"/>
              <a:gd name="T41" fmla="*/ 1703054 h 1532"/>
              <a:gd name="T42" fmla="*/ 4381285 w 1838"/>
              <a:gd name="T43" fmla="*/ 1788696 h 1532"/>
              <a:gd name="T44" fmla="*/ 4212492 w 1838"/>
              <a:gd name="T45" fmla="*/ 1842528 h 1532"/>
              <a:gd name="T46" fmla="*/ 3936062 w 1838"/>
              <a:gd name="T47" fmla="*/ 2136158 h 1532"/>
              <a:gd name="T48" fmla="*/ 3534873 w 1838"/>
              <a:gd name="T49" fmla="*/ 2375956 h 1532"/>
              <a:gd name="T50" fmla="*/ 3415005 w 1838"/>
              <a:gd name="T51" fmla="*/ 2762569 h 1532"/>
              <a:gd name="T52" fmla="*/ 3547104 w 1838"/>
              <a:gd name="T53" fmla="*/ 3283762 h 1532"/>
              <a:gd name="T54" fmla="*/ 3507963 w 1838"/>
              <a:gd name="T55" fmla="*/ 3650799 h 1532"/>
              <a:gd name="T56" fmla="*/ 3182608 w 1838"/>
              <a:gd name="T57" fmla="*/ 3638565 h 1532"/>
              <a:gd name="T58" fmla="*/ 3079865 w 1838"/>
              <a:gd name="T59" fmla="*/ 3621436 h 1532"/>
              <a:gd name="T60" fmla="*/ 2695799 w 1838"/>
              <a:gd name="T61" fmla="*/ 3481962 h 1532"/>
              <a:gd name="T62" fmla="*/ 2651766 w 1838"/>
              <a:gd name="T63" fmla="*/ 3371851 h 1532"/>
              <a:gd name="T64" fmla="*/ 2495204 w 1838"/>
              <a:gd name="T65" fmla="*/ 3384085 h 1532"/>
              <a:gd name="T66" fmla="*/ 2355766 w 1838"/>
              <a:gd name="T67" fmla="*/ 3232377 h 1532"/>
              <a:gd name="T68" fmla="*/ 1846940 w 1838"/>
              <a:gd name="T69" fmla="*/ 3080668 h 1532"/>
              <a:gd name="T70" fmla="*/ 1470213 w 1838"/>
              <a:gd name="T71" fmla="*/ 3168757 h 1532"/>
              <a:gd name="T72" fmla="*/ 1169321 w 1838"/>
              <a:gd name="T73" fmla="*/ 3325359 h 1532"/>
              <a:gd name="T74" fmla="*/ 868429 w 1838"/>
              <a:gd name="T75" fmla="*/ 3388979 h 1532"/>
              <a:gd name="T76" fmla="*/ 638479 w 1838"/>
              <a:gd name="T77" fmla="*/ 3017048 h 1532"/>
              <a:gd name="T78" fmla="*/ 0 w 1838"/>
              <a:gd name="T79" fmla="*/ 2716077 h 1532"/>
              <a:gd name="T80" fmla="*/ 41587 w 1838"/>
              <a:gd name="T81" fmla="*/ 2601072 h 1532"/>
              <a:gd name="T82" fmla="*/ 24463 w 1838"/>
              <a:gd name="T83" fmla="*/ 2444470 h 1532"/>
              <a:gd name="T84" fmla="*/ 29355 w 1838"/>
              <a:gd name="T85" fmla="*/ 2236482 h 1532"/>
              <a:gd name="T86" fmla="*/ 296000 w 1838"/>
              <a:gd name="T87" fmla="*/ 2282973 h 1532"/>
              <a:gd name="T88" fmla="*/ 770578 w 1838"/>
              <a:gd name="T89" fmla="*/ 2062751 h 1532"/>
              <a:gd name="T90" fmla="*/ 706975 w 1838"/>
              <a:gd name="T91" fmla="*/ 1644328 h 1532"/>
              <a:gd name="T92" fmla="*/ 567537 w 1838"/>
              <a:gd name="T93" fmla="*/ 1406977 h 1532"/>
              <a:gd name="T94" fmla="*/ 555305 w 1838"/>
              <a:gd name="T95" fmla="*/ 1313994 h 1532"/>
              <a:gd name="T96" fmla="*/ 2940427 w 1838"/>
              <a:gd name="T97" fmla="*/ 1673691 h 1532"/>
              <a:gd name="T98" fmla="*/ 3038278 w 1838"/>
              <a:gd name="T99" fmla="*/ 1864550 h 1532"/>
              <a:gd name="T100" fmla="*/ 3368526 w 1838"/>
              <a:gd name="T101" fmla="*/ 1842528 h 1532"/>
              <a:gd name="T102" fmla="*/ 3635170 w 1838"/>
              <a:gd name="T103" fmla="*/ 1737311 h 1532"/>
              <a:gd name="T104" fmla="*/ 3529980 w 1838"/>
              <a:gd name="T105" fmla="*/ 1470597 h 1532"/>
              <a:gd name="T106" fmla="*/ 3407666 w 1838"/>
              <a:gd name="T107" fmla="*/ 1411871 h 1532"/>
              <a:gd name="T108" fmla="*/ 3229088 w 1838"/>
              <a:gd name="T109" fmla="*/ 1384955 h 1532"/>
              <a:gd name="T110" fmla="*/ 2952658 w 1838"/>
              <a:gd name="T111" fmla="*/ 1580708 h 1532"/>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Lst>
            <a:ahLst/>
            <a:cxnLst>
              <a:cxn ang="T112">
                <a:pos x="T0" y="T1"/>
              </a:cxn>
              <a:cxn ang="T113">
                <a:pos x="T2" y="T3"/>
              </a:cxn>
              <a:cxn ang="T114">
                <a:pos x="T4" y="T5"/>
              </a:cxn>
              <a:cxn ang="T115">
                <a:pos x="T6" y="T7"/>
              </a:cxn>
              <a:cxn ang="T116">
                <a:pos x="T8" y="T9"/>
              </a:cxn>
              <a:cxn ang="T117">
                <a:pos x="T10" y="T11"/>
              </a:cxn>
              <a:cxn ang="T118">
                <a:pos x="T12" y="T13"/>
              </a:cxn>
              <a:cxn ang="T119">
                <a:pos x="T14" y="T15"/>
              </a:cxn>
              <a:cxn ang="T120">
                <a:pos x="T16" y="T17"/>
              </a:cxn>
              <a:cxn ang="T121">
                <a:pos x="T18" y="T19"/>
              </a:cxn>
              <a:cxn ang="T122">
                <a:pos x="T20" y="T21"/>
              </a:cxn>
              <a:cxn ang="T123">
                <a:pos x="T22" y="T23"/>
              </a:cxn>
              <a:cxn ang="T124">
                <a:pos x="T24" y="T25"/>
              </a:cxn>
              <a:cxn ang="T125">
                <a:pos x="T26" y="T27"/>
              </a:cxn>
              <a:cxn ang="T126">
                <a:pos x="T28" y="T29"/>
              </a:cxn>
              <a:cxn ang="T127">
                <a:pos x="T30" y="T31"/>
              </a:cxn>
              <a:cxn ang="T128">
                <a:pos x="T32" y="T33"/>
              </a:cxn>
              <a:cxn ang="T129">
                <a:pos x="T34" y="T35"/>
              </a:cxn>
              <a:cxn ang="T130">
                <a:pos x="T36" y="T37"/>
              </a:cxn>
              <a:cxn ang="T131">
                <a:pos x="T38" y="T39"/>
              </a:cxn>
              <a:cxn ang="T132">
                <a:pos x="T40" y="T41"/>
              </a:cxn>
              <a:cxn ang="T133">
                <a:pos x="T42" y="T43"/>
              </a:cxn>
              <a:cxn ang="T134">
                <a:pos x="T44" y="T45"/>
              </a:cxn>
              <a:cxn ang="T135">
                <a:pos x="T46" y="T47"/>
              </a:cxn>
              <a:cxn ang="T136">
                <a:pos x="T48" y="T49"/>
              </a:cxn>
              <a:cxn ang="T137">
                <a:pos x="T50" y="T51"/>
              </a:cxn>
              <a:cxn ang="T138">
                <a:pos x="T52" y="T53"/>
              </a:cxn>
              <a:cxn ang="T139">
                <a:pos x="T54" y="T55"/>
              </a:cxn>
              <a:cxn ang="T140">
                <a:pos x="T56" y="T57"/>
              </a:cxn>
              <a:cxn ang="T141">
                <a:pos x="T58" y="T59"/>
              </a:cxn>
              <a:cxn ang="T142">
                <a:pos x="T60" y="T61"/>
              </a:cxn>
              <a:cxn ang="T143">
                <a:pos x="T62" y="T63"/>
              </a:cxn>
              <a:cxn ang="T144">
                <a:pos x="T64" y="T65"/>
              </a:cxn>
              <a:cxn ang="T145">
                <a:pos x="T66" y="T67"/>
              </a:cxn>
              <a:cxn ang="T146">
                <a:pos x="T68" y="T69"/>
              </a:cxn>
              <a:cxn ang="T147">
                <a:pos x="T70" y="T71"/>
              </a:cxn>
              <a:cxn ang="T148">
                <a:pos x="T72" y="T73"/>
              </a:cxn>
              <a:cxn ang="T149">
                <a:pos x="T74" y="T75"/>
              </a:cxn>
              <a:cxn ang="T150">
                <a:pos x="T76" y="T77"/>
              </a:cxn>
              <a:cxn ang="T151">
                <a:pos x="T78" y="T79"/>
              </a:cxn>
              <a:cxn ang="T152">
                <a:pos x="T80" y="T81"/>
              </a:cxn>
              <a:cxn ang="T153">
                <a:pos x="T82" y="T83"/>
              </a:cxn>
              <a:cxn ang="T154">
                <a:pos x="T84" y="T85"/>
              </a:cxn>
              <a:cxn ang="T155">
                <a:pos x="T86" y="T87"/>
              </a:cxn>
              <a:cxn ang="T156">
                <a:pos x="T88" y="T89"/>
              </a:cxn>
              <a:cxn ang="T157">
                <a:pos x="T90" y="T91"/>
              </a:cxn>
              <a:cxn ang="T158">
                <a:pos x="T92" y="T93"/>
              </a:cxn>
              <a:cxn ang="T159">
                <a:pos x="T94" y="T95"/>
              </a:cxn>
              <a:cxn ang="T160">
                <a:pos x="T96" y="T97"/>
              </a:cxn>
              <a:cxn ang="T161">
                <a:pos x="T98" y="T99"/>
              </a:cxn>
              <a:cxn ang="T162">
                <a:pos x="T100" y="T101"/>
              </a:cxn>
              <a:cxn ang="T163">
                <a:pos x="T102" y="T103"/>
              </a:cxn>
              <a:cxn ang="T164">
                <a:pos x="T104" y="T105"/>
              </a:cxn>
              <a:cxn ang="T165">
                <a:pos x="T106" y="T107"/>
              </a:cxn>
              <a:cxn ang="T166">
                <a:pos x="T108" y="T109"/>
              </a:cxn>
              <a:cxn ang="T167">
                <a:pos x="T110" y="T111"/>
              </a:cxn>
            </a:cxnLst>
            <a:rect l="0" t="0" r="r" b="b"/>
            <a:pathLst>
              <a:path w="1838" h="1532">
                <a:moveTo>
                  <a:pt x="95" y="521"/>
                </a:moveTo>
                <a:lnTo>
                  <a:pt x="95" y="521"/>
                </a:lnTo>
                <a:lnTo>
                  <a:pt x="78" y="509"/>
                </a:lnTo>
                <a:lnTo>
                  <a:pt x="76" y="506"/>
                </a:lnTo>
                <a:lnTo>
                  <a:pt x="78" y="502"/>
                </a:lnTo>
                <a:lnTo>
                  <a:pt x="78" y="473"/>
                </a:lnTo>
                <a:lnTo>
                  <a:pt x="71" y="442"/>
                </a:lnTo>
                <a:lnTo>
                  <a:pt x="67" y="412"/>
                </a:lnTo>
                <a:lnTo>
                  <a:pt x="76" y="388"/>
                </a:lnTo>
                <a:lnTo>
                  <a:pt x="107" y="348"/>
                </a:lnTo>
                <a:lnTo>
                  <a:pt x="107" y="326"/>
                </a:lnTo>
                <a:lnTo>
                  <a:pt x="112" y="312"/>
                </a:lnTo>
                <a:lnTo>
                  <a:pt x="112" y="300"/>
                </a:lnTo>
                <a:lnTo>
                  <a:pt x="114" y="289"/>
                </a:lnTo>
                <a:lnTo>
                  <a:pt x="123" y="281"/>
                </a:lnTo>
                <a:lnTo>
                  <a:pt x="161" y="281"/>
                </a:lnTo>
                <a:lnTo>
                  <a:pt x="199" y="289"/>
                </a:lnTo>
                <a:lnTo>
                  <a:pt x="213" y="286"/>
                </a:lnTo>
                <a:lnTo>
                  <a:pt x="218" y="265"/>
                </a:lnTo>
                <a:lnTo>
                  <a:pt x="216" y="262"/>
                </a:lnTo>
                <a:lnTo>
                  <a:pt x="211" y="258"/>
                </a:lnTo>
                <a:lnTo>
                  <a:pt x="206" y="248"/>
                </a:lnTo>
                <a:lnTo>
                  <a:pt x="204" y="241"/>
                </a:lnTo>
                <a:lnTo>
                  <a:pt x="204" y="234"/>
                </a:lnTo>
                <a:lnTo>
                  <a:pt x="206" y="220"/>
                </a:lnTo>
                <a:lnTo>
                  <a:pt x="206" y="151"/>
                </a:lnTo>
                <a:lnTo>
                  <a:pt x="201" y="120"/>
                </a:lnTo>
                <a:lnTo>
                  <a:pt x="192" y="87"/>
                </a:lnTo>
                <a:lnTo>
                  <a:pt x="185" y="59"/>
                </a:lnTo>
                <a:lnTo>
                  <a:pt x="192" y="33"/>
                </a:lnTo>
                <a:lnTo>
                  <a:pt x="190" y="28"/>
                </a:lnTo>
                <a:lnTo>
                  <a:pt x="187" y="23"/>
                </a:lnTo>
                <a:lnTo>
                  <a:pt x="187" y="19"/>
                </a:lnTo>
                <a:lnTo>
                  <a:pt x="190" y="16"/>
                </a:lnTo>
                <a:lnTo>
                  <a:pt x="206" y="11"/>
                </a:lnTo>
                <a:lnTo>
                  <a:pt x="246" y="19"/>
                </a:lnTo>
                <a:lnTo>
                  <a:pt x="301" y="11"/>
                </a:lnTo>
                <a:lnTo>
                  <a:pt x="310" y="26"/>
                </a:lnTo>
                <a:lnTo>
                  <a:pt x="315" y="40"/>
                </a:lnTo>
                <a:lnTo>
                  <a:pt x="317" y="54"/>
                </a:lnTo>
                <a:lnTo>
                  <a:pt x="315" y="71"/>
                </a:lnTo>
                <a:lnTo>
                  <a:pt x="329" y="68"/>
                </a:lnTo>
                <a:lnTo>
                  <a:pt x="379" y="45"/>
                </a:lnTo>
                <a:lnTo>
                  <a:pt x="384" y="42"/>
                </a:lnTo>
                <a:lnTo>
                  <a:pt x="391" y="28"/>
                </a:lnTo>
                <a:lnTo>
                  <a:pt x="391" y="21"/>
                </a:lnTo>
                <a:lnTo>
                  <a:pt x="391" y="7"/>
                </a:lnTo>
                <a:lnTo>
                  <a:pt x="393" y="2"/>
                </a:lnTo>
                <a:lnTo>
                  <a:pt x="398" y="0"/>
                </a:lnTo>
                <a:lnTo>
                  <a:pt x="402" y="4"/>
                </a:lnTo>
                <a:lnTo>
                  <a:pt x="405" y="9"/>
                </a:lnTo>
                <a:lnTo>
                  <a:pt x="410" y="11"/>
                </a:lnTo>
                <a:lnTo>
                  <a:pt x="443" y="4"/>
                </a:lnTo>
                <a:lnTo>
                  <a:pt x="459" y="7"/>
                </a:lnTo>
                <a:lnTo>
                  <a:pt x="495" y="19"/>
                </a:lnTo>
                <a:lnTo>
                  <a:pt x="528" y="21"/>
                </a:lnTo>
                <a:lnTo>
                  <a:pt x="544" y="28"/>
                </a:lnTo>
                <a:lnTo>
                  <a:pt x="585" y="52"/>
                </a:lnTo>
                <a:lnTo>
                  <a:pt x="646" y="64"/>
                </a:lnTo>
                <a:lnTo>
                  <a:pt x="708" y="82"/>
                </a:lnTo>
                <a:lnTo>
                  <a:pt x="724" y="82"/>
                </a:lnTo>
                <a:lnTo>
                  <a:pt x="738" y="80"/>
                </a:lnTo>
                <a:lnTo>
                  <a:pt x="750" y="75"/>
                </a:lnTo>
                <a:lnTo>
                  <a:pt x="771" y="56"/>
                </a:lnTo>
                <a:lnTo>
                  <a:pt x="778" y="54"/>
                </a:lnTo>
                <a:lnTo>
                  <a:pt x="800" y="49"/>
                </a:lnTo>
                <a:lnTo>
                  <a:pt x="802" y="52"/>
                </a:lnTo>
                <a:lnTo>
                  <a:pt x="809" y="64"/>
                </a:lnTo>
                <a:lnTo>
                  <a:pt x="814" y="68"/>
                </a:lnTo>
                <a:lnTo>
                  <a:pt x="819" y="71"/>
                </a:lnTo>
                <a:lnTo>
                  <a:pt x="833" y="68"/>
                </a:lnTo>
                <a:lnTo>
                  <a:pt x="840" y="73"/>
                </a:lnTo>
                <a:lnTo>
                  <a:pt x="847" y="73"/>
                </a:lnTo>
                <a:lnTo>
                  <a:pt x="852" y="73"/>
                </a:lnTo>
                <a:lnTo>
                  <a:pt x="847" y="82"/>
                </a:lnTo>
                <a:lnTo>
                  <a:pt x="854" y="80"/>
                </a:lnTo>
                <a:lnTo>
                  <a:pt x="864" y="78"/>
                </a:lnTo>
                <a:lnTo>
                  <a:pt x="868" y="82"/>
                </a:lnTo>
                <a:lnTo>
                  <a:pt x="873" y="92"/>
                </a:lnTo>
                <a:lnTo>
                  <a:pt x="883" y="87"/>
                </a:lnTo>
                <a:lnTo>
                  <a:pt x="887" y="92"/>
                </a:lnTo>
                <a:lnTo>
                  <a:pt x="890" y="99"/>
                </a:lnTo>
                <a:lnTo>
                  <a:pt x="892" y="104"/>
                </a:lnTo>
                <a:lnTo>
                  <a:pt x="972" y="142"/>
                </a:lnTo>
                <a:lnTo>
                  <a:pt x="1013" y="151"/>
                </a:lnTo>
                <a:lnTo>
                  <a:pt x="1076" y="132"/>
                </a:lnTo>
                <a:lnTo>
                  <a:pt x="1176" y="127"/>
                </a:lnTo>
                <a:lnTo>
                  <a:pt x="1190" y="123"/>
                </a:lnTo>
                <a:lnTo>
                  <a:pt x="1202" y="127"/>
                </a:lnTo>
                <a:lnTo>
                  <a:pt x="1204" y="127"/>
                </a:lnTo>
                <a:lnTo>
                  <a:pt x="1216" y="123"/>
                </a:lnTo>
                <a:lnTo>
                  <a:pt x="1221" y="113"/>
                </a:lnTo>
                <a:lnTo>
                  <a:pt x="1242" y="45"/>
                </a:lnTo>
                <a:lnTo>
                  <a:pt x="1254" y="35"/>
                </a:lnTo>
                <a:lnTo>
                  <a:pt x="1273" y="33"/>
                </a:lnTo>
                <a:lnTo>
                  <a:pt x="1280" y="30"/>
                </a:lnTo>
                <a:lnTo>
                  <a:pt x="1292" y="23"/>
                </a:lnTo>
                <a:lnTo>
                  <a:pt x="1299" y="21"/>
                </a:lnTo>
                <a:lnTo>
                  <a:pt x="1306" y="21"/>
                </a:lnTo>
                <a:lnTo>
                  <a:pt x="1318" y="28"/>
                </a:lnTo>
                <a:lnTo>
                  <a:pt x="1363" y="30"/>
                </a:lnTo>
                <a:lnTo>
                  <a:pt x="1374" y="30"/>
                </a:lnTo>
                <a:lnTo>
                  <a:pt x="1389" y="33"/>
                </a:lnTo>
                <a:lnTo>
                  <a:pt x="1398" y="45"/>
                </a:lnTo>
                <a:lnTo>
                  <a:pt x="1403" y="59"/>
                </a:lnTo>
                <a:lnTo>
                  <a:pt x="1412" y="71"/>
                </a:lnTo>
                <a:lnTo>
                  <a:pt x="1422" y="75"/>
                </a:lnTo>
                <a:lnTo>
                  <a:pt x="1434" y="75"/>
                </a:lnTo>
                <a:lnTo>
                  <a:pt x="1460" y="68"/>
                </a:lnTo>
                <a:lnTo>
                  <a:pt x="1471" y="68"/>
                </a:lnTo>
                <a:lnTo>
                  <a:pt x="1500" y="80"/>
                </a:lnTo>
                <a:lnTo>
                  <a:pt x="1514" y="82"/>
                </a:lnTo>
                <a:lnTo>
                  <a:pt x="1526" y="78"/>
                </a:lnTo>
                <a:lnTo>
                  <a:pt x="1552" y="64"/>
                </a:lnTo>
                <a:lnTo>
                  <a:pt x="1561" y="61"/>
                </a:lnTo>
                <a:lnTo>
                  <a:pt x="1583" y="82"/>
                </a:lnTo>
                <a:lnTo>
                  <a:pt x="1609" y="151"/>
                </a:lnTo>
                <a:lnTo>
                  <a:pt x="1639" y="172"/>
                </a:lnTo>
                <a:lnTo>
                  <a:pt x="1656" y="222"/>
                </a:lnTo>
                <a:lnTo>
                  <a:pt x="1656" y="241"/>
                </a:lnTo>
                <a:lnTo>
                  <a:pt x="1646" y="258"/>
                </a:lnTo>
                <a:lnTo>
                  <a:pt x="1637" y="270"/>
                </a:lnTo>
                <a:lnTo>
                  <a:pt x="1635" y="279"/>
                </a:lnTo>
                <a:lnTo>
                  <a:pt x="1635" y="296"/>
                </a:lnTo>
                <a:lnTo>
                  <a:pt x="1623" y="326"/>
                </a:lnTo>
                <a:lnTo>
                  <a:pt x="1618" y="341"/>
                </a:lnTo>
                <a:lnTo>
                  <a:pt x="1618" y="357"/>
                </a:lnTo>
                <a:lnTo>
                  <a:pt x="1625" y="416"/>
                </a:lnTo>
                <a:lnTo>
                  <a:pt x="1625" y="423"/>
                </a:lnTo>
                <a:lnTo>
                  <a:pt x="1625" y="426"/>
                </a:lnTo>
                <a:lnTo>
                  <a:pt x="1625" y="431"/>
                </a:lnTo>
                <a:lnTo>
                  <a:pt x="1627" y="442"/>
                </a:lnTo>
                <a:lnTo>
                  <a:pt x="1630" y="450"/>
                </a:lnTo>
                <a:lnTo>
                  <a:pt x="1637" y="452"/>
                </a:lnTo>
                <a:lnTo>
                  <a:pt x="1651" y="450"/>
                </a:lnTo>
                <a:lnTo>
                  <a:pt x="1656" y="452"/>
                </a:lnTo>
                <a:lnTo>
                  <a:pt x="1663" y="457"/>
                </a:lnTo>
                <a:lnTo>
                  <a:pt x="1672" y="461"/>
                </a:lnTo>
                <a:lnTo>
                  <a:pt x="1677" y="471"/>
                </a:lnTo>
                <a:lnTo>
                  <a:pt x="1677" y="476"/>
                </a:lnTo>
                <a:lnTo>
                  <a:pt x="1675" y="483"/>
                </a:lnTo>
                <a:lnTo>
                  <a:pt x="1675" y="487"/>
                </a:lnTo>
                <a:lnTo>
                  <a:pt x="1680" y="490"/>
                </a:lnTo>
                <a:lnTo>
                  <a:pt x="1682" y="490"/>
                </a:lnTo>
                <a:lnTo>
                  <a:pt x="1684" y="497"/>
                </a:lnTo>
                <a:lnTo>
                  <a:pt x="1689" y="502"/>
                </a:lnTo>
                <a:lnTo>
                  <a:pt x="1691" y="506"/>
                </a:lnTo>
                <a:lnTo>
                  <a:pt x="1694" y="511"/>
                </a:lnTo>
                <a:lnTo>
                  <a:pt x="1701" y="513"/>
                </a:lnTo>
                <a:lnTo>
                  <a:pt x="1708" y="516"/>
                </a:lnTo>
                <a:lnTo>
                  <a:pt x="1717" y="521"/>
                </a:lnTo>
                <a:lnTo>
                  <a:pt x="1722" y="523"/>
                </a:lnTo>
                <a:lnTo>
                  <a:pt x="1724" y="525"/>
                </a:lnTo>
                <a:lnTo>
                  <a:pt x="1727" y="530"/>
                </a:lnTo>
                <a:lnTo>
                  <a:pt x="1729" y="542"/>
                </a:lnTo>
                <a:lnTo>
                  <a:pt x="1729" y="547"/>
                </a:lnTo>
                <a:lnTo>
                  <a:pt x="1748" y="582"/>
                </a:lnTo>
                <a:lnTo>
                  <a:pt x="1758" y="601"/>
                </a:lnTo>
                <a:lnTo>
                  <a:pt x="1762" y="625"/>
                </a:lnTo>
                <a:lnTo>
                  <a:pt x="1769" y="641"/>
                </a:lnTo>
                <a:lnTo>
                  <a:pt x="1793" y="656"/>
                </a:lnTo>
                <a:lnTo>
                  <a:pt x="1803" y="660"/>
                </a:lnTo>
                <a:lnTo>
                  <a:pt x="1814" y="660"/>
                </a:lnTo>
                <a:lnTo>
                  <a:pt x="1824" y="663"/>
                </a:lnTo>
                <a:lnTo>
                  <a:pt x="1838" y="679"/>
                </a:lnTo>
                <a:lnTo>
                  <a:pt x="1831" y="691"/>
                </a:lnTo>
                <a:lnTo>
                  <a:pt x="1829" y="696"/>
                </a:lnTo>
                <a:lnTo>
                  <a:pt x="1821" y="698"/>
                </a:lnTo>
                <a:lnTo>
                  <a:pt x="1814" y="698"/>
                </a:lnTo>
                <a:lnTo>
                  <a:pt x="1807" y="696"/>
                </a:lnTo>
                <a:lnTo>
                  <a:pt x="1798" y="693"/>
                </a:lnTo>
                <a:lnTo>
                  <a:pt x="1793" y="696"/>
                </a:lnTo>
                <a:lnTo>
                  <a:pt x="1786" y="708"/>
                </a:lnTo>
                <a:lnTo>
                  <a:pt x="1788" y="724"/>
                </a:lnTo>
                <a:lnTo>
                  <a:pt x="1791" y="731"/>
                </a:lnTo>
                <a:lnTo>
                  <a:pt x="1793" y="741"/>
                </a:lnTo>
                <a:lnTo>
                  <a:pt x="1795" y="748"/>
                </a:lnTo>
                <a:lnTo>
                  <a:pt x="1791" y="760"/>
                </a:lnTo>
                <a:lnTo>
                  <a:pt x="1784" y="767"/>
                </a:lnTo>
                <a:lnTo>
                  <a:pt x="1772" y="765"/>
                </a:lnTo>
                <a:lnTo>
                  <a:pt x="1748" y="750"/>
                </a:lnTo>
                <a:lnTo>
                  <a:pt x="1734" y="748"/>
                </a:lnTo>
                <a:lnTo>
                  <a:pt x="1722" y="753"/>
                </a:lnTo>
                <a:lnTo>
                  <a:pt x="1706" y="765"/>
                </a:lnTo>
                <a:lnTo>
                  <a:pt x="1682" y="791"/>
                </a:lnTo>
                <a:lnTo>
                  <a:pt x="1656" y="812"/>
                </a:lnTo>
                <a:lnTo>
                  <a:pt x="1649" y="812"/>
                </a:lnTo>
                <a:lnTo>
                  <a:pt x="1639" y="817"/>
                </a:lnTo>
                <a:lnTo>
                  <a:pt x="1627" y="826"/>
                </a:lnTo>
                <a:lnTo>
                  <a:pt x="1613" y="845"/>
                </a:lnTo>
                <a:lnTo>
                  <a:pt x="1609" y="873"/>
                </a:lnTo>
                <a:lnTo>
                  <a:pt x="1604" y="888"/>
                </a:lnTo>
                <a:lnTo>
                  <a:pt x="1597" y="899"/>
                </a:lnTo>
                <a:lnTo>
                  <a:pt x="1575" y="923"/>
                </a:lnTo>
                <a:lnTo>
                  <a:pt x="1566" y="940"/>
                </a:lnTo>
                <a:lnTo>
                  <a:pt x="1542" y="959"/>
                </a:lnTo>
                <a:lnTo>
                  <a:pt x="1488" y="954"/>
                </a:lnTo>
                <a:lnTo>
                  <a:pt x="1464" y="961"/>
                </a:lnTo>
                <a:lnTo>
                  <a:pt x="1445" y="971"/>
                </a:lnTo>
                <a:lnTo>
                  <a:pt x="1417" y="1004"/>
                </a:lnTo>
                <a:lnTo>
                  <a:pt x="1410" y="1018"/>
                </a:lnTo>
                <a:lnTo>
                  <a:pt x="1403" y="1042"/>
                </a:lnTo>
                <a:lnTo>
                  <a:pt x="1410" y="1084"/>
                </a:lnTo>
                <a:lnTo>
                  <a:pt x="1410" y="1096"/>
                </a:lnTo>
                <a:lnTo>
                  <a:pt x="1408" y="1108"/>
                </a:lnTo>
                <a:lnTo>
                  <a:pt x="1400" y="1120"/>
                </a:lnTo>
                <a:lnTo>
                  <a:pt x="1396" y="1129"/>
                </a:lnTo>
                <a:lnTo>
                  <a:pt x="1372" y="1136"/>
                </a:lnTo>
                <a:lnTo>
                  <a:pt x="1384" y="1203"/>
                </a:lnTo>
                <a:lnTo>
                  <a:pt x="1393" y="1214"/>
                </a:lnTo>
                <a:lnTo>
                  <a:pt x="1408" y="1231"/>
                </a:lnTo>
                <a:lnTo>
                  <a:pt x="1438" y="1255"/>
                </a:lnTo>
                <a:lnTo>
                  <a:pt x="1467" y="1283"/>
                </a:lnTo>
                <a:lnTo>
                  <a:pt x="1452" y="1333"/>
                </a:lnTo>
                <a:lnTo>
                  <a:pt x="1450" y="1342"/>
                </a:lnTo>
                <a:lnTo>
                  <a:pt x="1445" y="1357"/>
                </a:lnTo>
                <a:lnTo>
                  <a:pt x="1443" y="1368"/>
                </a:lnTo>
                <a:lnTo>
                  <a:pt x="1445" y="1392"/>
                </a:lnTo>
                <a:lnTo>
                  <a:pt x="1452" y="1409"/>
                </a:lnTo>
                <a:lnTo>
                  <a:pt x="1460" y="1420"/>
                </a:lnTo>
                <a:lnTo>
                  <a:pt x="1462" y="1432"/>
                </a:lnTo>
                <a:lnTo>
                  <a:pt x="1462" y="1444"/>
                </a:lnTo>
                <a:lnTo>
                  <a:pt x="1434" y="1492"/>
                </a:lnTo>
                <a:lnTo>
                  <a:pt x="1424" y="1503"/>
                </a:lnTo>
                <a:lnTo>
                  <a:pt x="1408" y="1518"/>
                </a:lnTo>
                <a:lnTo>
                  <a:pt x="1391" y="1525"/>
                </a:lnTo>
                <a:lnTo>
                  <a:pt x="1351" y="1532"/>
                </a:lnTo>
                <a:lnTo>
                  <a:pt x="1320" y="1515"/>
                </a:lnTo>
                <a:lnTo>
                  <a:pt x="1311" y="1501"/>
                </a:lnTo>
                <a:lnTo>
                  <a:pt x="1304" y="1489"/>
                </a:lnTo>
                <a:lnTo>
                  <a:pt x="1301" y="1487"/>
                </a:lnTo>
                <a:lnTo>
                  <a:pt x="1299" y="1477"/>
                </a:lnTo>
                <a:lnTo>
                  <a:pt x="1296" y="1470"/>
                </a:lnTo>
                <a:lnTo>
                  <a:pt x="1292" y="1465"/>
                </a:lnTo>
                <a:lnTo>
                  <a:pt x="1289" y="1463"/>
                </a:lnTo>
                <a:lnTo>
                  <a:pt x="1285" y="1463"/>
                </a:lnTo>
                <a:lnTo>
                  <a:pt x="1270" y="1475"/>
                </a:lnTo>
                <a:lnTo>
                  <a:pt x="1263" y="1480"/>
                </a:lnTo>
                <a:lnTo>
                  <a:pt x="1259" y="1480"/>
                </a:lnTo>
                <a:lnTo>
                  <a:pt x="1254" y="1477"/>
                </a:lnTo>
                <a:lnTo>
                  <a:pt x="1244" y="1473"/>
                </a:lnTo>
                <a:lnTo>
                  <a:pt x="1225" y="1468"/>
                </a:lnTo>
                <a:lnTo>
                  <a:pt x="1166" y="1468"/>
                </a:lnTo>
                <a:lnTo>
                  <a:pt x="1152" y="1447"/>
                </a:lnTo>
                <a:lnTo>
                  <a:pt x="1140" y="1430"/>
                </a:lnTo>
                <a:lnTo>
                  <a:pt x="1119" y="1420"/>
                </a:lnTo>
                <a:lnTo>
                  <a:pt x="1102" y="1423"/>
                </a:lnTo>
                <a:lnTo>
                  <a:pt x="1095" y="1423"/>
                </a:lnTo>
                <a:lnTo>
                  <a:pt x="1091" y="1423"/>
                </a:lnTo>
                <a:lnTo>
                  <a:pt x="1088" y="1416"/>
                </a:lnTo>
                <a:lnTo>
                  <a:pt x="1088" y="1411"/>
                </a:lnTo>
                <a:lnTo>
                  <a:pt x="1088" y="1399"/>
                </a:lnTo>
                <a:lnTo>
                  <a:pt x="1088" y="1392"/>
                </a:lnTo>
                <a:lnTo>
                  <a:pt x="1086" y="1385"/>
                </a:lnTo>
                <a:lnTo>
                  <a:pt x="1084" y="1378"/>
                </a:lnTo>
                <a:lnTo>
                  <a:pt x="1081" y="1375"/>
                </a:lnTo>
                <a:lnTo>
                  <a:pt x="1076" y="1368"/>
                </a:lnTo>
                <a:lnTo>
                  <a:pt x="1072" y="1364"/>
                </a:lnTo>
                <a:lnTo>
                  <a:pt x="1065" y="1361"/>
                </a:lnTo>
                <a:lnTo>
                  <a:pt x="1055" y="1366"/>
                </a:lnTo>
                <a:lnTo>
                  <a:pt x="1036" y="1385"/>
                </a:lnTo>
                <a:lnTo>
                  <a:pt x="1027" y="1385"/>
                </a:lnTo>
                <a:lnTo>
                  <a:pt x="1020" y="1383"/>
                </a:lnTo>
                <a:lnTo>
                  <a:pt x="1013" y="1368"/>
                </a:lnTo>
                <a:lnTo>
                  <a:pt x="1008" y="1359"/>
                </a:lnTo>
                <a:lnTo>
                  <a:pt x="996" y="1328"/>
                </a:lnTo>
                <a:lnTo>
                  <a:pt x="991" y="1321"/>
                </a:lnTo>
                <a:lnTo>
                  <a:pt x="984" y="1316"/>
                </a:lnTo>
                <a:lnTo>
                  <a:pt x="975" y="1316"/>
                </a:lnTo>
                <a:lnTo>
                  <a:pt x="970" y="1319"/>
                </a:lnTo>
                <a:lnTo>
                  <a:pt x="963" y="1321"/>
                </a:lnTo>
                <a:lnTo>
                  <a:pt x="956" y="1321"/>
                </a:lnTo>
                <a:lnTo>
                  <a:pt x="939" y="1316"/>
                </a:lnTo>
                <a:lnTo>
                  <a:pt x="927" y="1312"/>
                </a:lnTo>
                <a:lnTo>
                  <a:pt x="918" y="1300"/>
                </a:lnTo>
                <a:lnTo>
                  <a:pt x="899" y="1288"/>
                </a:lnTo>
                <a:lnTo>
                  <a:pt x="852" y="1293"/>
                </a:lnTo>
                <a:lnTo>
                  <a:pt x="819" y="1278"/>
                </a:lnTo>
                <a:lnTo>
                  <a:pt x="755" y="1259"/>
                </a:lnTo>
                <a:lnTo>
                  <a:pt x="719" y="1238"/>
                </a:lnTo>
                <a:lnTo>
                  <a:pt x="708" y="1236"/>
                </a:lnTo>
                <a:lnTo>
                  <a:pt x="693" y="1236"/>
                </a:lnTo>
                <a:lnTo>
                  <a:pt x="653" y="1257"/>
                </a:lnTo>
                <a:lnTo>
                  <a:pt x="648" y="1257"/>
                </a:lnTo>
                <a:lnTo>
                  <a:pt x="618" y="1257"/>
                </a:lnTo>
                <a:lnTo>
                  <a:pt x="603" y="1288"/>
                </a:lnTo>
                <a:lnTo>
                  <a:pt x="601" y="1295"/>
                </a:lnTo>
                <a:lnTo>
                  <a:pt x="594" y="1307"/>
                </a:lnTo>
                <a:lnTo>
                  <a:pt x="589" y="1312"/>
                </a:lnTo>
                <a:lnTo>
                  <a:pt x="563" y="1323"/>
                </a:lnTo>
                <a:lnTo>
                  <a:pt x="530" y="1345"/>
                </a:lnTo>
                <a:lnTo>
                  <a:pt x="509" y="1354"/>
                </a:lnTo>
                <a:lnTo>
                  <a:pt x="502" y="1357"/>
                </a:lnTo>
                <a:lnTo>
                  <a:pt x="490" y="1357"/>
                </a:lnTo>
                <a:lnTo>
                  <a:pt x="478" y="1359"/>
                </a:lnTo>
                <a:lnTo>
                  <a:pt x="466" y="1366"/>
                </a:lnTo>
                <a:lnTo>
                  <a:pt x="440" y="1383"/>
                </a:lnTo>
                <a:lnTo>
                  <a:pt x="424" y="1397"/>
                </a:lnTo>
                <a:lnTo>
                  <a:pt x="407" y="1406"/>
                </a:lnTo>
                <a:lnTo>
                  <a:pt x="391" y="1406"/>
                </a:lnTo>
                <a:lnTo>
                  <a:pt x="367" y="1392"/>
                </a:lnTo>
                <a:lnTo>
                  <a:pt x="358" y="1387"/>
                </a:lnTo>
                <a:lnTo>
                  <a:pt x="355" y="1385"/>
                </a:lnTo>
                <a:lnTo>
                  <a:pt x="279" y="1399"/>
                </a:lnTo>
                <a:lnTo>
                  <a:pt x="251" y="1383"/>
                </a:lnTo>
                <a:lnTo>
                  <a:pt x="258" y="1354"/>
                </a:lnTo>
                <a:lnTo>
                  <a:pt x="258" y="1342"/>
                </a:lnTo>
                <a:lnTo>
                  <a:pt x="253" y="1316"/>
                </a:lnTo>
                <a:lnTo>
                  <a:pt x="256" y="1276"/>
                </a:lnTo>
                <a:lnTo>
                  <a:pt x="265" y="1255"/>
                </a:lnTo>
                <a:lnTo>
                  <a:pt x="261" y="1233"/>
                </a:lnTo>
                <a:lnTo>
                  <a:pt x="253" y="1226"/>
                </a:lnTo>
                <a:lnTo>
                  <a:pt x="244" y="1219"/>
                </a:lnTo>
                <a:lnTo>
                  <a:pt x="227" y="1210"/>
                </a:lnTo>
                <a:lnTo>
                  <a:pt x="211" y="1205"/>
                </a:lnTo>
                <a:lnTo>
                  <a:pt x="187" y="1200"/>
                </a:lnTo>
                <a:lnTo>
                  <a:pt x="147" y="1188"/>
                </a:lnTo>
                <a:lnTo>
                  <a:pt x="15" y="1122"/>
                </a:lnTo>
                <a:lnTo>
                  <a:pt x="0" y="1110"/>
                </a:lnTo>
                <a:lnTo>
                  <a:pt x="0" y="1103"/>
                </a:lnTo>
                <a:lnTo>
                  <a:pt x="5" y="1101"/>
                </a:lnTo>
                <a:lnTo>
                  <a:pt x="8" y="1098"/>
                </a:lnTo>
                <a:lnTo>
                  <a:pt x="10" y="1094"/>
                </a:lnTo>
                <a:lnTo>
                  <a:pt x="17" y="1075"/>
                </a:lnTo>
                <a:lnTo>
                  <a:pt x="17" y="1070"/>
                </a:lnTo>
                <a:lnTo>
                  <a:pt x="17" y="1065"/>
                </a:lnTo>
                <a:lnTo>
                  <a:pt x="17" y="1063"/>
                </a:lnTo>
                <a:lnTo>
                  <a:pt x="17" y="1061"/>
                </a:lnTo>
                <a:lnTo>
                  <a:pt x="24" y="1049"/>
                </a:lnTo>
                <a:lnTo>
                  <a:pt x="26" y="1042"/>
                </a:lnTo>
                <a:lnTo>
                  <a:pt x="24" y="1037"/>
                </a:lnTo>
                <a:lnTo>
                  <a:pt x="24" y="1034"/>
                </a:lnTo>
                <a:lnTo>
                  <a:pt x="22" y="1032"/>
                </a:lnTo>
                <a:lnTo>
                  <a:pt x="19" y="1027"/>
                </a:lnTo>
                <a:lnTo>
                  <a:pt x="10" y="999"/>
                </a:lnTo>
                <a:lnTo>
                  <a:pt x="10" y="992"/>
                </a:lnTo>
                <a:lnTo>
                  <a:pt x="12" y="982"/>
                </a:lnTo>
                <a:lnTo>
                  <a:pt x="12" y="973"/>
                </a:lnTo>
                <a:lnTo>
                  <a:pt x="8" y="928"/>
                </a:lnTo>
                <a:lnTo>
                  <a:pt x="8" y="921"/>
                </a:lnTo>
                <a:lnTo>
                  <a:pt x="8" y="918"/>
                </a:lnTo>
                <a:lnTo>
                  <a:pt x="10" y="916"/>
                </a:lnTo>
                <a:lnTo>
                  <a:pt x="12" y="914"/>
                </a:lnTo>
                <a:lnTo>
                  <a:pt x="15" y="909"/>
                </a:lnTo>
                <a:lnTo>
                  <a:pt x="19" y="907"/>
                </a:lnTo>
                <a:lnTo>
                  <a:pt x="26" y="895"/>
                </a:lnTo>
                <a:lnTo>
                  <a:pt x="60" y="890"/>
                </a:lnTo>
                <a:lnTo>
                  <a:pt x="71" y="892"/>
                </a:lnTo>
                <a:lnTo>
                  <a:pt x="83" y="897"/>
                </a:lnTo>
                <a:lnTo>
                  <a:pt x="95" y="907"/>
                </a:lnTo>
                <a:lnTo>
                  <a:pt x="121" y="933"/>
                </a:lnTo>
                <a:lnTo>
                  <a:pt x="133" y="940"/>
                </a:lnTo>
                <a:lnTo>
                  <a:pt x="149" y="942"/>
                </a:lnTo>
                <a:lnTo>
                  <a:pt x="246" y="899"/>
                </a:lnTo>
                <a:lnTo>
                  <a:pt x="253" y="890"/>
                </a:lnTo>
                <a:lnTo>
                  <a:pt x="261" y="871"/>
                </a:lnTo>
                <a:lnTo>
                  <a:pt x="270" y="859"/>
                </a:lnTo>
                <a:lnTo>
                  <a:pt x="282" y="852"/>
                </a:lnTo>
                <a:lnTo>
                  <a:pt x="315" y="843"/>
                </a:lnTo>
                <a:lnTo>
                  <a:pt x="324" y="843"/>
                </a:lnTo>
                <a:lnTo>
                  <a:pt x="334" y="847"/>
                </a:lnTo>
                <a:lnTo>
                  <a:pt x="346" y="859"/>
                </a:lnTo>
                <a:lnTo>
                  <a:pt x="343" y="833"/>
                </a:lnTo>
                <a:lnTo>
                  <a:pt x="329" y="741"/>
                </a:lnTo>
                <a:lnTo>
                  <a:pt x="310" y="689"/>
                </a:lnTo>
                <a:lnTo>
                  <a:pt x="305" y="679"/>
                </a:lnTo>
                <a:lnTo>
                  <a:pt x="289" y="672"/>
                </a:lnTo>
                <a:lnTo>
                  <a:pt x="279" y="639"/>
                </a:lnTo>
                <a:lnTo>
                  <a:pt x="261" y="634"/>
                </a:lnTo>
                <a:lnTo>
                  <a:pt x="239" y="615"/>
                </a:lnTo>
                <a:lnTo>
                  <a:pt x="235" y="606"/>
                </a:lnTo>
                <a:lnTo>
                  <a:pt x="232" y="596"/>
                </a:lnTo>
                <a:lnTo>
                  <a:pt x="232" y="589"/>
                </a:lnTo>
                <a:lnTo>
                  <a:pt x="232" y="580"/>
                </a:lnTo>
                <a:lnTo>
                  <a:pt x="232" y="575"/>
                </a:lnTo>
                <a:lnTo>
                  <a:pt x="232" y="573"/>
                </a:lnTo>
                <a:lnTo>
                  <a:pt x="235" y="573"/>
                </a:lnTo>
                <a:lnTo>
                  <a:pt x="251" y="570"/>
                </a:lnTo>
                <a:lnTo>
                  <a:pt x="253" y="568"/>
                </a:lnTo>
                <a:lnTo>
                  <a:pt x="251" y="563"/>
                </a:lnTo>
                <a:lnTo>
                  <a:pt x="249" y="554"/>
                </a:lnTo>
                <a:lnTo>
                  <a:pt x="239" y="542"/>
                </a:lnTo>
                <a:lnTo>
                  <a:pt x="227" y="537"/>
                </a:lnTo>
                <a:lnTo>
                  <a:pt x="216" y="535"/>
                </a:lnTo>
                <a:lnTo>
                  <a:pt x="190" y="535"/>
                </a:lnTo>
                <a:lnTo>
                  <a:pt x="166" y="528"/>
                </a:lnTo>
                <a:lnTo>
                  <a:pt x="140" y="523"/>
                </a:lnTo>
                <a:lnTo>
                  <a:pt x="95" y="521"/>
                </a:lnTo>
                <a:moveTo>
                  <a:pt x="1199" y="675"/>
                </a:moveTo>
                <a:lnTo>
                  <a:pt x="1199" y="675"/>
                </a:lnTo>
                <a:lnTo>
                  <a:pt x="1202" y="684"/>
                </a:lnTo>
                <a:lnTo>
                  <a:pt x="1209" y="693"/>
                </a:lnTo>
                <a:lnTo>
                  <a:pt x="1216" y="698"/>
                </a:lnTo>
                <a:lnTo>
                  <a:pt x="1221" y="703"/>
                </a:lnTo>
                <a:lnTo>
                  <a:pt x="1223" y="710"/>
                </a:lnTo>
                <a:lnTo>
                  <a:pt x="1223" y="741"/>
                </a:lnTo>
                <a:lnTo>
                  <a:pt x="1233" y="750"/>
                </a:lnTo>
                <a:lnTo>
                  <a:pt x="1237" y="755"/>
                </a:lnTo>
                <a:lnTo>
                  <a:pt x="1242" y="762"/>
                </a:lnTo>
                <a:lnTo>
                  <a:pt x="1251" y="765"/>
                </a:lnTo>
                <a:lnTo>
                  <a:pt x="1294" y="760"/>
                </a:lnTo>
                <a:lnTo>
                  <a:pt x="1313" y="753"/>
                </a:lnTo>
                <a:lnTo>
                  <a:pt x="1330" y="748"/>
                </a:lnTo>
                <a:lnTo>
                  <a:pt x="1341" y="753"/>
                </a:lnTo>
                <a:lnTo>
                  <a:pt x="1356" y="755"/>
                </a:lnTo>
                <a:lnTo>
                  <a:pt x="1363" y="755"/>
                </a:lnTo>
                <a:lnTo>
                  <a:pt x="1377" y="753"/>
                </a:lnTo>
                <a:lnTo>
                  <a:pt x="1384" y="746"/>
                </a:lnTo>
                <a:lnTo>
                  <a:pt x="1386" y="741"/>
                </a:lnTo>
                <a:lnTo>
                  <a:pt x="1389" y="736"/>
                </a:lnTo>
                <a:lnTo>
                  <a:pt x="1389" y="731"/>
                </a:lnTo>
                <a:lnTo>
                  <a:pt x="1393" y="724"/>
                </a:lnTo>
                <a:lnTo>
                  <a:pt x="1403" y="720"/>
                </a:lnTo>
                <a:lnTo>
                  <a:pt x="1436" y="712"/>
                </a:lnTo>
                <a:lnTo>
                  <a:pt x="1486" y="710"/>
                </a:lnTo>
                <a:lnTo>
                  <a:pt x="1464" y="682"/>
                </a:lnTo>
                <a:lnTo>
                  <a:pt x="1457" y="667"/>
                </a:lnTo>
                <a:lnTo>
                  <a:pt x="1452" y="637"/>
                </a:lnTo>
                <a:lnTo>
                  <a:pt x="1452" y="613"/>
                </a:lnTo>
                <a:lnTo>
                  <a:pt x="1452" y="611"/>
                </a:lnTo>
                <a:lnTo>
                  <a:pt x="1452" y="608"/>
                </a:lnTo>
                <a:lnTo>
                  <a:pt x="1450" y="603"/>
                </a:lnTo>
                <a:lnTo>
                  <a:pt x="1443" y="601"/>
                </a:lnTo>
                <a:lnTo>
                  <a:pt x="1438" y="587"/>
                </a:lnTo>
                <a:lnTo>
                  <a:pt x="1434" y="580"/>
                </a:lnTo>
                <a:lnTo>
                  <a:pt x="1424" y="573"/>
                </a:lnTo>
                <a:lnTo>
                  <a:pt x="1419" y="566"/>
                </a:lnTo>
                <a:lnTo>
                  <a:pt x="1410" y="558"/>
                </a:lnTo>
                <a:lnTo>
                  <a:pt x="1398" y="566"/>
                </a:lnTo>
                <a:lnTo>
                  <a:pt x="1393" y="573"/>
                </a:lnTo>
                <a:lnTo>
                  <a:pt x="1393" y="577"/>
                </a:lnTo>
                <a:lnTo>
                  <a:pt x="1393" y="580"/>
                </a:lnTo>
                <a:lnTo>
                  <a:pt x="1391" y="577"/>
                </a:lnTo>
                <a:lnTo>
                  <a:pt x="1363" y="547"/>
                </a:lnTo>
                <a:lnTo>
                  <a:pt x="1358" y="542"/>
                </a:lnTo>
                <a:lnTo>
                  <a:pt x="1337" y="544"/>
                </a:lnTo>
                <a:lnTo>
                  <a:pt x="1337" y="554"/>
                </a:lnTo>
                <a:lnTo>
                  <a:pt x="1332" y="558"/>
                </a:lnTo>
                <a:lnTo>
                  <a:pt x="1320" y="566"/>
                </a:lnTo>
                <a:lnTo>
                  <a:pt x="1299" y="582"/>
                </a:lnTo>
                <a:lnTo>
                  <a:pt x="1259" y="622"/>
                </a:lnTo>
                <a:lnTo>
                  <a:pt x="1256" y="630"/>
                </a:lnTo>
                <a:lnTo>
                  <a:pt x="1249" y="639"/>
                </a:lnTo>
                <a:lnTo>
                  <a:pt x="1244" y="644"/>
                </a:lnTo>
                <a:lnTo>
                  <a:pt x="1235" y="648"/>
                </a:lnTo>
                <a:lnTo>
                  <a:pt x="1225" y="651"/>
                </a:lnTo>
                <a:lnTo>
                  <a:pt x="1207" y="646"/>
                </a:lnTo>
                <a:lnTo>
                  <a:pt x="1204" y="653"/>
                </a:lnTo>
                <a:lnTo>
                  <a:pt x="1202" y="663"/>
                </a:lnTo>
                <a:lnTo>
                  <a:pt x="1199" y="665"/>
                </a:lnTo>
                <a:lnTo>
                  <a:pt x="1199" y="675"/>
                </a:lnTo>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87" name="Freeform 7">
            <a:extLst>
              <a:ext uri="{FF2B5EF4-FFF2-40B4-BE49-F238E27FC236}">
                <a16:creationId xmlns:a16="http://schemas.microsoft.com/office/drawing/2014/main" id="{4697D0E8-5A7E-42B2-853D-67F91B193983}"/>
              </a:ext>
            </a:extLst>
          </p:cNvPr>
          <p:cNvSpPr>
            <a:spLocks/>
          </p:cNvSpPr>
          <p:nvPr/>
        </p:nvSpPr>
        <p:spPr bwMode="auto">
          <a:xfrm>
            <a:off x="1066800" y="4472664"/>
            <a:ext cx="832284" cy="1212260"/>
          </a:xfrm>
          <a:custGeom>
            <a:avLst/>
            <a:gdLst>
              <a:gd name="T0" fmla="*/ 516 w 530"/>
              <a:gd name="T1" fmla="*/ 770 h 772"/>
              <a:gd name="T2" fmla="*/ 473 w 530"/>
              <a:gd name="T3" fmla="*/ 768 h 772"/>
              <a:gd name="T4" fmla="*/ 343 w 530"/>
              <a:gd name="T5" fmla="*/ 720 h 772"/>
              <a:gd name="T6" fmla="*/ 308 w 530"/>
              <a:gd name="T7" fmla="*/ 685 h 772"/>
              <a:gd name="T8" fmla="*/ 310 w 530"/>
              <a:gd name="T9" fmla="*/ 637 h 772"/>
              <a:gd name="T10" fmla="*/ 301 w 530"/>
              <a:gd name="T11" fmla="*/ 628 h 772"/>
              <a:gd name="T12" fmla="*/ 154 w 530"/>
              <a:gd name="T13" fmla="*/ 588 h 772"/>
              <a:gd name="T14" fmla="*/ 88 w 530"/>
              <a:gd name="T15" fmla="*/ 595 h 772"/>
              <a:gd name="T16" fmla="*/ 97 w 530"/>
              <a:gd name="T17" fmla="*/ 510 h 772"/>
              <a:gd name="T18" fmla="*/ 52 w 530"/>
              <a:gd name="T19" fmla="*/ 467 h 772"/>
              <a:gd name="T20" fmla="*/ 48 w 530"/>
              <a:gd name="T21" fmla="*/ 429 h 772"/>
              <a:gd name="T22" fmla="*/ 38 w 530"/>
              <a:gd name="T23" fmla="*/ 396 h 772"/>
              <a:gd name="T24" fmla="*/ 36 w 530"/>
              <a:gd name="T25" fmla="*/ 332 h 772"/>
              <a:gd name="T26" fmla="*/ 60 w 530"/>
              <a:gd name="T27" fmla="*/ 273 h 772"/>
              <a:gd name="T28" fmla="*/ 93 w 530"/>
              <a:gd name="T29" fmla="*/ 204 h 772"/>
              <a:gd name="T30" fmla="*/ 36 w 530"/>
              <a:gd name="T31" fmla="*/ 133 h 772"/>
              <a:gd name="T32" fmla="*/ 0 w 530"/>
              <a:gd name="T33" fmla="*/ 79 h 772"/>
              <a:gd name="T34" fmla="*/ 95 w 530"/>
              <a:gd name="T35" fmla="*/ 81 h 772"/>
              <a:gd name="T36" fmla="*/ 131 w 530"/>
              <a:gd name="T37" fmla="*/ 29 h 772"/>
              <a:gd name="T38" fmla="*/ 164 w 530"/>
              <a:gd name="T39" fmla="*/ 0 h 772"/>
              <a:gd name="T40" fmla="*/ 187 w 530"/>
              <a:gd name="T41" fmla="*/ 22 h 772"/>
              <a:gd name="T42" fmla="*/ 209 w 530"/>
              <a:gd name="T43" fmla="*/ 53 h 772"/>
              <a:gd name="T44" fmla="*/ 225 w 530"/>
              <a:gd name="T45" fmla="*/ 43 h 772"/>
              <a:gd name="T46" fmla="*/ 282 w 530"/>
              <a:gd name="T47" fmla="*/ 45 h 772"/>
              <a:gd name="T48" fmla="*/ 303 w 530"/>
              <a:gd name="T49" fmla="*/ 64 h 772"/>
              <a:gd name="T50" fmla="*/ 322 w 530"/>
              <a:gd name="T51" fmla="*/ 88 h 772"/>
              <a:gd name="T52" fmla="*/ 334 w 530"/>
              <a:gd name="T53" fmla="*/ 102 h 772"/>
              <a:gd name="T54" fmla="*/ 353 w 530"/>
              <a:gd name="T55" fmla="*/ 86 h 772"/>
              <a:gd name="T56" fmla="*/ 400 w 530"/>
              <a:gd name="T57" fmla="*/ 159 h 772"/>
              <a:gd name="T58" fmla="*/ 400 w 530"/>
              <a:gd name="T59" fmla="*/ 195 h 772"/>
              <a:gd name="T60" fmla="*/ 414 w 530"/>
              <a:gd name="T61" fmla="*/ 221 h 772"/>
              <a:gd name="T62" fmla="*/ 433 w 530"/>
              <a:gd name="T63" fmla="*/ 209 h 772"/>
              <a:gd name="T64" fmla="*/ 450 w 530"/>
              <a:gd name="T65" fmla="*/ 214 h 772"/>
              <a:gd name="T66" fmla="*/ 490 w 530"/>
              <a:gd name="T67" fmla="*/ 190 h 772"/>
              <a:gd name="T68" fmla="*/ 499 w 530"/>
              <a:gd name="T69" fmla="*/ 256 h 772"/>
              <a:gd name="T70" fmla="*/ 502 w 530"/>
              <a:gd name="T71" fmla="*/ 277 h 772"/>
              <a:gd name="T72" fmla="*/ 488 w 530"/>
              <a:gd name="T73" fmla="*/ 287 h 772"/>
              <a:gd name="T74" fmla="*/ 483 w 530"/>
              <a:gd name="T75" fmla="*/ 308 h 772"/>
              <a:gd name="T76" fmla="*/ 525 w 530"/>
              <a:gd name="T77" fmla="*/ 384 h 772"/>
              <a:gd name="T78" fmla="*/ 523 w 530"/>
              <a:gd name="T79" fmla="*/ 453 h 772"/>
              <a:gd name="T80" fmla="*/ 492 w 530"/>
              <a:gd name="T81" fmla="*/ 566 h 772"/>
              <a:gd name="T82" fmla="*/ 499 w 530"/>
              <a:gd name="T83" fmla="*/ 611 h 772"/>
              <a:gd name="T84" fmla="*/ 499 w 530"/>
              <a:gd name="T85" fmla="*/ 656 h 772"/>
              <a:gd name="T86" fmla="*/ 476 w 530"/>
              <a:gd name="T87" fmla="*/ 690 h 772"/>
              <a:gd name="T88" fmla="*/ 499 w 530"/>
              <a:gd name="T89" fmla="*/ 737 h 77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530" h="772">
                <a:moveTo>
                  <a:pt x="499" y="737"/>
                </a:moveTo>
                <a:lnTo>
                  <a:pt x="499" y="737"/>
                </a:lnTo>
                <a:lnTo>
                  <a:pt x="516" y="770"/>
                </a:lnTo>
                <a:lnTo>
                  <a:pt x="518" y="772"/>
                </a:lnTo>
                <a:lnTo>
                  <a:pt x="507" y="772"/>
                </a:lnTo>
                <a:lnTo>
                  <a:pt x="473" y="768"/>
                </a:lnTo>
                <a:lnTo>
                  <a:pt x="457" y="761"/>
                </a:lnTo>
                <a:lnTo>
                  <a:pt x="424" y="737"/>
                </a:lnTo>
                <a:lnTo>
                  <a:pt x="343" y="720"/>
                </a:lnTo>
                <a:lnTo>
                  <a:pt x="322" y="708"/>
                </a:lnTo>
                <a:lnTo>
                  <a:pt x="310" y="697"/>
                </a:lnTo>
                <a:lnTo>
                  <a:pt x="308" y="685"/>
                </a:lnTo>
                <a:lnTo>
                  <a:pt x="310" y="673"/>
                </a:lnTo>
                <a:lnTo>
                  <a:pt x="308" y="649"/>
                </a:lnTo>
                <a:lnTo>
                  <a:pt x="310" y="637"/>
                </a:lnTo>
                <a:lnTo>
                  <a:pt x="310" y="630"/>
                </a:lnTo>
                <a:lnTo>
                  <a:pt x="306" y="628"/>
                </a:lnTo>
                <a:lnTo>
                  <a:pt x="301" y="628"/>
                </a:lnTo>
                <a:lnTo>
                  <a:pt x="298" y="626"/>
                </a:lnTo>
                <a:lnTo>
                  <a:pt x="298" y="614"/>
                </a:lnTo>
                <a:lnTo>
                  <a:pt x="154" y="588"/>
                </a:lnTo>
                <a:lnTo>
                  <a:pt x="140" y="585"/>
                </a:lnTo>
                <a:lnTo>
                  <a:pt x="102" y="595"/>
                </a:lnTo>
                <a:lnTo>
                  <a:pt x="88" y="595"/>
                </a:lnTo>
                <a:lnTo>
                  <a:pt x="107" y="566"/>
                </a:lnTo>
                <a:lnTo>
                  <a:pt x="107" y="536"/>
                </a:lnTo>
                <a:lnTo>
                  <a:pt x="97" y="510"/>
                </a:lnTo>
                <a:lnTo>
                  <a:pt x="76" y="488"/>
                </a:lnTo>
                <a:lnTo>
                  <a:pt x="52" y="476"/>
                </a:lnTo>
                <a:lnTo>
                  <a:pt x="52" y="467"/>
                </a:lnTo>
                <a:lnTo>
                  <a:pt x="57" y="450"/>
                </a:lnTo>
                <a:lnTo>
                  <a:pt x="57" y="443"/>
                </a:lnTo>
                <a:lnTo>
                  <a:pt x="48" y="429"/>
                </a:lnTo>
                <a:lnTo>
                  <a:pt x="41" y="420"/>
                </a:lnTo>
                <a:lnTo>
                  <a:pt x="36" y="410"/>
                </a:lnTo>
                <a:lnTo>
                  <a:pt x="38" y="396"/>
                </a:lnTo>
                <a:lnTo>
                  <a:pt x="26" y="384"/>
                </a:lnTo>
                <a:lnTo>
                  <a:pt x="17" y="375"/>
                </a:lnTo>
                <a:lnTo>
                  <a:pt x="36" y="332"/>
                </a:lnTo>
                <a:lnTo>
                  <a:pt x="57" y="299"/>
                </a:lnTo>
                <a:lnTo>
                  <a:pt x="60" y="292"/>
                </a:lnTo>
                <a:lnTo>
                  <a:pt x="60" y="273"/>
                </a:lnTo>
                <a:lnTo>
                  <a:pt x="62" y="261"/>
                </a:lnTo>
                <a:lnTo>
                  <a:pt x="86" y="223"/>
                </a:lnTo>
                <a:lnTo>
                  <a:pt x="93" y="204"/>
                </a:lnTo>
                <a:lnTo>
                  <a:pt x="86" y="159"/>
                </a:lnTo>
                <a:lnTo>
                  <a:pt x="64" y="142"/>
                </a:lnTo>
                <a:lnTo>
                  <a:pt x="36" y="133"/>
                </a:lnTo>
                <a:lnTo>
                  <a:pt x="10" y="105"/>
                </a:lnTo>
                <a:lnTo>
                  <a:pt x="0" y="79"/>
                </a:lnTo>
                <a:lnTo>
                  <a:pt x="0" y="79"/>
                </a:lnTo>
                <a:lnTo>
                  <a:pt x="3" y="79"/>
                </a:lnTo>
                <a:lnTo>
                  <a:pt x="50" y="86"/>
                </a:lnTo>
                <a:lnTo>
                  <a:pt x="95" y="81"/>
                </a:lnTo>
                <a:lnTo>
                  <a:pt x="114" y="69"/>
                </a:lnTo>
                <a:lnTo>
                  <a:pt x="123" y="50"/>
                </a:lnTo>
                <a:lnTo>
                  <a:pt x="131" y="29"/>
                </a:lnTo>
                <a:lnTo>
                  <a:pt x="142" y="10"/>
                </a:lnTo>
                <a:lnTo>
                  <a:pt x="154" y="3"/>
                </a:lnTo>
                <a:lnTo>
                  <a:pt x="164" y="0"/>
                </a:lnTo>
                <a:lnTo>
                  <a:pt x="175" y="3"/>
                </a:lnTo>
                <a:lnTo>
                  <a:pt x="185" y="10"/>
                </a:lnTo>
                <a:lnTo>
                  <a:pt x="187" y="22"/>
                </a:lnTo>
                <a:lnTo>
                  <a:pt x="190" y="36"/>
                </a:lnTo>
                <a:lnTo>
                  <a:pt x="192" y="48"/>
                </a:lnTo>
                <a:lnTo>
                  <a:pt x="209" y="53"/>
                </a:lnTo>
                <a:lnTo>
                  <a:pt x="213" y="53"/>
                </a:lnTo>
                <a:lnTo>
                  <a:pt x="223" y="45"/>
                </a:lnTo>
                <a:lnTo>
                  <a:pt x="225" y="43"/>
                </a:lnTo>
                <a:lnTo>
                  <a:pt x="249" y="50"/>
                </a:lnTo>
                <a:lnTo>
                  <a:pt x="270" y="48"/>
                </a:lnTo>
                <a:lnTo>
                  <a:pt x="282" y="45"/>
                </a:lnTo>
                <a:lnTo>
                  <a:pt x="289" y="36"/>
                </a:lnTo>
                <a:lnTo>
                  <a:pt x="294" y="55"/>
                </a:lnTo>
                <a:lnTo>
                  <a:pt x="303" y="64"/>
                </a:lnTo>
                <a:lnTo>
                  <a:pt x="313" y="71"/>
                </a:lnTo>
                <a:lnTo>
                  <a:pt x="322" y="86"/>
                </a:lnTo>
                <a:lnTo>
                  <a:pt x="322" y="88"/>
                </a:lnTo>
                <a:lnTo>
                  <a:pt x="322" y="93"/>
                </a:lnTo>
                <a:lnTo>
                  <a:pt x="324" y="98"/>
                </a:lnTo>
                <a:lnTo>
                  <a:pt x="334" y="102"/>
                </a:lnTo>
                <a:lnTo>
                  <a:pt x="339" y="98"/>
                </a:lnTo>
                <a:lnTo>
                  <a:pt x="346" y="93"/>
                </a:lnTo>
                <a:lnTo>
                  <a:pt x="353" y="86"/>
                </a:lnTo>
                <a:lnTo>
                  <a:pt x="395" y="135"/>
                </a:lnTo>
                <a:lnTo>
                  <a:pt x="402" y="147"/>
                </a:lnTo>
                <a:lnTo>
                  <a:pt x="400" y="159"/>
                </a:lnTo>
                <a:lnTo>
                  <a:pt x="386" y="173"/>
                </a:lnTo>
                <a:lnTo>
                  <a:pt x="395" y="183"/>
                </a:lnTo>
                <a:lnTo>
                  <a:pt x="400" y="195"/>
                </a:lnTo>
                <a:lnTo>
                  <a:pt x="400" y="204"/>
                </a:lnTo>
                <a:lnTo>
                  <a:pt x="407" y="216"/>
                </a:lnTo>
                <a:lnTo>
                  <a:pt x="414" y="221"/>
                </a:lnTo>
                <a:lnTo>
                  <a:pt x="419" y="221"/>
                </a:lnTo>
                <a:lnTo>
                  <a:pt x="424" y="216"/>
                </a:lnTo>
                <a:lnTo>
                  <a:pt x="433" y="209"/>
                </a:lnTo>
                <a:lnTo>
                  <a:pt x="438" y="209"/>
                </a:lnTo>
                <a:lnTo>
                  <a:pt x="445" y="214"/>
                </a:lnTo>
                <a:lnTo>
                  <a:pt x="450" y="214"/>
                </a:lnTo>
                <a:lnTo>
                  <a:pt x="452" y="209"/>
                </a:lnTo>
                <a:lnTo>
                  <a:pt x="459" y="199"/>
                </a:lnTo>
                <a:lnTo>
                  <a:pt x="490" y="190"/>
                </a:lnTo>
                <a:lnTo>
                  <a:pt x="504" y="195"/>
                </a:lnTo>
                <a:lnTo>
                  <a:pt x="507" y="214"/>
                </a:lnTo>
                <a:lnTo>
                  <a:pt x="499" y="256"/>
                </a:lnTo>
                <a:lnTo>
                  <a:pt x="502" y="263"/>
                </a:lnTo>
                <a:lnTo>
                  <a:pt x="502" y="270"/>
                </a:lnTo>
                <a:lnTo>
                  <a:pt x="502" y="277"/>
                </a:lnTo>
                <a:lnTo>
                  <a:pt x="499" y="280"/>
                </a:lnTo>
                <a:lnTo>
                  <a:pt x="490" y="285"/>
                </a:lnTo>
                <a:lnTo>
                  <a:pt x="488" y="287"/>
                </a:lnTo>
                <a:lnTo>
                  <a:pt x="481" y="301"/>
                </a:lnTo>
                <a:lnTo>
                  <a:pt x="481" y="308"/>
                </a:lnTo>
                <a:lnTo>
                  <a:pt x="483" y="308"/>
                </a:lnTo>
                <a:lnTo>
                  <a:pt x="495" y="306"/>
                </a:lnTo>
                <a:lnTo>
                  <a:pt x="511" y="337"/>
                </a:lnTo>
                <a:lnTo>
                  <a:pt x="525" y="384"/>
                </a:lnTo>
                <a:lnTo>
                  <a:pt x="528" y="396"/>
                </a:lnTo>
                <a:lnTo>
                  <a:pt x="530" y="424"/>
                </a:lnTo>
                <a:lnTo>
                  <a:pt x="523" y="453"/>
                </a:lnTo>
                <a:lnTo>
                  <a:pt x="499" y="500"/>
                </a:lnTo>
                <a:lnTo>
                  <a:pt x="495" y="521"/>
                </a:lnTo>
                <a:lnTo>
                  <a:pt x="492" y="566"/>
                </a:lnTo>
                <a:lnTo>
                  <a:pt x="492" y="583"/>
                </a:lnTo>
                <a:lnTo>
                  <a:pt x="495" y="597"/>
                </a:lnTo>
                <a:lnTo>
                  <a:pt x="499" y="611"/>
                </a:lnTo>
                <a:lnTo>
                  <a:pt x="502" y="623"/>
                </a:lnTo>
                <a:lnTo>
                  <a:pt x="502" y="642"/>
                </a:lnTo>
                <a:lnTo>
                  <a:pt x="499" y="656"/>
                </a:lnTo>
                <a:lnTo>
                  <a:pt x="492" y="668"/>
                </a:lnTo>
                <a:lnTo>
                  <a:pt x="485" y="678"/>
                </a:lnTo>
                <a:lnTo>
                  <a:pt x="476" y="690"/>
                </a:lnTo>
                <a:lnTo>
                  <a:pt x="476" y="699"/>
                </a:lnTo>
                <a:lnTo>
                  <a:pt x="478" y="711"/>
                </a:lnTo>
                <a:lnTo>
                  <a:pt x="499" y="73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8" name="Freeform 9">
            <a:extLst>
              <a:ext uri="{FF2B5EF4-FFF2-40B4-BE49-F238E27FC236}">
                <a16:creationId xmlns:a16="http://schemas.microsoft.com/office/drawing/2014/main" id="{DF2C0858-D7DB-4875-9094-FAAAE7E9CDC5}"/>
              </a:ext>
            </a:extLst>
          </p:cNvPr>
          <p:cNvSpPr>
            <a:spLocks/>
          </p:cNvSpPr>
          <p:nvPr/>
        </p:nvSpPr>
        <p:spPr bwMode="auto">
          <a:xfrm>
            <a:off x="8425937" y="2209099"/>
            <a:ext cx="1053343" cy="2383772"/>
          </a:xfrm>
          <a:custGeom>
            <a:avLst/>
            <a:gdLst>
              <a:gd name="T0" fmla="*/ 626 w 671"/>
              <a:gd name="T1" fmla="*/ 164 h 1518"/>
              <a:gd name="T2" fmla="*/ 617 w 671"/>
              <a:gd name="T3" fmla="*/ 192 h 1518"/>
              <a:gd name="T4" fmla="*/ 629 w 671"/>
              <a:gd name="T5" fmla="*/ 220 h 1518"/>
              <a:gd name="T6" fmla="*/ 584 w 671"/>
              <a:gd name="T7" fmla="*/ 275 h 1518"/>
              <a:gd name="T8" fmla="*/ 626 w 671"/>
              <a:gd name="T9" fmla="*/ 318 h 1518"/>
              <a:gd name="T10" fmla="*/ 648 w 671"/>
              <a:gd name="T11" fmla="*/ 410 h 1518"/>
              <a:gd name="T12" fmla="*/ 608 w 671"/>
              <a:gd name="T13" fmla="*/ 460 h 1518"/>
              <a:gd name="T14" fmla="*/ 494 w 671"/>
              <a:gd name="T15" fmla="*/ 495 h 1518"/>
              <a:gd name="T16" fmla="*/ 423 w 671"/>
              <a:gd name="T17" fmla="*/ 500 h 1518"/>
              <a:gd name="T18" fmla="*/ 333 w 671"/>
              <a:gd name="T19" fmla="*/ 455 h 1518"/>
              <a:gd name="T20" fmla="*/ 279 w 671"/>
              <a:gd name="T21" fmla="*/ 509 h 1518"/>
              <a:gd name="T22" fmla="*/ 236 w 671"/>
              <a:gd name="T23" fmla="*/ 552 h 1518"/>
              <a:gd name="T24" fmla="*/ 210 w 671"/>
              <a:gd name="T25" fmla="*/ 580 h 1518"/>
              <a:gd name="T26" fmla="*/ 359 w 671"/>
              <a:gd name="T27" fmla="*/ 585 h 1518"/>
              <a:gd name="T28" fmla="*/ 418 w 671"/>
              <a:gd name="T29" fmla="*/ 651 h 1518"/>
              <a:gd name="T30" fmla="*/ 418 w 671"/>
              <a:gd name="T31" fmla="*/ 715 h 1518"/>
              <a:gd name="T32" fmla="*/ 314 w 671"/>
              <a:gd name="T33" fmla="*/ 846 h 1518"/>
              <a:gd name="T34" fmla="*/ 300 w 671"/>
              <a:gd name="T35" fmla="*/ 905 h 1518"/>
              <a:gd name="T36" fmla="*/ 302 w 671"/>
              <a:gd name="T37" fmla="*/ 921 h 1518"/>
              <a:gd name="T38" fmla="*/ 343 w 671"/>
              <a:gd name="T39" fmla="*/ 997 h 1518"/>
              <a:gd name="T40" fmla="*/ 321 w 671"/>
              <a:gd name="T41" fmla="*/ 1045 h 1518"/>
              <a:gd name="T42" fmla="*/ 340 w 671"/>
              <a:gd name="T43" fmla="*/ 1087 h 1518"/>
              <a:gd name="T44" fmla="*/ 357 w 671"/>
              <a:gd name="T45" fmla="*/ 1132 h 1518"/>
              <a:gd name="T46" fmla="*/ 390 w 671"/>
              <a:gd name="T47" fmla="*/ 1165 h 1518"/>
              <a:gd name="T48" fmla="*/ 409 w 671"/>
              <a:gd name="T49" fmla="*/ 1210 h 1518"/>
              <a:gd name="T50" fmla="*/ 369 w 671"/>
              <a:gd name="T51" fmla="*/ 1260 h 1518"/>
              <a:gd name="T52" fmla="*/ 404 w 671"/>
              <a:gd name="T53" fmla="*/ 1284 h 1518"/>
              <a:gd name="T54" fmla="*/ 369 w 671"/>
              <a:gd name="T55" fmla="*/ 1298 h 1518"/>
              <a:gd name="T56" fmla="*/ 302 w 671"/>
              <a:gd name="T57" fmla="*/ 1300 h 1518"/>
              <a:gd name="T58" fmla="*/ 258 w 671"/>
              <a:gd name="T59" fmla="*/ 1341 h 1518"/>
              <a:gd name="T60" fmla="*/ 246 w 671"/>
              <a:gd name="T61" fmla="*/ 1369 h 1518"/>
              <a:gd name="T62" fmla="*/ 203 w 671"/>
              <a:gd name="T63" fmla="*/ 1421 h 1518"/>
              <a:gd name="T64" fmla="*/ 125 w 671"/>
              <a:gd name="T65" fmla="*/ 1518 h 1518"/>
              <a:gd name="T66" fmla="*/ 106 w 671"/>
              <a:gd name="T67" fmla="*/ 1492 h 1518"/>
              <a:gd name="T68" fmla="*/ 97 w 671"/>
              <a:gd name="T69" fmla="*/ 1440 h 1518"/>
              <a:gd name="T70" fmla="*/ 163 w 671"/>
              <a:gd name="T71" fmla="*/ 1303 h 1518"/>
              <a:gd name="T72" fmla="*/ 109 w 671"/>
              <a:gd name="T73" fmla="*/ 1232 h 1518"/>
              <a:gd name="T74" fmla="*/ 61 w 671"/>
              <a:gd name="T75" fmla="*/ 1068 h 1518"/>
              <a:gd name="T76" fmla="*/ 0 w 671"/>
              <a:gd name="T77" fmla="*/ 938 h 1518"/>
              <a:gd name="T78" fmla="*/ 26 w 671"/>
              <a:gd name="T79" fmla="*/ 905 h 1518"/>
              <a:gd name="T80" fmla="*/ 118 w 671"/>
              <a:gd name="T81" fmla="*/ 846 h 1518"/>
              <a:gd name="T82" fmla="*/ 189 w 671"/>
              <a:gd name="T83" fmla="*/ 753 h 1518"/>
              <a:gd name="T84" fmla="*/ 172 w 671"/>
              <a:gd name="T85" fmla="*/ 678 h 1518"/>
              <a:gd name="T86" fmla="*/ 135 w 671"/>
              <a:gd name="T87" fmla="*/ 552 h 1518"/>
              <a:gd name="T88" fmla="*/ 127 w 671"/>
              <a:gd name="T89" fmla="*/ 441 h 1518"/>
              <a:gd name="T90" fmla="*/ 137 w 671"/>
              <a:gd name="T91" fmla="*/ 339 h 1518"/>
              <a:gd name="T92" fmla="*/ 269 w 671"/>
              <a:gd name="T93" fmla="*/ 280 h 1518"/>
              <a:gd name="T94" fmla="*/ 336 w 671"/>
              <a:gd name="T95" fmla="*/ 194 h 1518"/>
              <a:gd name="T96" fmla="*/ 383 w 671"/>
              <a:gd name="T97" fmla="*/ 133 h 1518"/>
              <a:gd name="T98" fmla="*/ 475 w 671"/>
              <a:gd name="T99" fmla="*/ 71 h 1518"/>
              <a:gd name="T100" fmla="*/ 520 w 671"/>
              <a:gd name="T101" fmla="*/ 62 h 1518"/>
              <a:gd name="T102" fmla="*/ 525 w 671"/>
              <a:gd name="T103" fmla="*/ 14 h 1518"/>
              <a:gd name="T104" fmla="*/ 558 w 671"/>
              <a:gd name="T105" fmla="*/ 12 h 1518"/>
              <a:gd name="T106" fmla="*/ 574 w 671"/>
              <a:gd name="T107" fmla="*/ 36 h 1518"/>
              <a:gd name="T108" fmla="*/ 608 w 671"/>
              <a:gd name="T109" fmla="*/ 88 h 15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671" h="1518">
                <a:moveTo>
                  <a:pt x="650" y="102"/>
                </a:moveTo>
                <a:lnTo>
                  <a:pt x="650" y="102"/>
                </a:lnTo>
                <a:lnTo>
                  <a:pt x="615" y="149"/>
                </a:lnTo>
                <a:lnTo>
                  <a:pt x="624" y="157"/>
                </a:lnTo>
                <a:lnTo>
                  <a:pt x="626" y="164"/>
                </a:lnTo>
                <a:lnTo>
                  <a:pt x="624" y="171"/>
                </a:lnTo>
                <a:lnTo>
                  <a:pt x="624" y="180"/>
                </a:lnTo>
                <a:lnTo>
                  <a:pt x="624" y="183"/>
                </a:lnTo>
                <a:lnTo>
                  <a:pt x="617" y="187"/>
                </a:lnTo>
                <a:lnTo>
                  <a:pt x="617" y="192"/>
                </a:lnTo>
                <a:lnTo>
                  <a:pt x="617" y="197"/>
                </a:lnTo>
                <a:lnTo>
                  <a:pt x="622" y="197"/>
                </a:lnTo>
                <a:lnTo>
                  <a:pt x="626" y="199"/>
                </a:lnTo>
                <a:lnTo>
                  <a:pt x="629" y="199"/>
                </a:lnTo>
                <a:lnTo>
                  <a:pt x="629" y="220"/>
                </a:lnTo>
                <a:lnTo>
                  <a:pt x="629" y="235"/>
                </a:lnTo>
                <a:lnTo>
                  <a:pt x="624" y="247"/>
                </a:lnTo>
                <a:lnTo>
                  <a:pt x="615" y="258"/>
                </a:lnTo>
                <a:lnTo>
                  <a:pt x="591" y="270"/>
                </a:lnTo>
                <a:lnTo>
                  <a:pt x="584" y="275"/>
                </a:lnTo>
                <a:lnTo>
                  <a:pt x="586" y="287"/>
                </a:lnTo>
                <a:lnTo>
                  <a:pt x="591" y="292"/>
                </a:lnTo>
                <a:lnTo>
                  <a:pt x="608" y="296"/>
                </a:lnTo>
                <a:lnTo>
                  <a:pt x="615" y="299"/>
                </a:lnTo>
                <a:lnTo>
                  <a:pt x="626" y="318"/>
                </a:lnTo>
                <a:lnTo>
                  <a:pt x="631" y="322"/>
                </a:lnTo>
                <a:lnTo>
                  <a:pt x="624" y="337"/>
                </a:lnTo>
                <a:lnTo>
                  <a:pt x="629" y="355"/>
                </a:lnTo>
                <a:lnTo>
                  <a:pt x="638" y="374"/>
                </a:lnTo>
                <a:lnTo>
                  <a:pt x="648" y="410"/>
                </a:lnTo>
                <a:lnTo>
                  <a:pt x="652" y="419"/>
                </a:lnTo>
                <a:lnTo>
                  <a:pt x="662" y="427"/>
                </a:lnTo>
                <a:lnTo>
                  <a:pt x="671" y="431"/>
                </a:lnTo>
                <a:lnTo>
                  <a:pt x="657" y="441"/>
                </a:lnTo>
                <a:lnTo>
                  <a:pt x="608" y="460"/>
                </a:lnTo>
                <a:lnTo>
                  <a:pt x="556" y="486"/>
                </a:lnTo>
                <a:lnTo>
                  <a:pt x="527" y="486"/>
                </a:lnTo>
                <a:lnTo>
                  <a:pt x="511" y="460"/>
                </a:lnTo>
                <a:lnTo>
                  <a:pt x="503" y="469"/>
                </a:lnTo>
                <a:lnTo>
                  <a:pt x="494" y="495"/>
                </a:lnTo>
                <a:lnTo>
                  <a:pt x="489" y="505"/>
                </a:lnTo>
                <a:lnTo>
                  <a:pt x="482" y="507"/>
                </a:lnTo>
                <a:lnTo>
                  <a:pt x="442" y="509"/>
                </a:lnTo>
                <a:lnTo>
                  <a:pt x="433" y="507"/>
                </a:lnTo>
                <a:lnTo>
                  <a:pt x="423" y="500"/>
                </a:lnTo>
                <a:lnTo>
                  <a:pt x="416" y="490"/>
                </a:lnTo>
                <a:lnTo>
                  <a:pt x="411" y="479"/>
                </a:lnTo>
                <a:lnTo>
                  <a:pt x="404" y="471"/>
                </a:lnTo>
                <a:lnTo>
                  <a:pt x="395" y="467"/>
                </a:lnTo>
                <a:lnTo>
                  <a:pt x="333" y="455"/>
                </a:lnTo>
                <a:lnTo>
                  <a:pt x="302" y="457"/>
                </a:lnTo>
                <a:lnTo>
                  <a:pt x="279" y="476"/>
                </a:lnTo>
                <a:lnTo>
                  <a:pt x="276" y="486"/>
                </a:lnTo>
                <a:lnTo>
                  <a:pt x="281" y="500"/>
                </a:lnTo>
                <a:lnTo>
                  <a:pt x="279" y="509"/>
                </a:lnTo>
                <a:lnTo>
                  <a:pt x="274" y="516"/>
                </a:lnTo>
                <a:lnTo>
                  <a:pt x="250" y="538"/>
                </a:lnTo>
                <a:lnTo>
                  <a:pt x="243" y="547"/>
                </a:lnTo>
                <a:lnTo>
                  <a:pt x="239" y="552"/>
                </a:lnTo>
                <a:lnTo>
                  <a:pt x="236" y="552"/>
                </a:lnTo>
                <a:lnTo>
                  <a:pt x="232" y="550"/>
                </a:lnTo>
                <a:lnTo>
                  <a:pt x="227" y="545"/>
                </a:lnTo>
                <a:lnTo>
                  <a:pt x="222" y="552"/>
                </a:lnTo>
                <a:lnTo>
                  <a:pt x="215" y="571"/>
                </a:lnTo>
                <a:lnTo>
                  <a:pt x="210" y="580"/>
                </a:lnTo>
                <a:lnTo>
                  <a:pt x="224" y="585"/>
                </a:lnTo>
                <a:lnTo>
                  <a:pt x="269" y="595"/>
                </a:lnTo>
                <a:lnTo>
                  <a:pt x="288" y="585"/>
                </a:lnTo>
                <a:lnTo>
                  <a:pt x="338" y="595"/>
                </a:lnTo>
                <a:lnTo>
                  <a:pt x="359" y="585"/>
                </a:lnTo>
                <a:lnTo>
                  <a:pt x="378" y="590"/>
                </a:lnTo>
                <a:lnTo>
                  <a:pt x="392" y="604"/>
                </a:lnTo>
                <a:lnTo>
                  <a:pt x="404" y="625"/>
                </a:lnTo>
                <a:lnTo>
                  <a:pt x="404" y="647"/>
                </a:lnTo>
                <a:lnTo>
                  <a:pt x="418" y="651"/>
                </a:lnTo>
                <a:lnTo>
                  <a:pt x="430" y="659"/>
                </a:lnTo>
                <a:lnTo>
                  <a:pt x="437" y="670"/>
                </a:lnTo>
                <a:lnTo>
                  <a:pt x="442" y="687"/>
                </a:lnTo>
                <a:lnTo>
                  <a:pt x="437" y="704"/>
                </a:lnTo>
                <a:lnTo>
                  <a:pt x="418" y="715"/>
                </a:lnTo>
                <a:lnTo>
                  <a:pt x="411" y="727"/>
                </a:lnTo>
                <a:lnTo>
                  <a:pt x="423" y="770"/>
                </a:lnTo>
                <a:lnTo>
                  <a:pt x="395" y="805"/>
                </a:lnTo>
                <a:lnTo>
                  <a:pt x="326" y="857"/>
                </a:lnTo>
                <a:lnTo>
                  <a:pt x="314" y="846"/>
                </a:lnTo>
                <a:lnTo>
                  <a:pt x="302" y="841"/>
                </a:lnTo>
                <a:lnTo>
                  <a:pt x="295" y="846"/>
                </a:lnTo>
                <a:lnTo>
                  <a:pt x="291" y="860"/>
                </a:lnTo>
                <a:lnTo>
                  <a:pt x="300" y="900"/>
                </a:lnTo>
                <a:lnTo>
                  <a:pt x="300" y="905"/>
                </a:lnTo>
                <a:lnTo>
                  <a:pt x="295" y="907"/>
                </a:lnTo>
                <a:lnTo>
                  <a:pt x="293" y="910"/>
                </a:lnTo>
                <a:lnTo>
                  <a:pt x="295" y="917"/>
                </a:lnTo>
                <a:lnTo>
                  <a:pt x="298" y="919"/>
                </a:lnTo>
                <a:lnTo>
                  <a:pt x="302" y="921"/>
                </a:lnTo>
                <a:lnTo>
                  <a:pt x="305" y="921"/>
                </a:lnTo>
                <a:lnTo>
                  <a:pt x="307" y="924"/>
                </a:lnTo>
                <a:lnTo>
                  <a:pt x="338" y="966"/>
                </a:lnTo>
                <a:lnTo>
                  <a:pt x="345" y="983"/>
                </a:lnTo>
                <a:lnTo>
                  <a:pt x="343" y="997"/>
                </a:lnTo>
                <a:lnTo>
                  <a:pt x="336" y="1009"/>
                </a:lnTo>
                <a:lnTo>
                  <a:pt x="317" y="1026"/>
                </a:lnTo>
                <a:lnTo>
                  <a:pt x="317" y="1026"/>
                </a:lnTo>
                <a:lnTo>
                  <a:pt x="317" y="1026"/>
                </a:lnTo>
                <a:lnTo>
                  <a:pt x="321" y="1045"/>
                </a:lnTo>
                <a:lnTo>
                  <a:pt x="317" y="1071"/>
                </a:lnTo>
                <a:lnTo>
                  <a:pt x="321" y="1087"/>
                </a:lnTo>
                <a:lnTo>
                  <a:pt x="328" y="1090"/>
                </a:lnTo>
                <a:lnTo>
                  <a:pt x="333" y="1090"/>
                </a:lnTo>
                <a:lnTo>
                  <a:pt x="340" y="1087"/>
                </a:lnTo>
                <a:lnTo>
                  <a:pt x="345" y="1094"/>
                </a:lnTo>
                <a:lnTo>
                  <a:pt x="347" y="1104"/>
                </a:lnTo>
                <a:lnTo>
                  <a:pt x="345" y="1123"/>
                </a:lnTo>
                <a:lnTo>
                  <a:pt x="347" y="1127"/>
                </a:lnTo>
                <a:lnTo>
                  <a:pt x="357" y="1132"/>
                </a:lnTo>
                <a:lnTo>
                  <a:pt x="378" y="1116"/>
                </a:lnTo>
                <a:lnTo>
                  <a:pt x="392" y="1116"/>
                </a:lnTo>
                <a:lnTo>
                  <a:pt x="402" y="1125"/>
                </a:lnTo>
                <a:lnTo>
                  <a:pt x="402" y="1139"/>
                </a:lnTo>
                <a:lnTo>
                  <a:pt x="390" y="1165"/>
                </a:lnTo>
                <a:lnTo>
                  <a:pt x="378" y="1177"/>
                </a:lnTo>
                <a:lnTo>
                  <a:pt x="376" y="1194"/>
                </a:lnTo>
                <a:lnTo>
                  <a:pt x="385" y="1208"/>
                </a:lnTo>
                <a:lnTo>
                  <a:pt x="399" y="1208"/>
                </a:lnTo>
                <a:lnTo>
                  <a:pt x="409" y="1210"/>
                </a:lnTo>
                <a:lnTo>
                  <a:pt x="414" y="1217"/>
                </a:lnTo>
                <a:lnTo>
                  <a:pt x="411" y="1222"/>
                </a:lnTo>
                <a:lnTo>
                  <a:pt x="404" y="1229"/>
                </a:lnTo>
                <a:lnTo>
                  <a:pt x="376" y="1251"/>
                </a:lnTo>
                <a:lnTo>
                  <a:pt x="369" y="1260"/>
                </a:lnTo>
                <a:lnTo>
                  <a:pt x="390" y="1258"/>
                </a:lnTo>
                <a:lnTo>
                  <a:pt x="399" y="1260"/>
                </a:lnTo>
                <a:lnTo>
                  <a:pt x="411" y="1267"/>
                </a:lnTo>
                <a:lnTo>
                  <a:pt x="418" y="1279"/>
                </a:lnTo>
                <a:lnTo>
                  <a:pt x="404" y="1284"/>
                </a:lnTo>
                <a:lnTo>
                  <a:pt x="385" y="1288"/>
                </a:lnTo>
                <a:lnTo>
                  <a:pt x="376" y="1293"/>
                </a:lnTo>
                <a:lnTo>
                  <a:pt x="376" y="1293"/>
                </a:lnTo>
                <a:lnTo>
                  <a:pt x="373" y="1298"/>
                </a:lnTo>
                <a:lnTo>
                  <a:pt x="369" y="1298"/>
                </a:lnTo>
                <a:lnTo>
                  <a:pt x="366" y="1298"/>
                </a:lnTo>
                <a:lnTo>
                  <a:pt x="362" y="1296"/>
                </a:lnTo>
                <a:lnTo>
                  <a:pt x="347" y="1288"/>
                </a:lnTo>
                <a:lnTo>
                  <a:pt x="331" y="1291"/>
                </a:lnTo>
                <a:lnTo>
                  <a:pt x="302" y="1300"/>
                </a:lnTo>
                <a:lnTo>
                  <a:pt x="274" y="1300"/>
                </a:lnTo>
                <a:lnTo>
                  <a:pt x="265" y="1303"/>
                </a:lnTo>
                <a:lnTo>
                  <a:pt x="260" y="1317"/>
                </a:lnTo>
                <a:lnTo>
                  <a:pt x="262" y="1333"/>
                </a:lnTo>
                <a:lnTo>
                  <a:pt x="258" y="1341"/>
                </a:lnTo>
                <a:lnTo>
                  <a:pt x="250" y="1343"/>
                </a:lnTo>
                <a:lnTo>
                  <a:pt x="243" y="1350"/>
                </a:lnTo>
                <a:lnTo>
                  <a:pt x="243" y="1357"/>
                </a:lnTo>
                <a:lnTo>
                  <a:pt x="246" y="1364"/>
                </a:lnTo>
                <a:lnTo>
                  <a:pt x="246" y="1369"/>
                </a:lnTo>
                <a:lnTo>
                  <a:pt x="243" y="1378"/>
                </a:lnTo>
                <a:lnTo>
                  <a:pt x="239" y="1383"/>
                </a:lnTo>
                <a:lnTo>
                  <a:pt x="224" y="1393"/>
                </a:lnTo>
                <a:lnTo>
                  <a:pt x="210" y="1412"/>
                </a:lnTo>
                <a:lnTo>
                  <a:pt x="203" y="1421"/>
                </a:lnTo>
                <a:lnTo>
                  <a:pt x="184" y="1464"/>
                </a:lnTo>
                <a:lnTo>
                  <a:pt x="177" y="1473"/>
                </a:lnTo>
                <a:lnTo>
                  <a:pt x="168" y="1483"/>
                </a:lnTo>
                <a:lnTo>
                  <a:pt x="127" y="1518"/>
                </a:lnTo>
                <a:lnTo>
                  <a:pt x="125" y="1518"/>
                </a:lnTo>
                <a:lnTo>
                  <a:pt x="125" y="1513"/>
                </a:lnTo>
                <a:lnTo>
                  <a:pt x="120" y="1504"/>
                </a:lnTo>
                <a:lnTo>
                  <a:pt x="120" y="1502"/>
                </a:lnTo>
                <a:lnTo>
                  <a:pt x="116" y="1497"/>
                </a:lnTo>
                <a:lnTo>
                  <a:pt x="106" y="1492"/>
                </a:lnTo>
                <a:lnTo>
                  <a:pt x="101" y="1487"/>
                </a:lnTo>
                <a:lnTo>
                  <a:pt x="99" y="1480"/>
                </a:lnTo>
                <a:lnTo>
                  <a:pt x="99" y="1461"/>
                </a:lnTo>
                <a:lnTo>
                  <a:pt x="97" y="1450"/>
                </a:lnTo>
                <a:lnTo>
                  <a:pt x="97" y="1440"/>
                </a:lnTo>
                <a:lnTo>
                  <a:pt x="99" y="1428"/>
                </a:lnTo>
                <a:lnTo>
                  <a:pt x="120" y="1400"/>
                </a:lnTo>
                <a:lnTo>
                  <a:pt x="146" y="1345"/>
                </a:lnTo>
                <a:lnTo>
                  <a:pt x="158" y="1315"/>
                </a:lnTo>
                <a:lnTo>
                  <a:pt x="163" y="1303"/>
                </a:lnTo>
                <a:lnTo>
                  <a:pt x="161" y="1296"/>
                </a:lnTo>
                <a:lnTo>
                  <a:pt x="158" y="1286"/>
                </a:lnTo>
                <a:lnTo>
                  <a:pt x="125" y="1258"/>
                </a:lnTo>
                <a:lnTo>
                  <a:pt x="116" y="1246"/>
                </a:lnTo>
                <a:lnTo>
                  <a:pt x="109" y="1232"/>
                </a:lnTo>
                <a:lnTo>
                  <a:pt x="106" y="1222"/>
                </a:lnTo>
                <a:lnTo>
                  <a:pt x="106" y="1187"/>
                </a:lnTo>
                <a:lnTo>
                  <a:pt x="101" y="1158"/>
                </a:lnTo>
                <a:lnTo>
                  <a:pt x="66" y="1085"/>
                </a:lnTo>
                <a:lnTo>
                  <a:pt x="61" y="1068"/>
                </a:lnTo>
                <a:lnTo>
                  <a:pt x="47" y="1028"/>
                </a:lnTo>
                <a:lnTo>
                  <a:pt x="35" y="1000"/>
                </a:lnTo>
                <a:lnTo>
                  <a:pt x="21" y="976"/>
                </a:lnTo>
                <a:lnTo>
                  <a:pt x="2" y="947"/>
                </a:lnTo>
                <a:lnTo>
                  <a:pt x="0" y="938"/>
                </a:lnTo>
                <a:lnTo>
                  <a:pt x="0" y="929"/>
                </a:lnTo>
                <a:lnTo>
                  <a:pt x="7" y="912"/>
                </a:lnTo>
                <a:lnTo>
                  <a:pt x="14" y="902"/>
                </a:lnTo>
                <a:lnTo>
                  <a:pt x="21" y="900"/>
                </a:lnTo>
                <a:lnTo>
                  <a:pt x="26" y="905"/>
                </a:lnTo>
                <a:lnTo>
                  <a:pt x="31" y="912"/>
                </a:lnTo>
                <a:lnTo>
                  <a:pt x="33" y="914"/>
                </a:lnTo>
                <a:lnTo>
                  <a:pt x="45" y="905"/>
                </a:lnTo>
                <a:lnTo>
                  <a:pt x="78" y="853"/>
                </a:lnTo>
                <a:lnTo>
                  <a:pt x="118" y="846"/>
                </a:lnTo>
                <a:lnTo>
                  <a:pt x="135" y="839"/>
                </a:lnTo>
                <a:lnTo>
                  <a:pt x="151" y="824"/>
                </a:lnTo>
                <a:lnTo>
                  <a:pt x="161" y="813"/>
                </a:lnTo>
                <a:lnTo>
                  <a:pt x="189" y="765"/>
                </a:lnTo>
                <a:lnTo>
                  <a:pt x="189" y="753"/>
                </a:lnTo>
                <a:lnTo>
                  <a:pt x="187" y="741"/>
                </a:lnTo>
                <a:lnTo>
                  <a:pt x="179" y="730"/>
                </a:lnTo>
                <a:lnTo>
                  <a:pt x="172" y="713"/>
                </a:lnTo>
                <a:lnTo>
                  <a:pt x="170" y="689"/>
                </a:lnTo>
                <a:lnTo>
                  <a:pt x="172" y="678"/>
                </a:lnTo>
                <a:lnTo>
                  <a:pt x="177" y="663"/>
                </a:lnTo>
                <a:lnTo>
                  <a:pt x="179" y="654"/>
                </a:lnTo>
                <a:lnTo>
                  <a:pt x="194" y="604"/>
                </a:lnTo>
                <a:lnTo>
                  <a:pt x="165" y="576"/>
                </a:lnTo>
                <a:lnTo>
                  <a:pt x="135" y="552"/>
                </a:lnTo>
                <a:lnTo>
                  <a:pt x="120" y="535"/>
                </a:lnTo>
                <a:lnTo>
                  <a:pt x="111" y="524"/>
                </a:lnTo>
                <a:lnTo>
                  <a:pt x="99" y="457"/>
                </a:lnTo>
                <a:lnTo>
                  <a:pt x="123" y="450"/>
                </a:lnTo>
                <a:lnTo>
                  <a:pt x="127" y="441"/>
                </a:lnTo>
                <a:lnTo>
                  <a:pt x="135" y="429"/>
                </a:lnTo>
                <a:lnTo>
                  <a:pt x="137" y="417"/>
                </a:lnTo>
                <a:lnTo>
                  <a:pt x="137" y="405"/>
                </a:lnTo>
                <a:lnTo>
                  <a:pt x="130" y="363"/>
                </a:lnTo>
                <a:lnTo>
                  <a:pt x="137" y="339"/>
                </a:lnTo>
                <a:lnTo>
                  <a:pt x="144" y="325"/>
                </a:lnTo>
                <a:lnTo>
                  <a:pt x="172" y="292"/>
                </a:lnTo>
                <a:lnTo>
                  <a:pt x="191" y="282"/>
                </a:lnTo>
                <a:lnTo>
                  <a:pt x="215" y="275"/>
                </a:lnTo>
                <a:lnTo>
                  <a:pt x="269" y="280"/>
                </a:lnTo>
                <a:lnTo>
                  <a:pt x="293" y="261"/>
                </a:lnTo>
                <a:lnTo>
                  <a:pt x="302" y="244"/>
                </a:lnTo>
                <a:lnTo>
                  <a:pt x="324" y="220"/>
                </a:lnTo>
                <a:lnTo>
                  <a:pt x="331" y="209"/>
                </a:lnTo>
                <a:lnTo>
                  <a:pt x="336" y="194"/>
                </a:lnTo>
                <a:lnTo>
                  <a:pt x="340" y="166"/>
                </a:lnTo>
                <a:lnTo>
                  <a:pt x="354" y="147"/>
                </a:lnTo>
                <a:lnTo>
                  <a:pt x="366" y="138"/>
                </a:lnTo>
                <a:lnTo>
                  <a:pt x="376" y="133"/>
                </a:lnTo>
                <a:lnTo>
                  <a:pt x="383" y="133"/>
                </a:lnTo>
                <a:lnTo>
                  <a:pt x="409" y="112"/>
                </a:lnTo>
                <a:lnTo>
                  <a:pt x="433" y="86"/>
                </a:lnTo>
                <a:lnTo>
                  <a:pt x="449" y="74"/>
                </a:lnTo>
                <a:lnTo>
                  <a:pt x="461" y="69"/>
                </a:lnTo>
                <a:lnTo>
                  <a:pt x="475" y="71"/>
                </a:lnTo>
                <a:lnTo>
                  <a:pt x="499" y="86"/>
                </a:lnTo>
                <a:lnTo>
                  <a:pt x="511" y="88"/>
                </a:lnTo>
                <a:lnTo>
                  <a:pt x="518" y="81"/>
                </a:lnTo>
                <a:lnTo>
                  <a:pt x="522" y="69"/>
                </a:lnTo>
                <a:lnTo>
                  <a:pt x="520" y="62"/>
                </a:lnTo>
                <a:lnTo>
                  <a:pt x="518" y="52"/>
                </a:lnTo>
                <a:lnTo>
                  <a:pt x="515" y="45"/>
                </a:lnTo>
                <a:lnTo>
                  <a:pt x="513" y="29"/>
                </a:lnTo>
                <a:lnTo>
                  <a:pt x="520" y="17"/>
                </a:lnTo>
                <a:lnTo>
                  <a:pt x="525" y="14"/>
                </a:lnTo>
                <a:lnTo>
                  <a:pt x="534" y="17"/>
                </a:lnTo>
                <a:lnTo>
                  <a:pt x="541" y="19"/>
                </a:lnTo>
                <a:lnTo>
                  <a:pt x="548" y="19"/>
                </a:lnTo>
                <a:lnTo>
                  <a:pt x="556" y="17"/>
                </a:lnTo>
                <a:lnTo>
                  <a:pt x="558" y="12"/>
                </a:lnTo>
                <a:lnTo>
                  <a:pt x="565" y="0"/>
                </a:lnTo>
                <a:lnTo>
                  <a:pt x="570" y="7"/>
                </a:lnTo>
                <a:lnTo>
                  <a:pt x="582" y="14"/>
                </a:lnTo>
                <a:lnTo>
                  <a:pt x="577" y="24"/>
                </a:lnTo>
                <a:lnTo>
                  <a:pt x="574" y="36"/>
                </a:lnTo>
                <a:lnTo>
                  <a:pt x="574" y="57"/>
                </a:lnTo>
                <a:lnTo>
                  <a:pt x="579" y="59"/>
                </a:lnTo>
                <a:lnTo>
                  <a:pt x="589" y="64"/>
                </a:lnTo>
                <a:lnTo>
                  <a:pt x="589" y="83"/>
                </a:lnTo>
                <a:lnTo>
                  <a:pt x="608" y="88"/>
                </a:lnTo>
                <a:lnTo>
                  <a:pt x="631" y="90"/>
                </a:lnTo>
                <a:lnTo>
                  <a:pt x="650" y="102"/>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89" name="Freeform 11">
            <a:extLst>
              <a:ext uri="{FF2B5EF4-FFF2-40B4-BE49-F238E27FC236}">
                <a16:creationId xmlns:a16="http://schemas.microsoft.com/office/drawing/2014/main" id="{349C29EB-6529-4C76-B866-58079B444286}"/>
              </a:ext>
            </a:extLst>
          </p:cNvPr>
          <p:cNvSpPr>
            <a:spLocks/>
          </p:cNvSpPr>
          <p:nvPr/>
        </p:nvSpPr>
        <p:spPr bwMode="auto">
          <a:xfrm>
            <a:off x="5649962" y="3083148"/>
            <a:ext cx="3032689" cy="2037412"/>
          </a:xfrm>
          <a:custGeom>
            <a:avLst/>
            <a:gdLst>
              <a:gd name="T0" fmla="*/ 1868 w 1932"/>
              <a:gd name="T1" fmla="*/ 975 h 1297"/>
              <a:gd name="T2" fmla="*/ 1866 w 1932"/>
              <a:gd name="T3" fmla="*/ 999 h 1297"/>
              <a:gd name="T4" fmla="*/ 1906 w 1932"/>
              <a:gd name="T5" fmla="*/ 1103 h 1297"/>
              <a:gd name="T6" fmla="*/ 1866 w 1932"/>
              <a:gd name="T7" fmla="*/ 1125 h 1297"/>
              <a:gd name="T8" fmla="*/ 1707 w 1932"/>
              <a:gd name="T9" fmla="*/ 1148 h 1297"/>
              <a:gd name="T10" fmla="*/ 1639 w 1932"/>
              <a:gd name="T11" fmla="*/ 1186 h 1297"/>
              <a:gd name="T12" fmla="*/ 1582 w 1932"/>
              <a:gd name="T13" fmla="*/ 1207 h 1297"/>
              <a:gd name="T14" fmla="*/ 1556 w 1932"/>
              <a:gd name="T15" fmla="*/ 1274 h 1297"/>
              <a:gd name="T16" fmla="*/ 1343 w 1932"/>
              <a:gd name="T17" fmla="*/ 1293 h 1297"/>
              <a:gd name="T18" fmla="*/ 1185 w 1932"/>
              <a:gd name="T19" fmla="*/ 1186 h 1297"/>
              <a:gd name="T20" fmla="*/ 1144 w 1932"/>
              <a:gd name="T21" fmla="*/ 1099 h 1297"/>
              <a:gd name="T22" fmla="*/ 1071 w 1932"/>
              <a:gd name="T23" fmla="*/ 949 h 1297"/>
              <a:gd name="T24" fmla="*/ 929 w 1932"/>
              <a:gd name="T25" fmla="*/ 942 h 1297"/>
              <a:gd name="T26" fmla="*/ 686 w 1932"/>
              <a:gd name="T27" fmla="*/ 1016 h 1297"/>
              <a:gd name="T28" fmla="*/ 641 w 1932"/>
              <a:gd name="T29" fmla="*/ 1006 h 1297"/>
              <a:gd name="T30" fmla="*/ 487 w 1932"/>
              <a:gd name="T31" fmla="*/ 990 h 1297"/>
              <a:gd name="T32" fmla="*/ 397 w 1932"/>
              <a:gd name="T33" fmla="*/ 1075 h 1297"/>
              <a:gd name="T34" fmla="*/ 302 w 1932"/>
              <a:gd name="T35" fmla="*/ 1167 h 1297"/>
              <a:gd name="T36" fmla="*/ 293 w 1932"/>
              <a:gd name="T37" fmla="*/ 1037 h 1297"/>
              <a:gd name="T38" fmla="*/ 298 w 1932"/>
              <a:gd name="T39" fmla="*/ 956 h 1297"/>
              <a:gd name="T40" fmla="*/ 293 w 1932"/>
              <a:gd name="T41" fmla="*/ 878 h 1297"/>
              <a:gd name="T42" fmla="*/ 241 w 1932"/>
              <a:gd name="T43" fmla="*/ 814 h 1297"/>
              <a:gd name="T44" fmla="*/ 175 w 1932"/>
              <a:gd name="T45" fmla="*/ 779 h 1297"/>
              <a:gd name="T46" fmla="*/ 116 w 1932"/>
              <a:gd name="T47" fmla="*/ 807 h 1297"/>
              <a:gd name="T48" fmla="*/ 2 w 1932"/>
              <a:gd name="T49" fmla="*/ 639 h 1297"/>
              <a:gd name="T50" fmla="*/ 80 w 1932"/>
              <a:gd name="T51" fmla="*/ 589 h 1297"/>
              <a:gd name="T52" fmla="*/ 109 w 1932"/>
              <a:gd name="T53" fmla="*/ 554 h 1297"/>
              <a:gd name="T54" fmla="*/ 85 w 1932"/>
              <a:gd name="T55" fmla="*/ 490 h 1297"/>
              <a:gd name="T56" fmla="*/ 49 w 1932"/>
              <a:gd name="T57" fmla="*/ 440 h 1297"/>
              <a:gd name="T58" fmla="*/ 64 w 1932"/>
              <a:gd name="T59" fmla="*/ 364 h 1297"/>
              <a:gd name="T60" fmla="*/ 177 w 1932"/>
              <a:gd name="T61" fmla="*/ 319 h 1297"/>
              <a:gd name="T62" fmla="*/ 300 w 1932"/>
              <a:gd name="T63" fmla="*/ 348 h 1297"/>
              <a:gd name="T64" fmla="*/ 338 w 1932"/>
              <a:gd name="T65" fmla="*/ 369 h 1297"/>
              <a:gd name="T66" fmla="*/ 456 w 1932"/>
              <a:gd name="T67" fmla="*/ 353 h 1297"/>
              <a:gd name="T68" fmla="*/ 553 w 1932"/>
              <a:gd name="T69" fmla="*/ 317 h 1297"/>
              <a:gd name="T70" fmla="*/ 610 w 1932"/>
              <a:gd name="T71" fmla="*/ 265 h 1297"/>
              <a:gd name="T72" fmla="*/ 851 w 1932"/>
              <a:gd name="T73" fmla="*/ 149 h 1297"/>
              <a:gd name="T74" fmla="*/ 920 w 1932"/>
              <a:gd name="T75" fmla="*/ 161 h 1297"/>
              <a:gd name="T76" fmla="*/ 998 w 1932"/>
              <a:gd name="T77" fmla="*/ 121 h 1297"/>
              <a:gd name="T78" fmla="*/ 1090 w 1932"/>
              <a:gd name="T79" fmla="*/ 71 h 1297"/>
              <a:gd name="T80" fmla="*/ 1149 w 1932"/>
              <a:gd name="T81" fmla="*/ 21 h 1297"/>
              <a:gd name="T82" fmla="*/ 1315 w 1932"/>
              <a:gd name="T83" fmla="*/ 42 h 1297"/>
              <a:gd name="T84" fmla="*/ 1435 w 1932"/>
              <a:gd name="T85" fmla="*/ 80 h 1297"/>
              <a:gd name="T86" fmla="*/ 1480 w 1932"/>
              <a:gd name="T87" fmla="*/ 80 h 1297"/>
              <a:gd name="T88" fmla="*/ 1516 w 1932"/>
              <a:gd name="T89" fmla="*/ 147 h 1297"/>
              <a:gd name="T90" fmla="*/ 1568 w 1932"/>
              <a:gd name="T91" fmla="*/ 128 h 1297"/>
              <a:gd name="T92" fmla="*/ 1584 w 1932"/>
              <a:gd name="T93" fmla="*/ 156 h 1297"/>
              <a:gd name="T94" fmla="*/ 1591 w 1932"/>
              <a:gd name="T95" fmla="*/ 187 h 1297"/>
              <a:gd name="T96" fmla="*/ 1662 w 1932"/>
              <a:gd name="T97" fmla="*/ 232 h 1297"/>
              <a:gd name="T98" fmla="*/ 1759 w 1932"/>
              <a:gd name="T99" fmla="*/ 244 h 1297"/>
              <a:gd name="T100" fmla="*/ 1792 w 1932"/>
              <a:gd name="T101" fmla="*/ 234 h 1297"/>
              <a:gd name="T102" fmla="*/ 1816 w 1932"/>
              <a:gd name="T103" fmla="*/ 279 h 1297"/>
              <a:gd name="T104" fmla="*/ 1795 w 1932"/>
              <a:gd name="T105" fmla="*/ 348 h 1297"/>
              <a:gd name="T106" fmla="*/ 1769 w 1932"/>
              <a:gd name="T107" fmla="*/ 381 h 1297"/>
              <a:gd name="T108" fmla="*/ 1830 w 1932"/>
              <a:gd name="T109" fmla="*/ 511 h 1297"/>
              <a:gd name="T110" fmla="*/ 1878 w 1932"/>
              <a:gd name="T111" fmla="*/ 675 h 1297"/>
              <a:gd name="T112" fmla="*/ 1932 w 1932"/>
              <a:gd name="T113" fmla="*/ 746 h 1297"/>
              <a:gd name="T114" fmla="*/ 1866 w 1932"/>
              <a:gd name="T115" fmla="*/ 883 h 1297"/>
              <a:gd name="T116" fmla="*/ 1875 w 1932"/>
              <a:gd name="T117" fmla="*/ 935 h 12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932" h="1297">
                <a:moveTo>
                  <a:pt x="1889" y="947"/>
                </a:moveTo>
                <a:lnTo>
                  <a:pt x="1889" y="947"/>
                </a:lnTo>
                <a:lnTo>
                  <a:pt x="1894" y="956"/>
                </a:lnTo>
                <a:lnTo>
                  <a:pt x="1894" y="961"/>
                </a:lnTo>
                <a:lnTo>
                  <a:pt x="1868" y="975"/>
                </a:lnTo>
                <a:lnTo>
                  <a:pt x="1863" y="978"/>
                </a:lnTo>
                <a:lnTo>
                  <a:pt x="1859" y="987"/>
                </a:lnTo>
                <a:lnTo>
                  <a:pt x="1859" y="990"/>
                </a:lnTo>
                <a:lnTo>
                  <a:pt x="1863" y="992"/>
                </a:lnTo>
                <a:lnTo>
                  <a:pt x="1866" y="999"/>
                </a:lnTo>
                <a:lnTo>
                  <a:pt x="1866" y="1032"/>
                </a:lnTo>
                <a:lnTo>
                  <a:pt x="1870" y="1054"/>
                </a:lnTo>
                <a:lnTo>
                  <a:pt x="1873" y="1070"/>
                </a:lnTo>
                <a:lnTo>
                  <a:pt x="1887" y="1096"/>
                </a:lnTo>
                <a:lnTo>
                  <a:pt x="1906" y="1103"/>
                </a:lnTo>
                <a:lnTo>
                  <a:pt x="1915" y="1117"/>
                </a:lnTo>
                <a:lnTo>
                  <a:pt x="1922" y="1141"/>
                </a:lnTo>
                <a:lnTo>
                  <a:pt x="1906" y="1127"/>
                </a:lnTo>
                <a:lnTo>
                  <a:pt x="1896" y="1122"/>
                </a:lnTo>
                <a:lnTo>
                  <a:pt x="1866" y="1125"/>
                </a:lnTo>
                <a:lnTo>
                  <a:pt x="1811" y="1108"/>
                </a:lnTo>
                <a:lnTo>
                  <a:pt x="1792" y="1108"/>
                </a:lnTo>
                <a:lnTo>
                  <a:pt x="1771" y="1115"/>
                </a:lnTo>
                <a:lnTo>
                  <a:pt x="1726" y="1144"/>
                </a:lnTo>
                <a:lnTo>
                  <a:pt x="1707" y="1148"/>
                </a:lnTo>
                <a:lnTo>
                  <a:pt x="1651" y="1151"/>
                </a:lnTo>
                <a:lnTo>
                  <a:pt x="1639" y="1146"/>
                </a:lnTo>
                <a:lnTo>
                  <a:pt x="1639" y="1162"/>
                </a:lnTo>
                <a:lnTo>
                  <a:pt x="1641" y="1177"/>
                </a:lnTo>
                <a:lnTo>
                  <a:pt x="1639" y="1186"/>
                </a:lnTo>
                <a:lnTo>
                  <a:pt x="1634" y="1193"/>
                </a:lnTo>
                <a:lnTo>
                  <a:pt x="1624" y="1198"/>
                </a:lnTo>
                <a:lnTo>
                  <a:pt x="1613" y="1198"/>
                </a:lnTo>
                <a:lnTo>
                  <a:pt x="1598" y="1200"/>
                </a:lnTo>
                <a:lnTo>
                  <a:pt x="1582" y="1207"/>
                </a:lnTo>
                <a:lnTo>
                  <a:pt x="1575" y="1219"/>
                </a:lnTo>
                <a:lnTo>
                  <a:pt x="1570" y="1236"/>
                </a:lnTo>
                <a:lnTo>
                  <a:pt x="1570" y="1248"/>
                </a:lnTo>
                <a:lnTo>
                  <a:pt x="1568" y="1260"/>
                </a:lnTo>
                <a:lnTo>
                  <a:pt x="1556" y="1274"/>
                </a:lnTo>
                <a:lnTo>
                  <a:pt x="1535" y="1281"/>
                </a:lnTo>
                <a:lnTo>
                  <a:pt x="1516" y="1274"/>
                </a:lnTo>
                <a:lnTo>
                  <a:pt x="1497" y="1262"/>
                </a:lnTo>
                <a:lnTo>
                  <a:pt x="1476" y="1260"/>
                </a:lnTo>
                <a:lnTo>
                  <a:pt x="1343" y="1293"/>
                </a:lnTo>
                <a:lnTo>
                  <a:pt x="1270" y="1297"/>
                </a:lnTo>
                <a:lnTo>
                  <a:pt x="1263" y="1290"/>
                </a:lnTo>
                <a:lnTo>
                  <a:pt x="1208" y="1248"/>
                </a:lnTo>
                <a:lnTo>
                  <a:pt x="1194" y="1222"/>
                </a:lnTo>
                <a:lnTo>
                  <a:pt x="1185" y="1186"/>
                </a:lnTo>
                <a:lnTo>
                  <a:pt x="1170" y="1151"/>
                </a:lnTo>
                <a:lnTo>
                  <a:pt x="1154" y="1127"/>
                </a:lnTo>
                <a:lnTo>
                  <a:pt x="1147" y="1113"/>
                </a:lnTo>
                <a:lnTo>
                  <a:pt x="1144" y="1103"/>
                </a:lnTo>
                <a:lnTo>
                  <a:pt x="1144" y="1099"/>
                </a:lnTo>
                <a:lnTo>
                  <a:pt x="1144" y="1084"/>
                </a:lnTo>
                <a:lnTo>
                  <a:pt x="1149" y="1072"/>
                </a:lnTo>
                <a:lnTo>
                  <a:pt x="1149" y="1058"/>
                </a:lnTo>
                <a:lnTo>
                  <a:pt x="1144" y="1027"/>
                </a:lnTo>
                <a:lnTo>
                  <a:pt x="1071" y="949"/>
                </a:lnTo>
                <a:lnTo>
                  <a:pt x="1036" y="919"/>
                </a:lnTo>
                <a:lnTo>
                  <a:pt x="1024" y="911"/>
                </a:lnTo>
                <a:lnTo>
                  <a:pt x="1017" y="909"/>
                </a:lnTo>
                <a:lnTo>
                  <a:pt x="1005" y="909"/>
                </a:lnTo>
                <a:lnTo>
                  <a:pt x="929" y="942"/>
                </a:lnTo>
                <a:lnTo>
                  <a:pt x="842" y="966"/>
                </a:lnTo>
                <a:lnTo>
                  <a:pt x="820" y="961"/>
                </a:lnTo>
                <a:lnTo>
                  <a:pt x="773" y="973"/>
                </a:lnTo>
                <a:lnTo>
                  <a:pt x="754" y="975"/>
                </a:lnTo>
                <a:lnTo>
                  <a:pt x="686" y="1016"/>
                </a:lnTo>
                <a:lnTo>
                  <a:pt x="671" y="1018"/>
                </a:lnTo>
                <a:lnTo>
                  <a:pt x="664" y="1018"/>
                </a:lnTo>
                <a:lnTo>
                  <a:pt x="662" y="1016"/>
                </a:lnTo>
                <a:lnTo>
                  <a:pt x="655" y="1011"/>
                </a:lnTo>
                <a:lnTo>
                  <a:pt x="641" y="1006"/>
                </a:lnTo>
                <a:lnTo>
                  <a:pt x="586" y="999"/>
                </a:lnTo>
                <a:lnTo>
                  <a:pt x="553" y="983"/>
                </a:lnTo>
                <a:lnTo>
                  <a:pt x="534" y="978"/>
                </a:lnTo>
                <a:lnTo>
                  <a:pt x="508" y="983"/>
                </a:lnTo>
                <a:lnTo>
                  <a:pt x="487" y="990"/>
                </a:lnTo>
                <a:lnTo>
                  <a:pt x="416" y="1042"/>
                </a:lnTo>
                <a:lnTo>
                  <a:pt x="407" y="1054"/>
                </a:lnTo>
                <a:lnTo>
                  <a:pt x="402" y="1061"/>
                </a:lnTo>
                <a:lnTo>
                  <a:pt x="399" y="1068"/>
                </a:lnTo>
                <a:lnTo>
                  <a:pt x="397" y="1075"/>
                </a:lnTo>
                <a:lnTo>
                  <a:pt x="390" y="1096"/>
                </a:lnTo>
                <a:lnTo>
                  <a:pt x="364" y="1115"/>
                </a:lnTo>
                <a:lnTo>
                  <a:pt x="326" y="1158"/>
                </a:lnTo>
                <a:lnTo>
                  <a:pt x="314" y="1165"/>
                </a:lnTo>
                <a:lnTo>
                  <a:pt x="302" y="1167"/>
                </a:lnTo>
                <a:lnTo>
                  <a:pt x="295" y="1165"/>
                </a:lnTo>
                <a:lnTo>
                  <a:pt x="284" y="1160"/>
                </a:lnTo>
                <a:lnTo>
                  <a:pt x="250" y="1141"/>
                </a:lnTo>
                <a:lnTo>
                  <a:pt x="272" y="1101"/>
                </a:lnTo>
                <a:lnTo>
                  <a:pt x="293" y="1037"/>
                </a:lnTo>
                <a:lnTo>
                  <a:pt x="298" y="1016"/>
                </a:lnTo>
                <a:lnTo>
                  <a:pt x="300" y="1001"/>
                </a:lnTo>
                <a:lnTo>
                  <a:pt x="293" y="980"/>
                </a:lnTo>
                <a:lnTo>
                  <a:pt x="293" y="966"/>
                </a:lnTo>
                <a:lnTo>
                  <a:pt x="298" y="956"/>
                </a:lnTo>
                <a:lnTo>
                  <a:pt x="314" y="930"/>
                </a:lnTo>
                <a:lnTo>
                  <a:pt x="326" y="911"/>
                </a:lnTo>
                <a:lnTo>
                  <a:pt x="324" y="900"/>
                </a:lnTo>
                <a:lnTo>
                  <a:pt x="317" y="890"/>
                </a:lnTo>
                <a:lnTo>
                  <a:pt x="293" y="878"/>
                </a:lnTo>
                <a:lnTo>
                  <a:pt x="265" y="852"/>
                </a:lnTo>
                <a:lnTo>
                  <a:pt x="258" y="843"/>
                </a:lnTo>
                <a:lnTo>
                  <a:pt x="250" y="833"/>
                </a:lnTo>
                <a:lnTo>
                  <a:pt x="248" y="824"/>
                </a:lnTo>
                <a:lnTo>
                  <a:pt x="241" y="814"/>
                </a:lnTo>
                <a:lnTo>
                  <a:pt x="222" y="793"/>
                </a:lnTo>
                <a:lnTo>
                  <a:pt x="206" y="769"/>
                </a:lnTo>
                <a:lnTo>
                  <a:pt x="196" y="765"/>
                </a:lnTo>
                <a:lnTo>
                  <a:pt x="184" y="772"/>
                </a:lnTo>
                <a:lnTo>
                  <a:pt x="175" y="779"/>
                </a:lnTo>
                <a:lnTo>
                  <a:pt x="156" y="786"/>
                </a:lnTo>
                <a:lnTo>
                  <a:pt x="144" y="793"/>
                </a:lnTo>
                <a:lnTo>
                  <a:pt x="135" y="803"/>
                </a:lnTo>
                <a:lnTo>
                  <a:pt x="127" y="807"/>
                </a:lnTo>
                <a:lnTo>
                  <a:pt x="116" y="807"/>
                </a:lnTo>
                <a:lnTo>
                  <a:pt x="101" y="800"/>
                </a:lnTo>
                <a:lnTo>
                  <a:pt x="75" y="781"/>
                </a:lnTo>
                <a:lnTo>
                  <a:pt x="49" y="746"/>
                </a:lnTo>
                <a:lnTo>
                  <a:pt x="14" y="677"/>
                </a:lnTo>
                <a:lnTo>
                  <a:pt x="2" y="639"/>
                </a:lnTo>
                <a:lnTo>
                  <a:pt x="0" y="632"/>
                </a:lnTo>
                <a:lnTo>
                  <a:pt x="2" y="611"/>
                </a:lnTo>
                <a:lnTo>
                  <a:pt x="5" y="594"/>
                </a:lnTo>
                <a:lnTo>
                  <a:pt x="73" y="594"/>
                </a:lnTo>
                <a:lnTo>
                  <a:pt x="80" y="589"/>
                </a:lnTo>
                <a:lnTo>
                  <a:pt x="90" y="587"/>
                </a:lnTo>
                <a:lnTo>
                  <a:pt x="90" y="582"/>
                </a:lnTo>
                <a:lnTo>
                  <a:pt x="106" y="563"/>
                </a:lnTo>
                <a:lnTo>
                  <a:pt x="109" y="559"/>
                </a:lnTo>
                <a:lnTo>
                  <a:pt x="109" y="554"/>
                </a:lnTo>
                <a:lnTo>
                  <a:pt x="111" y="542"/>
                </a:lnTo>
                <a:lnTo>
                  <a:pt x="106" y="528"/>
                </a:lnTo>
                <a:lnTo>
                  <a:pt x="101" y="511"/>
                </a:lnTo>
                <a:lnTo>
                  <a:pt x="92" y="497"/>
                </a:lnTo>
                <a:lnTo>
                  <a:pt x="85" y="490"/>
                </a:lnTo>
                <a:lnTo>
                  <a:pt x="73" y="480"/>
                </a:lnTo>
                <a:lnTo>
                  <a:pt x="64" y="471"/>
                </a:lnTo>
                <a:lnTo>
                  <a:pt x="57" y="462"/>
                </a:lnTo>
                <a:lnTo>
                  <a:pt x="52" y="450"/>
                </a:lnTo>
                <a:lnTo>
                  <a:pt x="49" y="440"/>
                </a:lnTo>
                <a:lnTo>
                  <a:pt x="47" y="419"/>
                </a:lnTo>
                <a:lnTo>
                  <a:pt x="45" y="405"/>
                </a:lnTo>
                <a:lnTo>
                  <a:pt x="47" y="390"/>
                </a:lnTo>
                <a:lnTo>
                  <a:pt x="54" y="376"/>
                </a:lnTo>
                <a:lnTo>
                  <a:pt x="64" y="364"/>
                </a:lnTo>
                <a:lnTo>
                  <a:pt x="135" y="312"/>
                </a:lnTo>
                <a:lnTo>
                  <a:pt x="142" y="308"/>
                </a:lnTo>
                <a:lnTo>
                  <a:pt x="149" y="308"/>
                </a:lnTo>
                <a:lnTo>
                  <a:pt x="168" y="317"/>
                </a:lnTo>
                <a:lnTo>
                  <a:pt x="177" y="319"/>
                </a:lnTo>
                <a:lnTo>
                  <a:pt x="198" y="319"/>
                </a:lnTo>
                <a:lnTo>
                  <a:pt x="220" y="322"/>
                </a:lnTo>
                <a:lnTo>
                  <a:pt x="232" y="324"/>
                </a:lnTo>
                <a:lnTo>
                  <a:pt x="262" y="312"/>
                </a:lnTo>
                <a:lnTo>
                  <a:pt x="300" y="348"/>
                </a:lnTo>
                <a:lnTo>
                  <a:pt x="312" y="367"/>
                </a:lnTo>
                <a:lnTo>
                  <a:pt x="314" y="374"/>
                </a:lnTo>
                <a:lnTo>
                  <a:pt x="321" y="383"/>
                </a:lnTo>
                <a:lnTo>
                  <a:pt x="326" y="383"/>
                </a:lnTo>
                <a:lnTo>
                  <a:pt x="338" y="369"/>
                </a:lnTo>
                <a:lnTo>
                  <a:pt x="371" y="353"/>
                </a:lnTo>
                <a:lnTo>
                  <a:pt x="395" y="336"/>
                </a:lnTo>
                <a:lnTo>
                  <a:pt x="404" y="331"/>
                </a:lnTo>
                <a:lnTo>
                  <a:pt x="411" y="331"/>
                </a:lnTo>
                <a:lnTo>
                  <a:pt x="456" y="353"/>
                </a:lnTo>
                <a:lnTo>
                  <a:pt x="473" y="357"/>
                </a:lnTo>
                <a:lnTo>
                  <a:pt x="489" y="360"/>
                </a:lnTo>
                <a:lnTo>
                  <a:pt x="511" y="355"/>
                </a:lnTo>
                <a:lnTo>
                  <a:pt x="527" y="348"/>
                </a:lnTo>
                <a:lnTo>
                  <a:pt x="553" y="317"/>
                </a:lnTo>
                <a:lnTo>
                  <a:pt x="570" y="303"/>
                </a:lnTo>
                <a:lnTo>
                  <a:pt x="591" y="291"/>
                </a:lnTo>
                <a:lnTo>
                  <a:pt x="600" y="284"/>
                </a:lnTo>
                <a:lnTo>
                  <a:pt x="608" y="274"/>
                </a:lnTo>
                <a:lnTo>
                  <a:pt x="610" y="265"/>
                </a:lnTo>
                <a:lnTo>
                  <a:pt x="615" y="253"/>
                </a:lnTo>
                <a:lnTo>
                  <a:pt x="709" y="194"/>
                </a:lnTo>
                <a:lnTo>
                  <a:pt x="747" y="147"/>
                </a:lnTo>
                <a:lnTo>
                  <a:pt x="775" y="163"/>
                </a:lnTo>
                <a:lnTo>
                  <a:pt x="851" y="149"/>
                </a:lnTo>
                <a:lnTo>
                  <a:pt x="854" y="151"/>
                </a:lnTo>
                <a:lnTo>
                  <a:pt x="863" y="156"/>
                </a:lnTo>
                <a:lnTo>
                  <a:pt x="887" y="170"/>
                </a:lnTo>
                <a:lnTo>
                  <a:pt x="903" y="170"/>
                </a:lnTo>
                <a:lnTo>
                  <a:pt x="920" y="161"/>
                </a:lnTo>
                <a:lnTo>
                  <a:pt x="936" y="147"/>
                </a:lnTo>
                <a:lnTo>
                  <a:pt x="962" y="130"/>
                </a:lnTo>
                <a:lnTo>
                  <a:pt x="974" y="123"/>
                </a:lnTo>
                <a:lnTo>
                  <a:pt x="986" y="121"/>
                </a:lnTo>
                <a:lnTo>
                  <a:pt x="998" y="121"/>
                </a:lnTo>
                <a:lnTo>
                  <a:pt x="1005" y="118"/>
                </a:lnTo>
                <a:lnTo>
                  <a:pt x="1026" y="109"/>
                </a:lnTo>
                <a:lnTo>
                  <a:pt x="1059" y="87"/>
                </a:lnTo>
                <a:lnTo>
                  <a:pt x="1085" y="76"/>
                </a:lnTo>
                <a:lnTo>
                  <a:pt x="1090" y="71"/>
                </a:lnTo>
                <a:lnTo>
                  <a:pt x="1097" y="59"/>
                </a:lnTo>
                <a:lnTo>
                  <a:pt x="1099" y="52"/>
                </a:lnTo>
                <a:lnTo>
                  <a:pt x="1114" y="21"/>
                </a:lnTo>
                <a:lnTo>
                  <a:pt x="1144" y="21"/>
                </a:lnTo>
                <a:lnTo>
                  <a:pt x="1149" y="21"/>
                </a:lnTo>
                <a:lnTo>
                  <a:pt x="1189" y="0"/>
                </a:lnTo>
                <a:lnTo>
                  <a:pt x="1204" y="0"/>
                </a:lnTo>
                <a:lnTo>
                  <a:pt x="1215" y="2"/>
                </a:lnTo>
                <a:lnTo>
                  <a:pt x="1251" y="23"/>
                </a:lnTo>
                <a:lnTo>
                  <a:pt x="1315" y="42"/>
                </a:lnTo>
                <a:lnTo>
                  <a:pt x="1348" y="57"/>
                </a:lnTo>
                <a:lnTo>
                  <a:pt x="1395" y="52"/>
                </a:lnTo>
                <a:lnTo>
                  <a:pt x="1414" y="64"/>
                </a:lnTo>
                <a:lnTo>
                  <a:pt x="1423" y="76"/>
                </a:lnTo>
                <a:lnTo>
                  <a:pt x="1435" y="80"/>
                </a:lnTo>
                <a:lnTo>
                  <a:pt x="1452" y="85"/>
                </a:lnTo>
                <a:lnTo>
                  <a:pt x="1459" y="85"/>
                </a:lnTo>
                <a:lnTo>
                  <a:pt x="1466" y="83"/>
                </a:lnTo>
                <a:lnTo>
                  <a:pt x="1471" y="80"/>
                </a:lnTo>
                <a:lnTo>
                  <a:pt x="1480" y="80"/>
                </a:lnTo>
                <a:lnTo>
                  <a:pt x="1487" y="85"/>
                </a:lnTo>
                <a:lnTo>
                  <a:pt x="1492" y="92"/>
                </a:lnTo>
                <a:lnTo>
                  <a:pt x="1504" y="123"/>
                </a:lnTo>
                <a:lnTo>
                  <a:pt x="1509" y="132"/>
                </a:lnTo>
                <a:lnTo>
                  <a:pt x="1516" y="147"/>
                </a:lnTo>
                <a:lnTo>
                  <a:pt x="1523" y="149"/>
                </a:lnTo>
                <a:lnTo>
                  <a:pt x="1532" y="149"/>
                </a:lnTo>
                <a:lnTo>
                  <a:pt x="1551" y="130"/>
                </a:lnTo>
                <a:lnTo>
                  <a:pt x="1561" y="125"/>
                </a:lnTo>
                <a:lnTo>
                  <a:pt x="1568" y="128"/>
                </a:lnTo>
                <a:lnTo>
                  <a:pt x="1572" y="132"/>
                </a:lnTo>
                <a:lnTo>
                  <a:pt x="1577" y="139"/>
                </a:lnTo>
                <a:lnTo>
                  <a:pt x="1580" y="142"/>
                </a:lnTo>
                <a:lnTo>
                  <a:pt x="1582" y="149"/>
                </a:lnTo>
                <a:lnTo>
                  <a:pt x="1584" y="156"/>
                </a:lnTo>
                <a:lnTo>
                  <a:pt x="1584" y="163"/>
                </a:lnTo>
                <a:lnTo>
                  <a:pt x="1584" y="175"/>
                </a:lnTo>
                <a:lnTo>
                  <a:pt x="1584" y="180"/>
                </a:lnTo>
                <a:lnTo>
                  <a:pt x="1587" y="187"/>
                </a:lnTo>
                <a:lnTo>
                  <a:pt x="1591" y="187"/>
                </a:lnTo>
                <a:lnTo>
                  <a:pt x="1598" y="187"/>
                </a:lnTo>
                <a:lnTo>
                  <a:pt x="1615" y="184"/>
                </a:lnTo>
                <a:lnTo>
                  <a:pt x="1636" y="194"/>
                </a:lnTo>
                <a:lnTo>
                  <a:pt x="1648" y="211"/>
                </a:lnTo>
                <a:lnTo>
                  <a:pt x="1662" y="232"/>
                </a:lnTo>
                <a:lnTo>
                  <a:pt x="1721" y="232"/>
                </a:lnTo>
                <a:lnTo>
                  <a:pt x="1740" y="237"/>
                </a:lnTo>
                <a:lnTo>
                  <a:pt x="1750" y="241"/>
                </a:lnTo>
                <a:lnTo>
                  <a:pt x="1755" y="244"/>
                </a:lnTo>
                <a:lnTo>
                  <a:pt x="1759" y="244"/>
                </a:lnTo>
                <a:lnTo>
                  <a:pt x="1766" y="239"/>
                </a:lnTo>
                <a:lnTo>
                  <a:pt x="1781" y="227"/>
                </a:lnTo>
                <a:lnTo>
                  <a:pt x="1785" y="227"/>
                </a:lnTo>
                <a:lnTo>
                  <a:pt x="1788" y="229"/>
                </a:lnTo>
                <a:lnTo>
                  <a:pt x="1792" y="234"/>
                </a:lnTo>
                <a:lnTo>
                  <a:pt x="1795" y="241"/>
                </a:lnTo>
                <a:lnTo>
                  <a:pt x="1797" y="251"/>
                </a:lnTo>
                <a:lnTo>
                  <a:pt x="1800" y="253"/>
                </a:lnTo>
                <a:lnTo>
                  <a:pt x="1807" y="265"/>
                </a:lnTo>
                <a:lnTo>
                  <a:pt x="1816" y="279"/>
                </a:lnTo>
                <a:lnTo>
                  <a:pt x="1847" y="296"/>
                </a:lnTo>
                <a:lnTo>
                  <a:pt x="1814" y="348"/>
                </a:lnTo>
                <a:lnTo>
                  <a:pt x="1802" y="357"/>
                </a:lnTo>
                <a:lnTo>
                  <a:pt x="1800" y="355"/>
                </a:lnTo>
                <a:lnTo>
                  <a:pt x="1795" y="348"/>
                </a:lnTo>
                <a:lnTo>
                  <a:pt x="1790" y="343"/>
                </a:lnTo>
                <a:lnTo>
                  <a:pt x="1783" y="345"/>
                </a:lnTo>
                <a:lnTo>
                  <a:pt x="1776" y="355"/>
                </a:lnTo>
                <a:lnTo>
                  <a:pt x="1769" y="372"/>
                </a:lnTo>
                <a:lnTo>
                  <a:pt x="1769" y="381"/>
                </a:lnTo>
                <a:lnTo>
                  <a:pt x="1771" y="390"/>
                </a:lnTo>
                <a:lnTo>
                  <a:pt x="1790" y="419"/>
                </a:lnTo>
                <a:lnTo>
                  <a:pt x="1804" y="443"/>
                </a:lnTo>
                <a:lnTo>
                  <a:pt x="1816" y="471"/>
                </a:lnTo>
                <a:lnTo>
                  <a:pt x="1830" y="511"/>
                </a:lnTo>
                <a:lnTo>
                  <a:pt x="1835" y="528"/>
                </a:lnTo>
                <a:lnTo>
                  <a:pt x="1870" y="601"/>
                </a:lnTo>
                <a:lnTo>
                  <a:pt x="1875" y="630"/>
                </a:lnTo>
                <a:lnTo>
                  <a:pt x="1875" y="665"/>
                </a:lnTo>
                <a:lnTo>
                  <a:pt x="1878" y="675"/>
                </a:lnTo>
                <a:lnTo>
                  <a:pt x="1885" y="689"/>
                </a:lnTo>
                <a:lnTo>
                  <a:pt x="1894" y="701"/>
                </a:lnTo>
                <a:lnTo>
                  <a:pt x="1927" y="729"/>
                </a:lnTo>
                <a:lnTo>
                  <a:pt x="1930" y="739"/>
                </a:lnTo>
                <a:lnTo>
                  <a:pt x="1932" y="746"/>
                </a:lnTo>
                <a:lnTo>
                  <a:pt x="1927" y="758"/>
                </a:lnTo>
                <a:lnTo>
                  <a:pt x="1915" y="788"/>
                </a:lnTo>
                <a:lnTo>
                  <a:pt x="1889" y="843"/>
                </a:lnTo>
                <a:lnTo>
                  <a:pt x="1868" y="871"/>
                </a:lnTo>
                <a:lnTo>
                  <a:pt x="1866" y="883"/>
                </a:lnTo>
                <a:lnTo>
                  <a:pt x="1866" y="893"/>
                </a:lnTo>
                <a:lnTo>
                  <a:pt x="1868" y="904"/>
                </a:lnTo>
                <a:lnTo>
                  <a:pt x="1868" y="923"/>
                </a:lnTo>
                <a:lnTo>
                  <a:pt x="1870" y="930"/>
                </a:lnTo>
                <a:lnTo>
                  <a:pt x="1875" y="935"/>
                </a:lnTo>
                <a:lnTo>
                  <a:pt x="1885" y="940"/>
                </a:lnTo>
                <a:lnTo>
                  <a:pt x="1889" y="945"/>
                </a:lnTo>
                <a:lnTo>
                  <a:pt x="1889" y="947"/>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0" name="Freeform 13">
            <a:extLst>
              <a:ext uri="{FF2B5EF4-FFF2-40B4-BE49-F238E27FC236}">
                <a16:creationId xmlns:a16="http://schemas.microsoft.com/office/drawing/2014/main" id="{C0E145EE-7734-4A7B-BAE9-7C750ABD3AD9}"/>
              </a:ext>
            </a:extLst>
          </p:cNvPr>
          <p:cNvSpPr>
            <a:spLocks/>
          </p:cNvSpPr>
          <p:nvPr/>
        </p:nvSpPr>
        <p:spPr bwMode="auto">
          <a:xfrm>
            <a:off x="4692377" y="4510356"/>
            <a:ext cx="2951193" cy="1182718"/>
          </a:xfrm>
          <a:custGeom>
            <a:avLst/>
            <a:gdLst>
              <a:gd name="T0" fmla="*/ 1880 w 1880"/>
              <a:gd name="T1" fmla="*/ 388 h 753"/>
              <a:gd name="T2" fmla="*/ 1771 w 1880"/>
              <a:gd name="T3" fmla="*/ 441 h 753"/>
              <a:gd name="T4" fmla="*/ 1712 w 1880"/>
              <a:gd name="T5" fmla="*/ 467 h 753"/>
              <a:gd name="T6" fmla="*/ 1686 w 1880"/>
              <a:gd name="T7" fmla="*/ 547 h 753"/>
              <a:gd name="T8" fmla="*/ 1643 w 1880"/>
              <a:gd name="T9" fmla="*/ 604 h 753"/>
              <a:gd name="T10" fmla="*/ 1620 w 1880"/>
              <a:gd name="T11" fmla="*/ 623 h 753"/>
              <a:gd name="T12" fmla="*/ 1596 w 1880"/>
              <a:gd name="T13" fmla="*/ 649 h 753"/>
              <a:gd name="T14" fmla="*/ 1556 w 1880"/>
              <a:gd name="T15" fmla="*/ 682 h 753"/>
              <a:gd name="T16" fmla="*/ 1534 w 1880"/>
              <a:gd name="T17" fmla="*/ 746 h 753"/>
              <a:gd name="T18" fmla="*/ 1487 w 1880"/>
              <a:gd name="T19" fmla="*/ 715 h 753"/>
              <a:gd name="T20" fmla="*/ 1421 w 1880"/>
              <a:gd name="T21" fmla="*/ 715 h 753"/>
              <a:gd name="T22" fmla="*/ 1383 w 1880"/>
              <a:gd name="T23" fmla="*/ 715 h 753"/>
              <a:gd name="T24" fmla="*/ 1158 w 1880"/>
              <a:gd name="T25" fmla="*/ 706 h 753"/>
              <a:gd name="T26" fmla="*/ 1097 w 1880"/>
              <a:gd name="T27" fmla="*/ 715 h 753"/>
              <a:gd name="T28" fmla="*/ 946 w 1880"/>
              <a:gd name="T29" fmla="*/ 713 h 753"/>
              <a:gd name="T30" fmla="*/ 860 w 1880"/>
              <a:gd name="T31" fmla="*/ 715 h 753"/>
              <a:gd name="T32" fmla="*/ 719 w 1880"/>
              <a:gd name="T33" fmla="*/ 692 h 753"/>
              <a:gd name="T34" fmla="*/ 565 w 1880"/>
              <a:gd name="T35" fmla="*/ 729 h 753"/>
              <a:gd name="T36" fmla="*/ 404 w 1880"/>
              <a:gd name="T37" fmla="*/ 703 h 753"/>
              <a:gd name="T38" fmla="*/ 153 w 1880"/>
              <a:gd name="T39" fmla="*/ 696 h 753"/>
              <a:gd name="T40" fmla="*/ 113 w 1880"/>
              <a:gd name="T41" fmla="*/ 694 h 753"/>
              <a:gd name="T42" fmla="*/ 130 w 1880"/>
              <a:gd name="T43" fmla="*/ 616 h 753"/>
              <a:gd name="T44" fmla="*/ 208 w 1880"/>
              <a:gd name="T45" fmla="*/ 552 h 753"/>
              <a:gd name="T46" fmla="*/ 281 w 1880"/>
              <a:gd name="T47" fmla="*/ 549 h 753"/>
              <a:gd name="T48" fmla="*/ 291 w 1880"/>
              <a:gd name="T49" fmla="*/ 542 h 753"/>
              <a:gd name="T50" fmla="*/ 231 w 1880"/>
              <a:gd name="T51" fmla="*/ 474 h 753"/>
              <a:gd name="T52" fmla="*/ 170 w 1880"/>
              <a:gd name="T53" fmla="*/ 403 h 753"/>
              <a:gd name="T54" fmla="*/ 139 w 1880"/>
              <a:gd name="T55" fmla="*/ 365 h 753"/>
              <a:gd name="T56" fmla="*/ 99 w 1880"/>
              <a:gd name="T57" fmla="*/ 325 h 753"/>
              <a:gd name="T58" fmla="*/ 92 w 1880"/>
              <a:gd name="T59" fmla="*/ 298 h 753"/>
              <a:gd name="T60" fmla="*/ 89 w 1880"/>
              <a:gd name="T61" fmla="*/ 246 h 753"/>
              <a:gd name="T62" fmla="*/ 0 w 1880"/>
              <a:gd name="T63" fmla="*/ 201 h 753"/>
              <a:gd name="T64" fmla="*/ 11 w 1880"/>
              <a:gd name="T65" fmla="*/ 182 h 753"/>
              <a:gd name="T66" fmla="*/ 19 w 1880"/>
              <a:gd name="T67" fmla="*/ 171 h 753"/>
              <a:gd name="T68" fmla="*/ 101 w 1880"/>
              <a:gd name="T69" fmla="*/ 199 h 753"/>
              <a:gd name="T70" fmla="*/ 274 w 1880"/>
              <a:gd name="T71" fmla="*/ 235 h 753"/>
              <a:gd name="T72" fmla="*/ 378 w 1880"/>
              <a:gd name="T73" fmla="*/ 230 h 753"/>
              <a:gd name="T74" fmla="*/ 468 w 1880"/>
              <a:gd name="T75" fmla="*/ 156 h 753"/>
              <a:gd name="T76" fmla="*/ 593 w 1880"/>
              <a:gd name="T77" fmla="*/ 159 h 753"/>
              <a:gd name="T78" fmla="*/ 735 w 1880"/>
              <a:gd name="T79" fmla="*/ 161 h 753"/>
              <a:gd name="T80" fmla="*/ 894 w 1880"/>
              <a:gd name="T81" fmla="*/ 251 h 753"/>
              <a:gd name="T82" fmla="*/ 936 w 1880"/>
              <a:gd name="T83" fmla="*/ 249 h 753"/>
              <a:gd name="T84" fmla="*/ 1009 w 1880"/>
              <a:gd name="T85" fmla="*/ 159 h 753"/>
              <a:gd name="T86" fmla="*/ 1097 w 1880"/>
              <a:gd name="T87" fmla="*/ 81 h 753"/>
              <a:gd name="T88" fmla="*/ 1196 w 1880"/>
              <a:gd name="T89" fmla="*/ 90 h 753"/>
              <a:gd name="T90" fmla="*/ 1274 w 1880"/>
              <a:gd name="T91" fmla="*/ 109 h 753"/>
              <a:gd name="T92" fmla="*/ 1383 w 1880"/>
              <a:gd name="T93" fmla="*/ 64 h 753"/>
              <a:gd name="T94" fmla="*/ 1615 w 1880"/>
              <a:gd name="T95" fmla="*/ 0 h 753"/>
              <a:gd name="T96" fmla="*/ 1681 w 1880"/>
              <a:gd name="T97" fmla="*/ 40 h 753"/>
              <a:gd name="T98" fmla="*/ 1754 w 1880"/>
              <a:gd name="T99" fmla="*/ 175 h 753"/>
              <a:gd name="T100" fmla="*/ 1764 w 1880"/>
              <a:gd name="T101" fmla="*/ 218 h 753"/>
              <a:gd name="T102" fmla="*/ 1818 w 1880"/>
              <a:gd name="T103" fmla="*/ 339 h 7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880" h="753">
                <a:moveTo>
                  <a:pt x="1818" y="339"/>
                </a:moveTo>
                <a:lnTo>
                  <a:pt x="1818" y="339"/>
                </a:lnTo>
                <a:lnTo>
                  <a:pt x="1873" y="381"/>
                </a:lnTo>
                <a:lnTo>
                  <a:pt x="1880" y="388"/>
                </a:lnTo>
                <a:lnTo>
                  <a:pt x="1847" y="391"/>
                </a:lnTo>
                <a:lnTo>
                  <a:pt x="1809" y="412"/>
                </a:lnTo>
                <a:lnTo>
                  <a:pt x="1790" y="457"/>
                </a:lnTo>
                <a:lnTo>
                  <a:pt x="1771" y="441"/>
                </a:lnTo>
                <a:lnTo>
                  <a:pt x="1762" y="441"/>
                </a:lnTo>
                <a:lnTo>
                  <a:pt x="1738" y="462"/>
                </a:lnTo>
                <a:lnTo>
                  <a:pt x="1724" y="467"/>
                </a:lnTo>
                <a:lnTo>
                  <a:pt x="1712" y="467"/>
                </a:lnTo>
                <a:lnTo>
                  <a:pt x="1705" y="471"/>
                </a:lnTo>
                <a:lnTo>
                  <a:pt x="1695" y="493"/>
                </a:lnTo>
                <a:lnTo>
                  <a:pt x="1691" y="512"/>
                </a:lnTo>
                <a:lnTo>
                  <a:pt x="1686" y="547"/>
                </a:lnTo>
                <a:lnTo>
                  <a:pt x="1679" y="583"/>
                </a:lnTo>
                <a:lnTo>
                  <a:pt x="1676" y="587"/>
                </a:lnTo>
                <a:lnTo>
                  <a:pt x="1660" y="597"/>
                </a:lnTo>
                <a:lnTo>
                  <a:pt x="1643" y="604"/>
                </a:lnTo>
                <a:lnTo>
                  <a:pt x="1636" y="599"/>
                </a:lnTo>
                <a:lnTo>
                  <a:pt x="1624" y="609"/>
                </a:lnTo>
                <a:lnTo>
                  <a:pt x="1620" y="613"/>
                </a:lnTo>
                <a:lnTo>
                  <a:pt x="1620" y="623"/>
                </a:lnTo>
                <a:lnTo>
                  <a:pt x="1613" y="635"/>
                </a:lnTo>
                <a:lnTo>
                  <a:pt x="1610" y="649"/>
                </a:lnTo>
                <a:lnTo>
                  <a:pt x="1598" y="649"/>
                </a:lnTo>
                <a:lnTo>
                  <a:pt x="1596" y="649"/>
                </a:lnTo>
                <a:lnTo>
                  <a:pt x="1584" y="668"/>
                </a:lnTo>
                <a:lnTo>
                  <a:pt x="1577" y="675"/>
                </a:lnTo>
                <a:lnTo>
                  <a:pt x="1570" y="677"/>
                </a:lnTo>
                <a:lnTo>
                  <a:pt x="1556" y="682"/>
                </a:lnTo>
                <a:lnTo>
                  <a:pt x="1549" y="687"/>
                </a:lnTo>
                <a:lnTo>
                  <a:pt x="1542" y="703"/>
                </a:lnTo>
                <a:lnTo>
                  <a:pt x="1539" y="727"/>
                </a:lnTo>
                <a:lnTo>
                  <a:pt x="1534" y="746"/>
                </a:lnTo>
                <a:lnTo>
                  <a:pt x="1523" y="753"/>
                </a:lnTo>
                <a:lnTo>
                  <a:pt x="1511" y="744"/>
                </a:lnTo>
                <a:lnTo>
                  <a:pt x="1501" y="727"/>
                </a:lnTo>
                <a:lnTo>
                  <a:pt x="1487" y="715"/>
                </a:lnTo>
                <a:lnTo>
                  <a:pt x="1464" y="727"/>
                </a:lnTo>
                <a:lnTo>
                  <a:pt x="1452" y="727"/>
                </a:lnTo>
                <a:lnTo>
                  <a:pt x="1426" y="720"/>
                </a:lnTo>
                <a:lnTo>
                  <a:pt x="1421" y="715"/>
                </a:lnTo>
                <a:lnTo>
                  <a:pt x="1419" y="711"/>
                </a:lnTo>
                <a:lnTo>
                  <a:pt x="1414" y="706"/>
                </a:lnTo>
                <a:lnTo>
                  <a:pt x="1407" y="706"/>
                </a:lnTo>
                <a:lnTo>
                  <a:pt x="1383" y="715"/>
                </a:lnTo>
                <a:lnTo>
                  <a:pt x="1227" y="739"/>
                </a:lnTo>
                <a:lnTo>
                  <a:pt x="1218" y="739"/>
                </a:lnTo>
                <a:lnTo>
                  <a:pt x="1170" y="708"/>
                </a:lnTo>
                <a:lnTo>
                  <a:pt x="1158" y="706"/>
                </a:lnTo>
                <a:lnTo>
                  <a:pt x="1144" y="703"/>
                </a:lnTo>
                <a:lnTo>
                  <a:pt x="1132" y="706"/>
                </a:lnTo>
                <a:lnTo>
                  <a:pt x="1109" y="715"/>
                </a:lnTo>
                <a:lnTo>
                  <a:pt x="1097" y="715"/>
                </a:lnTo>
                <a:lnTo>
                  <a:pt x="1024" y="694"/>
                </a:lnTo>
                <a:lnTo>
                  <a:pt x="1000" y="696"/>
                </a:lnTo>
                <a:lnTo>
                  <a:pt x="955" y="711"/>
                </a:lnTo>
                <a:lnTo>
                  <a:pt x="946" y="713"/>
                </a:lnTo>
                <a:lnTo>
                  <a:pt x="896" y="711"/>
                </a:lnTo>
                <a:lnTo>
                  <a:pt x="884" y="711"/>
                </a:lnTo>
                <a:lnTo>
                  <a:pt x="872" y="715"/>
                </a:lnTo>
                <a:lnTo>
                  <a:pt x="860" y="715"/>
                </a:lnTo>
                <a:lnTo>
                  <a:pt x="768" y="701"/>
                </a:lnTo>
                <a:lnTo>
                  <a:pt x="737" y="706"/>
                </a:lnTo>
                <a:lnTo>
                  <a:pt x="730" y="703"/>
                </a:lnTo>
                <a:lnTo>
                  <a:pt x="719" y="692"/>
                </a:lnTo>
                <a:lnTo>
                  <a:pt x="711" y="692"/>
                </a:lnTo>
                <a:lnTo>
                  <a:pt x="669" y="701"/>
                </a:lnTo>
                <a:lnTo>
                  <a:pt x="636" y="701"/>
                </a:lnTo>
                <a:lnTo>
                  <a:pt x="565" y="729"/>
                </a:lnTo>
                <a:lnTo>
                  <a:pt x="534" y="734"/>
                </a:lnTo>
                <a:lnTo>
                  <a:pt x="518" y="729"/>
                </a:lnTo>
                <a:lnTo>
                  <a:pt x="466" y="708"/>
                </a:lnTo>
                <a:lnTo>
                  <a:pt x="404" y="703"/>
                </a:lnTo>
                <a:lnTo>
                  <a:pt x="231" y="720"/>
                </a:lnTo>
                <a:lnTo>
                  <a:pt x="184" y="699"/>
                </a:lnTo>
                <a:lnTo>
                  <a:pt x="158" y="694"/>
                </a:lnTo>
                <a:lnTo>
                  <a:pt x="153" y="696"/>
                </a:lnTo>
                <a:lnTo>
                  <a:pt x="142" y="703"/>
                </a:lnTo>
                <a:lnTo>
                  <a:pt x="134" y="703"/>
                </a:lnTo>
                <a:lnTo>
                  <a:pt x="127" y="701"/>
                </a:lnTo>
                <a:lnTo>
                  <a:pt x="113" y="694"/>
                </a:lnTo>
                <a:lnTo>
                  <a:pt x="108" y="692"/>
                </a:lnTo>
                <a:lnTo>
                  <a:pt x="108" y="684"/>
                </a:lnTo>
                <a:lnTo>
                  <a:pt x="125" y="632"/>
                </a:lnTo>
                <a:lnTo>
                  <a:pt x="130" y="616"/>
                </a:lnTo>
                <a:lnTo>
                  <a:pt x="130" y="602"/>
                </a:lnTo>
                <a:lnTo>
                  <a:pt x="130" y="583"/>
                </a:lnTo>
                <a:lnTo>
                  <a:pt x="144" y="573"/>
                </a:lnTo>
                <a:lnTo>
                  <a:pt x="208" y="552"/>
                </a:lnTo>
                <a:lnTo>
                  <a:pt x="234" y="533"/>
                </a:lnTo>
                <a:lnTo>
                  <a:pt x="243" y="531"/>
                </a:lnTo>
                <a:lnTo>
                  <a:pt x="250" y="533"/>
                </a:lnTo>
                <a:lnTo>
                  <a:pt x="281" y="549"/>
                </a:lnTo>
                <a:lnTo>
                  <a:pt x="286" y="549"/>
                </a:lnTo>
                <a:lnTo>
                  <a:pt x="288" y="547"/>
                </a:lnTo>
                <a:lnTo>
                  <a:pt x="291" y="545"/>
                </a:lnTo>
                <a:lnTo>
                  <a:pt x="291" y="542"/>
                </a:lnTo>
                <a:lnTo>
                  <a:pt x="291" y="540"/>
                </a:lnTo>
                <a:lnTo>
                  <a:pt x="291" y="535"/>
                </a:lnTo>
                <a:lnTo>
                  <a:pt x="286" y="528"/>
                </a:lnTo>
                <a:lnTo>
                  <a:pt x="231" y="474"/>
                </a:lnTo>
                <a:lnTo>
                  <a:pt x="191" y="443"/>
                </a:lnTo>
                <a:lnTo>
                  <a:pt x="182" y="433"/>
                </a:lnTo>
                <a:lnTo>
                  <a:pt x="175" y="417"/>
                </a:lnTo>
                <a:lnTo>
                  <a:pt x="170" y="403"/>
                </a:lnTo>
                <a:lnTo>
                  <a:pt x="165" y="388"/>
                </a:lnTo>
                <a:lnTo>
                  <a:pt x="158" y="379"/>
                </a:lnTo>
                <a:lnTo>
                  <a:pt x="146" y="370"/>
                </a:lnTo>
                <a:lnTo>
                  <a:pt x="139" y="365"/>
                </a:lnTo>
                <a:lnTo>
                  <a:pt x="123" y="353"/>
                </a:lnTo>
                <a:lnTo>
                  <a:pt x="113" y="341"/>
                </a:lnTo>
                <a:lnTo>
                  <a:pt x="104" y="334"/>
                </a:lnTo>
                <a:lnTo>
                  <a:pt x="99" y="325"/>
                </a:lnTo>
                <a:lnTo>
                  <a:pt x="94" y="315"/>
                </a:lnTo>
                <a:lnTo>
                  <a:pt x="92" y="310"/>
                </a:lnTo>
                <a:lnTo>
                  <a:pt x="92" y="306"/>
                </a:lnTo>
                <a:lnTo>
                  <a:pt x="92" y="298"/>
                </a:lnTo>
                <a:lnTo>
                  <a:pt x="92" y="289"/>
                </a:lnTo>
                <a:lnTo>
                  <a:pt x="97" y="265"/>
                </a:lnTo>
                <a:lnTo>
                  <a:pt x="97" y="253"/>
                </a:lnTo>
                <a:lnTo>
                  <a:pt x="89" y="246"/>
                </a:lnTo>
                <a:lnTo>
                  <a:pt x="23" y="235"/>
                </a:lnTo>
                <a:lnTo>
                  <a:pt x="11" y="230"/>
                </a:lnTo>
                <a:lnTo>
                  <a:pt x="4" y="220"/>
                </a:lnTo>
                <a:lnTo>
                  <a:pt x="0" y="201"/>
                </a:lnTo>
                <a:lnTo>
                  <a:pt x="9" y="194"/>
                </a:lnTo>
                <a:lnTo>
                  <a:pt x="11" y="190"/>
                </a:lnTo>
                <a:lnTo>
                  <a:pt x="11" y="187"/>
                </a:lnTo>
                <a:lnTo>
                  <a:pt x="11" y="182"/>
                </a:lnTo>
                <a:lnTo>
                  <a:pt x="11" y="180"/>
                </a:lnTo>
                <a:lnTo>
                  <a:pt x="14" y="175"/>
                </a:lnTo>
                <a:lnTo>
                  <a:pt x="14" y="173"/>
                </a:lnTo>
                <a:lnTo>
                  <a:pt x="19" y="171"/>
                </a:lnTo>
                <a:lnTo>
                  <a:pt x="26" y="171"/>
                </a:lnTo>
                <a:lnTo>
                  <a:pt x="35" y="173"/>
                </a:lnTo>
                <a:lnTo>
                  <a:pt x="66" y="187"/>
                </a:lnTo>
                <a:lnTo>
                  <a:pt x="101" y="199"/>
                </a:lnTo>
                <a:lnTo>
                  <a:pt x="149" y="204"/>
                </a:lnTo>
                <a:lnTo>
                  <a:pt x="172" y="201"/>
                </a:lnTo>
                <a:lnTo>
                  <a:pt x="210" y="206"/>
                </a:lnTo>
                <a:lnTo>
                  <a:pt x="274" y="235"/>
                </a:lnTo>
                <a:lnTo>
                  <a:pt x="286" y="239"/>
                </a:lnTo>
                <a:lnTo>
                  <a:pt x="300" y="242"/>
                </a:lnTo>
                <a:lnTo>
                  <a:pt x="324" y="242"/>
                </a:lnTo>
                <a:lnTo>
                  <a:pt x="378" y="230"/>
                </a:lnTo>
                <a:lnTo>
                  <a:pt x="404" y="218"/>
                </a:lnTo>
                <a:lnTo>
                  <a:pt x="440" y="192"/>
                </a:lnTo>
                <a:lnTo>
                  <a:pt x="454" y="178"/>
                </a:lnTo>
                <a:lnTo>
                  <a:pt x="468" y="156"/>
                </a:lnTo>
                <a:lnTo>
                  <a:pt x="480" y="152"/>
                </a:lnTo>
                <a:lnTo>
                  <a:pt x="494" y="147"/>
                </a:lnTo>
                <a:lnTo>
                  <a:pt x="522" y="152"/>
                </a:lnTo>
                <a:lnTo>
                  <a:pt x="593" y="159"/>
                </a:lnTo>
                <a:lnTo>
                  <a:pt x="607" y="156"/>
                </a:lnTo>
                <a:lnTo>
                  <a:pt x="683" y="161"/>
                </a:lnTo>
                <a:lnTo>
                  <a:pt x="716" y="159"/>
                </a:lnTo>
                <a:lnTo>
                  <a:pt x="735" y="161"/>
                </a:lnTo>
                <a:lnTo>
                  <a:pt x="763" y="171"/>
                </a:lnTo>
                <a:lnTo>
                  <a:pt x="834" y="208"/>
                </a:lnTo>
                <a:lnTo>
                  <a:pt x="860" y="232"/>
                </a:lnTo>
                <a:lnTo>
                  <a:pt x="894" y="251"/>
                </a:lnTo>
                <a:lnTo>
                  <a:pt x="905" y="256"/>
                </a:lnTo>
                <a:lnTo>
                  <a:pt x="912" y="258"/>
                </a:lnTo>
                <a:lnTo>
                  <a:pt x="924" y="256"/>
                </a:lnTo>
                <a:lnTo>
                  <a:pt x="936" y="249"/>
                </a:lnTo>
                <a:lnTo>
                  <a:pt x="974" y="206"/>
                </a:lnTo>
                <a:lnTo>
                  <a:pt x="1000" y="187"/>
                </a:lnTo>
                <a:lnTo>
                  <a:pt x="1007" y="166"/>
                </a:lnTo>
                <a:lnTo>
                  <a:pt x="1009" y="159"/>
                </a:lnTo>
                <a:lnTo>
                  <a:pt x="1012" y="152"/>
                </a:lnTo>
                <a:lnTo>
                  <a:pt x="1017" y="145"/>
                </a:lnTo>
                <a:lnTo>
                  <a:pt x="1026" y="133"/>
                </a:lnTo>
                <a:lnTo>
                  <a:pt x="1097" y="81"/>
                </a:lnTo>
                <a:lnTo>
                  <a:pt x="1118" y="74"/>
                </a:lnTo>
                <a:lnTo>
                  <a:pt x="1144" y="69"/>
                </a:lnTo>
                <a:lnTo>
                  <a:pt x="1163" y="74"/>
                </a:lnTo>
                <a:lnTo>
                  <a:pt x="1196" y="90"/>
                </a:lnTo>
                <a:lnTo>
                  <a:pt x="1251" y="97"/>
                </a:lnTo>
                <a:lnTo>
                  <a:pt x="1265" y="102"/>
                </a:lnTo>
                <a:lnTo>
                  <a:pt x="1272" y="107"/>
                </a:lnTo>
                <a:lnTo>
                  <a:pt x="1274" y="109"/>
                </a:lnTo>
                <a:lnTo>
                  <a:pt x="1281" y="109"/>
                </a:lnTo>
                <a:lnTo>
                  <a:pt x="1296" y="107"/>
                </a:lnTo>
                <a:lnTo>
                  <a:pt x="1364" y="66"/>
                </a:lnTo>
                <a:lnTo>
                  <a:pt x="1383" y="64"/>
                </a:lnTo>
                <a:lnTo>
                  <a:pt x="1430" y="52"/>
                </a:lnTo>
                <a:lnTo>
                  <a:pt x="1452" y="57"/>
                </a:lnTo>
                <a:lnTo>
                  <a:pt x="1539" y="33"/>
                </a:lnTo>
                <a:lnTo>
                  <a:pt x="1615" y="0"/>
                </a:lnTo>
                <a:lnTo>
                  <a:pt x="1627" y="0"/>
                </a:lnTo>
                <a:lnTo>
                  <a:pt x="1634" y="2"/>
                </a:lnTo>
                <a:lnTo>
                  <a:pt x="1646" y="10"/>
                </a:lnTo>
                <a:lnTo>
                  <a:pt x="1681" y="40"/>
                </a:lnTo>
                <a:lnTo>
                  <a:pt x="1754" y="118"/>
                </a:lnTo>
                <a:lnTo>
                  <a:pt x="1759" y="149"/>
                </a:lnTo>
                <a:lnTo>
                  <a:pt x="1759" y="163"/>
                </a:lnTo>
                <a:lnTo>
                  <a:pt x="1754" y="175"/>
                </a:lnTo>
                <a:lnTo>
                  <a:pt x="1754" y="190"/>
                </a:lnTo>
                <a:lnTo>
                  <a:pt x="1754" y="194"/>
                </a:lnTo>
                <a:lnTo>
                  <a:pt x="1757" y="204"/>
                </a:lnTo>
                <a:lnTo>
                  <a:pt x="1764" y="218"/>
                </a:lnTo>
                <a:lnTo>
                  <a:pt x="1780" y="242"/>
                </a:lnTo>
                <a:lnTo>
                  <a:pt x="1795" y="277"/>
                </a:lnTo>
                <a:lnTo>
                  <a:pt x="1804" y="313"/>
                </a:lnTo>
                <a:lnTo>
                  <a:pt x="1818" y="33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1" name="Freeform 15">
            <a:extLst>
              <a:ext uri="{FF2B5EF4-FFF2-40B4-BE49-F238E27FC236}">
                <a16:creationId xmlns:a16="http://schemas.microsoft.com/office/drawing/2014/main" id="{8888C53C-C19B-453F-99BB-65494A36AB85}"/>
              </a:ext>
            </a:extLst>
          </p:cNvPr>
          <p:cNvSpPr>
            <a:spLocks/>
          </p:cNvSpPr>
          <p:nvPr/>
        </p:nvSpPr>
        <p:spPr bwMode="auto">
          <a:xfrm>
            <a:off x="4531422" y="1806710"/>
            <a:ext cx="2439802" cy="2209573"/>
          </a:xfrm>
          <a:custGeom>
            <a:avLst/>
            <a:gdLst>
              <a:gd name="T0" fmla="*/ 83 w 1554"/>
              <a:gd name="T1" fmla="*/ 926 h 1407"/>
              <a:gd name="T2" fmla="*/ 2 w 1554"/>
              <a:gd name="T3" fmla="*/ 822 h 1407"/>
              <a:gd name="T4" fmla="*/ 50 w 1554"/>
              <a:gd name="T5" fmla="*/ 770 h 1407"/>
              <a:gd name="T6" fmla="*/ 118 w 1554"/>
              <a:gd name="T7" fmla="*/ 701 h 1407"/>
              <a:gd name="T8" fmla="*/ 343 w 1554"/>
              <a:gd name="T9" fmla="*/ 559 h 1407"/>
              <a:gd name="T10" fmla="*/ 433 w 1554"/>
              <a:gd name="T11" fmla="*/ 415 h 1407"/>
              <a:gd name="T12" fmla="*/ 435 w 1554"/>
              <a:gd name="T13" fmla="*/ 323 h 1407"/>
              <a:gd name="T14" fmla="*/ 411 w 1554"/>
              <a:gd name="T15" fmla="*/ 266 h 1407"/>
              <a:gd name="T16" fmla="*/ 556 w 1554"/>
              <a:gd name="T17" fmla="*/ 244 h 1407"/>
              <a:gd name="T18" fmla="*/ 620 w 1554"/>
              <a:gd name="T19" fmla="*/ 233 h 1407"/>
              <a:gd name="T20" fmla="*/ 655 w 1554"/>
              <a:gd name="T21" fmla="*/ 183 h 1407"/>
              <a:gd name="T22" fmla="*/ 650 w 1554"/>
              <a:gd name="T23" fmla="*/ 76 h 1407"/>
              <a:gd name="T24" fmla="*/ 636 w 1554"/>
              <a:gd name="T25" fmla="*/ 0 h 1407"/>
              <a:gd name="T26" fmla="*/ 771 w 1554"/>
              <a:gd name="T27" fmla="*/ 50 h 1407"/>
              <a:gd name="T28" fmla="*/ 811 w 1554"/>
              <a:gd name="T29" fmla="*/ 86 h 1407"/>
              <a:gd name="T30" fmla="*/ 795 w 1554"/>
              <a:gd name="T31" fmla="*/ 109 h 1407"/>
              <a:gd name="T32" fmla="*/ 851 w 1554"/>
              <a:gd name="T33" fmla="*/ 157 h 1407"/>
              <a:gd name="T34" fmla="*/ 1085 w 1554"/>
              <a:gd name="T35" fmla="*/ 121 h 1407"/>
              <a:gd name="T36" fmla="*/ 1171 w 1554"/>
              <a:gd name="T37" fmla="*/ 81 h 1407"/>
              <a:gd name="T38" fmla="*/ 1218 w 1554"/>
              <a:gd name="T39" fmla="*/ 76 h 1407"/>
              <a:gd name="T40" fmla="*/ 1258 w 1554"/>
              <a:gd name="T41" fmla="*/ 93 h 1407"/>
              <a:gd name="T42" fmla="*/ 1348 w 1554"/>
              <a:gd name="T43" fmla="*/ 100 h 1407"/>
              <a:gd name="T44" fmla="*/ 1457 w 1554"/>
              <a:gd name="T45" fmla="*/ 131 h 1407"/>
              <a:gd name="T46" fmla="*/ 1440 w 1554"/>
              <a:gd name="T47" fmla="*/ 152 h 1407"/>
              <a:gd name="T48" fmla="*/ 1469 w 1554"/>
              <a:gd name="T49" fmla="*/ 211 h 1407"/>
              <a:gd name="T50" fmla="*/ 1551 w 1554"/>
              <a:gd name="T51" fmla="*/ 410 h 1407"/>
              <a:gd name="T52" fmla="*/ 1478 w 1554"/>
              <a:gd name="T53" fmla="*/ 436 h 1407"/>
              <a:gd name="T54" fmla="*/ 1329 w 1554"/>
              <a:gd name="T55" fmla="*/ 510 h 1407"/>
              <a:gd name="T56" fmla="*/ 1227 w 1554"/>
              <a:gd name="T57" fmla="*/ 484 h 1407"/>
              <a:gd name="T58" fmla="*/ 1216 w 1554"/>
              <a:gd name="T59" fmla="*/ 505 h 1407"/>
              <a:gd name="T60" fmla="*/ 1230 w 1554"/>
              <a:gd name="T61" fmla="*/ 609 h 1407"/>
              <a:gd name="T62" fmla="*/ 1225 w 1554"/>
              <a:gd name="T63" fmla="*/ 640 h 1407"/>
              <a:gd name="T64" fmla="*/ 1213 w 1554"/>
              <a:gd name="T65" fmla="*/ 678 h 1407"/>
              <a:gd name="T66" fmla="*/ 1419 w 1554"/>
              <a:gd name="T67" fmla="*/ 782 h 1407"/>
              <a:gd name="T68" fmla="*/ 1464 w 1554"/>
              <a:gd name="T69" fmla="*/ 853 h 1407"/>
              <a:gd name="T70" fmla="*/ 1327 w 1554"/>
              <a:gd name="T71" fmla="*/ 1066 h 1407"/>
              <a:gd name="T72" fmla="*/ 1265 w 1554"/>
              <a:gd name="T73" fmla="*/ 1130 h 1407"/>
              <a:gd name="T74" fmla="*/ 1123 w 1554"/>
              <a:gd name="T75" fmla="*/ 1144 h 1407"/>
              <a:gd name="T76" fmla="*/ 1033 w 1554"/>
              <a:gd name="T77" fmla="*/ 1196 h 1407"/>
              <a:gd name="T78" fmla="*/ 932 w 1554"/>
              <a:gd name="T79" fmla="*/ 1135 h 1407"/>
              <a:gd name="T80" fmla="*/ 847 w 1554"/>
              <a:gd name="T81" fmla="*/ 1125 h 1407"/>
              <a:gd name="T82" fmla="*/ 761 w 1554"/>
              <a:gd name="T83" fmla="*/ 1253 h 1407"/>
              <a:gd name="T84" fmla="*/ 804 w 1554"/>
              <a:gd name="T85" fmla="*/ 1310 h 1407"/>
              <a:gd name="T86" fmla="*/ 818 w 1554"/>
              <a:gd name="T87" fmla="*/ 1376 h 1407"/>
              <a:gd name="T88" fmla="*/ 672 w 1554"/>
              <a:gd name="T89" fmla="*/ 1386 h 1407"/>
              <a:gd name="T90" fmla="*/ 641 w 1554"/>
              <a:gd name="T91" fmla="*/ 1291 h 1407"/>
              <a:gd name="T92" fmla="*/ 622 w 1554"/>
              <a:gd name="T93" fmla="*/ 1147 h 1407"/>
              <a:gd name="T94" fmla="*/ 568 w 1554"/>
              <a:gd name="T95" fmla="*/ 1128 h 1407"/>
              <a:gd name="T96" fmla="*/ 598 w 1554"/>
              <a:gd name="T97" fmla="*/ 1080 h 1407"/>
              <a:gd name="T98" fmla="*/ 419 w 1554"/>
              <a:gd name="T99" fmla="*/ 1000 h 1407"/>
              <a:gd name="T100" fmla="*/ 416 w 1554"/>
              <a:gd name="T101" fmla="*/ 922 h 1407"/>
              <a:gd name="T102" fmla="*/ 466 w 1554"/>
              <a:gd name="T103" fmla="*/ 900 h 1407"/>
              <a:gd name="T104" fmla="*/ 336 w 1554"/>
              <a:gd name="T105" fmla="*/ 919 h 1407"/>
              <a:gd name="T106" fmla="*/ 227 w 1554"/>
              <a:gd name="T107" fmla="*/ 886 h 1407"/>
              <a:gd name="T108" fmla="*/ 154 w 1554"/>
              <a:gd name="T109" fmla="*/ 929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54" h="1407">
                <a:moveTo>
                  <a:pt x="147" y="936"/>
                </a:moveTo>
                <a:lnTo>
                  <a:pt x="147" y="936"/>
                </a:lnTo>
                <a:lnTo>
                  <a:pt x="113" y="950"/>
                </a:lnTo>
                <a:lnTo>
                  <a:pt x="102" y="960"/>
                </a:lnTo>
                <a:lnTo>
                  <a:pt x="97" y="948"/>
                </a:lnTo>
                <a:lnTo>
                  <a:pt x="83" y="926"/>
                </a:lnTo>
                <a:lnTo>
                  <a:pt x="24" y="879"/>
                </a:lnTo>
                <a:lnTo>
                  <a:pt x="14" y="870"/>
                </a:lnTo>
                <a:lnTo>
                  <a:pt x="7" y="858"/>
                </a:lnTo>
                <a:lnTo>
                  <a:pt x="0" y="846"/>
                </a:lnTo>
                <a:lnTo>
                  <a:pt x="0" y="829"/>
                </a:lnTo>
                <a:lnTo>
                  <a:pt x="2" y="822"/>
                </a:lnTo>
                <a:lnTo>
                  <a:pt x="7" y="820"/>
                </a:lnTo>
                <a:lnTo>
                  <a:pt x="12" y="820"/>
                </a:lnTo>
                <a:lnTo>
                  <a:pt x="16" y="815"/>
                </a:lnTo>
                <a:lnTo>
                  <a:pt x="24" y="799"/>
                </a:lnTo>
                <a:lnTo>
                  <a:pt x="26" y="794"/>
                </a:lnTo>
                <a:lnTo>
                  <a:pt x="50" y="770"/>
                </a:lnTo>
                <a:lnTo>
                  <a:pt x="57" y="758"/>
                </a:lnTo>
                <a:lnTo>
                  <a:pt x="66" y="735"/>
                </a:lnTo>
                <a:lnTo>
                  <a:pt x="73" y="727"/>
                </a:lnTo>
                <a:lnTo>
                  <a:pt x="83" y="718"/>
                </a:lnTo>
                <a:lnTo>
                  <a:pt x="121" y="704"/>
                </a:lnTo>
                <a:lnTo>
                  <a:pt x="118" y="701"/>
                </a:lnTo>
                <a:lnTo>
                  <a:pt x="128" y="692"/>
                </a:lnTo>
                <a:lnTo>
                  <a:pt x="149" y="675"/>
                </a:lnTo>
                <a:lnTo>
                  <a:pt x="170" y="645"/>
                </a:lnTo>
                <a:lnTo>
                  <a:pt x="180" y="635"/>
                </a:lnTo>
                <a:lnTo>
                  <a:pt x="248" y="593"/>
                </a:lnTo>
                <a:lnTo>
                  <a:pt x="343" y="559"/>
                </a:lnTo>
                <a:lnTo>
                  <a:pt x="364" y="543"/>
                </a:lnTo>
                <a:lnTo>
                  <a:pt x="423" y="469"/>
                </a:lnTo>
                <a:lnTo>
                  <a:pt x="430" y="450"/>
                </a:lnTo>
                <a:lnTo>
                  <a:pt x="430" y="427"/>
                </a:lnTo>
                <a:lnTo>
                  <a:pt x="430" y="422"/>
                </a:lnTo>
                <a:lnTo>
                  <a:pt x="433" y="415"/>
                </a:lnTo>
                <a:lnTo>
                  <a:pt x="435" y="408"/>
                </a:lnTo>
                <a:lnTo>
                  <a:pt x="435" y="396"/>
                </a:lnTo>
                <a:lnTo>
                  <a:pt x="428" y="365"/>
                </a:lnTo>
                <a:lnTo>
                  <a:pt x="428" y="356"/>
                </a:lnTo>
                <a:lnTo>
                  <a:pt x="428" y="344"/>
                </a:lnTo>
                <a:lnTo>
                  <a:pt x="435" y="323"/>
                </a:lnTo>
                <a:lnTo>
                  <a:pt x="435" y="313"/>
                </a:lnTo>
                <a:lnTo>
                  <a:pt x="430" y="304"/>
                </a:lnTo>
                <a:lnTo>
                  <a:pt x="423" y="294"/>
                </a:lnTo>
                <a:lnTo>
                  <a:pt x="416" y="275"/>
                </a:lnTo>
                <a:lnTo>
                  <a:pt x="414" y="270"/>
                </a:lnTo>
                <a:lnTo>
                  <a:pt x="411" y="266"/>
                </a:lnTo>
                <a:lnTo>
                  <a:pt x="416" y="259"/>
                </a:lnTo>
                <a:lnTo>
                  <a:pt x="421" y="252"/>
                </a:lnTo>
                <a:lnTo>
                  <a:pt x="442" y="240"/>
                </a:lnTo>
                <a:lnTo>
                  <a:pt x="466" y="233"/>
                </a:lnTo>
                <a:lnTo>
                  <a:pt x="542" y="240"/>
                </a:lnTo>
                <a:lnTo>
                  <a:pt x="556" y="244"/>
                </a:lnTo>
                <a:lnTo>
                  <a:pt x="568" y="252"/>
                </a:lnTo>
                <a:lnTo>
                  <a:pt x="582" y="266"/>
                </a:lnTo>
                <a:lnTo>
                  <a:pt x="612" y="275"/>
                </a:lnTo>
                <a:lnTo>
                  <a:pt x="615" y="275"/>
                </a:lnTo>
                <a:lnTo>
                  <a:pt x="615" y="247"/>
                </a:lnTo>
                <a:lnTo>
                  <a:pt x="620" y="233"/>
                </a:lnTo>
                <a:lnTo>
                  <a:pt x="622" y="233"/>
                </a:lnTo>
                <a:lnTo>
                  <a:pt x="636" y="228"/>
                </a:lnTo>
                <a:lnTo>
                  <a:pt x="641" y="225"/>
                </a:lnTo>
                <a:lnTo>
                  <a:pt x="646" y="218"/>
                </a:lnTo>
                <a:lnTo>
                  <a:pt x="648" y="211"/>
                </a:lnTo>
                <a:lnTo>
                  <a:pt x="655" y="183"/>
                </a:lnTo>
                <a:lnTo>
                  <a:pt x="657" y="169"/>
                </a:lnTo>
                <a:lnTo>
                  <a:pt x="657" y="152"/>
                </a:lnTo>
                <a:lnTo>
                  <a:pt x="653" y="135"/>
                </a:lnTo>
                <a:lnTo>
                  <a:pt x="643" y="100"/>
                </a:lnTo>
                <a:lnTo>
                  <a:pt x="643" y="88"/>
                </a:lnTo>
                <a:lnTo>
                  <a:pt x="650" y="76"/>
                </a:lnTo>
                <a:lnTo>
                  <a:pt x="641" y="74"/>
                </a:lnTo>
                <a:lnTo>
                  <a:pt x="638" y="72"/>
                </a:lnTo>
                <a:lnTo>
                  <a:pt x="627" y="57"/>
                </a:lnTo>
                <a:lnTo>
                  <a:pt x="624" y="60"/>
                </a:lnTo>
                <a:lnTo>
                  <a:pt x="624" y="48"/>
                </a:lnTo>
                <a:lnTo>
                  <a:pt x="636" y="0"/>
                </a:lnTo>
                <a:lnTo>
                  <a:pt x="667" y="3"/>
                </a:lnTo>
                <a:lnTo>
                  <a:pt x="681" y="8"/>
                </a:lnTo>
                <a:lnTo>
                  <a:pt x="695" y="17"/>
                </a:lnTo>
                <a:lnTo>
                  <a:pt x="712" y="27"/>
                </a:lnTo>
                <a:lnTo>
                  <a:pt x="764" y="45"/>
                </a:lnTo>
                <a:lnTo>
                  <a:pt x="771" y="50"/>
                </a:lnTo>
                <a:lnTo>
                  <a:pt x="787" y="67"/>
                </a:lnTo>
                <a:lnTo>
                  <a:pt x="792" y="74"/>
                </a:lnTo>
                <a:lnTo>
                  <a:pt x="797" y="76"/>
                </a:lnTo>
                <a:lnTo>
                  <a:pt x="802" y="79"/>
                </a:lnTo>
                <a:lnTo>
                  <a:pt x="806" y="81"/>
                </a:lnTo>
                <a:lnTo>
                  <a:pt x="811" y="86"/>
                </a:lnTo>
                <a:lnTo>
                  <a:pt x="811" y="93"/>
                </a:lnTo>
                <a:lnTo>
                  <a:pt x="806" y="95"/>
                </a:lnTo>
                <a:lnTo>
                  <a:pt x="804" y="95"/>
                </a:lnTo>
                <a:lnTo>
                  <a:pt x="802" y="98"/>
                </a:lnTo>
                <a:lnTo>
                  <a:pt x="799" y="107"/>
                </a:lnTo>
                <a:lnTo>
                  <a:pt x="795" y="109"/>
                </a:lnTo>
                <a:lnTo>
                  <a:pt x="795" y="114"/>
                </a:lnTo>
                <a:lnTo>
                  <a:pt x="802" y="128"/>
                </a:lnTo>
                <a:lnTo>
                  <a:pt x="804" y="133"/>
                </a:lnTo>
                <a:lnTo>
                  <a:pt x="821" y="145"/>
                </a:lnTo>
                <a:lnTo>
                  <a:pt x="828" y="150"/>
                </a:lnTo>
                <a:lnTo>
                  <a:pt x="851" y="157"/>
                </a:lnTo>
                <a:lnTo>
                  <a:pt x="953" y="150"/>
                </a:lnTo>
                <a:lnTo>
                  <a:pt x="1029" y="162"/>
                </a:lnTo>
                <a:lnTo>
                  <a:pt x="1033" y="159"/>
                </a:lnTo>
                <a:lnTo>
                  <a:pt x="1041" y="157"/>
                </a:lnTo>
                <a:lnTo>
                  <a:pt x="1052" y="143"/>
                </a:lnTo>
                <a:lnTo>
                  <a:pt x="1085" y="121"/>
                </a:lnTo>
                <a:lnTo>
                  <a:pt x="1093" y="107"/>
                </a:lnTo>
                <a:lnTo>
                  <a:pt x="1102" y="62"/>
                </a:lnTo>
                <a:lnTo>
                  <a:pt x="1109" y="53"/>
                </a:lnTo>
                <a:lnTo>
                  <a:pt x="1130" y="69"/>
                </a:lnTo>
                <a:lnTo>
                  <a:pt x="1161" y="79"/>
                </a:lnTo>
                <a:lnTo>
                  <a:pt x="1171" y="81"/>
                </a:lnTo>
                <a:lnTo>
                  <a:pt x="1180" y="76"/>
                </a:lnTo>
                <a:lnTo>
                  <a:pt x="1199" y="62"/>
                </a:lnTo>
                <a:lnTo>
                  <a:pt x="1208" y="60"/>
                </a:lnTo>
                <a:lnTo>
                  <a:pt x="1216" y="62"/>
                </a:lnTo>
                <a:lnTo>
                  <a:pt x="1218" y="69"/>
                </a:lnTo>
                <a:lnTo>
                  <a:pt x="1218" y="76"/>
                </a:lnTo>
                <a:lnTo>
                  <a:pt x="1223" y="81"/>
                </a:lnTo>
                <a:lnTo>
                  <a:pt x="1227" y="79"/>
                </a:lnTo>
                <a:lnTo>
                  <a:pt x="1237" y="74"/>
                </a:lnTo>
                <a:lnTo>
                  <a:pt x="1242" y="74"/>
                </a:lnTo>
                <a:lnTo>
                  <a:pt x="1251" y="83"/>
                </a:lnTo>
                <a:lnTo>
                  <a:pt x="1258" y="93"/>
                </a:lnTo>
                <a:lnTo>
                  <a:pt x="1265" y="98"/>
                </a:lnTo>
                <a:lnTo>
                  <a:pt x="1277" y="98"/>
                </a:lnTo>
                <a:lnTo>
                  <a:pt x="1284" y="83"/>
                </a:lnTo>
                <a:lnTo>
                  <a:pt x="1286" y="86"/>
                </a:lnTo>
                <a:lnTo>
                  <a:pt x="1303" y="98"/>
                </a:lnTo>
                <a:lnTo>
                  <a:pt x="1348" y="100"/>
                </a:lnTo>
                <a:lnTo>
                  <a:pt x="1374" y="105"/>
                </a:lnTo>
                <a:lnTo>
                  <a:pt x="1398" y="112"/>
                </a:lnTo>
                <a:lnTo>
                  <a:pt x="1424" y="112"/>
                </a:lnTo>
                <a:lnTo>
                  <a:pt x="1435" y="114"/>
                </a:lnTo>
                <a:lnTo>
                  <a:pt x="1447" y="119"/>
                </a:lnTo>
                <a:lnTo>
                  <a:pt x="1457" y="131"/>
                </a:lnTo>
                <a:lnTo>
                  <a:pt x="1459" y="140"/>
                </a:lnTo>
                <a:lnTo>
                  <a:pt x="1461" y="145"/>
                </a:lnTo>
                <a:lnTo>
                  <a:pt x="1459" y="147"/>
                </a:lnTo>
                <a:lnTo>
                  <a:pt x="1443" y="150"/>
                </a:lnTo>
                <a:lnTo>
                  <a:pt x="1440" y="150"/>
                </a:lnTo>
                <a:lnTo>
                  <a:pt x="1440" y="152"/>
                </a:lnTo>
                <a:lnTo>
                  <a:pt x="1440" y="157"/>
                </a:lnTo>
                <a:lnTo>
                  <a:pt x="1440" y="166"/>
                </a:lnTo>
                <a:lnTo>
                  <a:pt x="1440" y="173"/>
                </a:lnTo>
                <a:lnTo>
                  <a:pt x="1443" y="183"/>
                </a:lnTo>
                <a:lnTo>
                  <a:pt x="1447" y="192"/>
                </a:lnTo>
                <a:lnTo>
                  <a:pt x="1469" y="211"/>
                </a:lnTo>
                <a:lnTo>
                  <a:pt x="1487" y="216"/>
                </a:lnTo>
                <a:lnTo>
                  <a:pt x="1497" y="249"/>
                </a:lnTo>
                <a:lnTo>
                  <a:pt x="1513" y="256"/>
                </a:lnTo>
                <a:lnTo>
                  <a:pt x="1518" y="266"/>
                </a:lnTo>
                <a:lnTo>
                  <a:pt x="1537" y="318"/>
                </a:lnTo>
                <a:lnTo>
                  <a:pt x="1551" y="410"/>
                </a:lnTo>
                <a:lnTo>
                  <a:pt x="1554" y="436"/>
                </a:lnTo>
                <a:lnTo>
                  <a:pt x="1542" y="424"/>
                </a:lnTo>
                <a:lnTo>
                  <a:pt x="1532" y="420"/>
                </a:lnTo>
                <a:lnTo>
                  <a:pt x="1523" y="420"/>
                </a:lnTo>
                <a:lnTo>
                  <a:pt x="1490" y="429"/>
                </a:lnTo>
                <a:lnTo>
                  <a:pt x="1478" y="436"/>
                </a:lnTo>
                <a:lnTo>
                  <a:pt x="1469" y="448"/>
                </a:lnTo>
                <a:lnTo>
                  <a:pt x="1461" y="467"/>
                </a:lnTo>
                <a:lnTo>
                  <a:pt x="1454" y="476"/>
                </a:lnTo>
                <a:lnTo>
                  <a:pt x="1357" y="519"/>
                </a:lnTo>
                <a:lnTo>
                  <a:pt x="1341" y="517"/>
                </a:lnTo>
                <a:lnTo>
                  <a:pt x="1329" y="510"/>
                </a:lnTo>
                <a:lnTo>
                  <a:pt x="1303" y="484"/>
                </a:lnTo>
                <a:lnTo>
                  <a:pt x="1291" y="474"/>
                </a:lnTo>
                <a:lnTo>
                  <a:pt x="1279" y="469"/>
                </a:lnTo>
                <a:lnTo>
                  <a:pt x="1268" y="467"/>
                </a:lnTo>
                <a:lnTo>
                  <a:pt x="1234" y="472"/>
                </a:lnTo>
                <a:lnTo>
                  <a:pt x="1227" y="484"/>
                </a:lnTo>
                <a:lnTo>
                  <a:pt x="1223" y="486"/>
                </a:lnTo>
                <a:lnTo>
                  <a:pt x="1220" y="491"/>
                </a:lnTo>
                <a:lnTo>
                  <a:pt x="1218" y="493"/>
                </a:lnTo>
                <a:lnTo>
                  <a:pt x="1216" y="495"/>
                </a:lnTo>
                <a:lnTo>
                  <a:pt x="1216" y="498"/>
                </a:lnTo>
                <a:lnTo>
                  <a:pt x="1216" y="505"/>
                </a:lnTo>
                <a:lnTo>
                  <a:pt x="1220" y="550"/>
                </a:lnTo>
                <a:lnTo>
                  <a:pt x="1220" y="559"/>
                </a:lnTo>
                <a:lnTo>
                  <a:pt x="1218" y="569"/>
                </a:lnTo>
                <a:lnTo>
                  <a:pt x="1218" y="576"/>
                </a:lnTo>
                <a:lnTo>
                  <a:pt x="1227" y="604"/>
                </a:lnTo>
                <a:lnTo>
                  <a:pt x="1230" y="609"/>
                </a:lnTo>
                <a:lnTo>
                  <a:pt x="1232" y="611"/>
                </a:lnTo>
                <a:lnTo>
                  <a:pt x="1232" y="614"/>
                </a:lnTo>
                <a:lnTo>
                  <a:pt x="1234" y="619"/>
                </a:lnTo>
                <a:lnTo>
                  <a:pt x="1232" y="626"/>
                </a:lnTo>
                <a:lnTo>
                  <a:pt x="1225" y="638"/>
                </a:lnTo>
                <a:lnTo>
                  <a:pt x="1225" y="640"/>
                </a:lnTo>
                <a:lnTo>
                  <a:pt x="1225" y="642"/>
                </a:lnTo>
                <a:lnTo>
                  <a:pt x="1225" y="647"/>
                </a:lnTo>
                <a:lnTo>
                  <a:pt x="1225" y="652"/>
                </a:lnTo>
                <a:lnTo>
                  <a:pt x="1218" y="671"/>
                </a:lnTo>
                <a:lnTo>
                  <a:pt x="1216" y="675"/>
                </a:lnTo>
                <a:lnTo>
                  <a:pt x="1213" y="678"/>
                </a:lnTo>
                <a:lnTo>
                  <a:pt x="1208" y="680"/>
                </a:lnTo>
                <a:lnTo>
                  <a:pt x="1208" y="687"/>
                </a:lnTo>
                <a:lnTo>
                  <a:pt x="1223" y="699"/>
                </a:lnTo>
                <a:lnTo>
                  <a:pt x="1355" y="765"/>
                </a:lnTo>
                <a:lnTo>
                  <a:pt x="1395" y="777"/>
                </a:lnTo>
                <a:lnTo>
                  <a:pt x="1419" y="782"/>
                </a:lnTo>
                <a:lnTo>
                  <a:pt x="1435" y="787"/>
                </a:lnTo>
                <a:lnTo>
                  <a:pt x="1452" y="796"/>
                </a:lnTo>
                <a:lnTo>
                  <a:pt x="1461" y="803"/>
                </a:lnTo>
                <a:lnTo>
                  <a:pt x="1469" y="810"/>
                </a:lnTo>
                <a:lnTo>
                  <a:pt x="1473" y="832"/>
                </a:lnTo>
                <a:lnTo>
                  <a:pt x="1464" y="853"/>
                </a:lnTo>
                <a:lnTo>
                  <a:pt x="1461" y="893"/>
                </a:lnTo>
                <a:lnTo>
                  <a:pt x="1466" y="919"/>
                </a:lnTo>
                <a:lnTo>
                  <a:pt x="1466" y="931"/>
                </a:lnTo>
                <a:lnTo>
                  <a:pt x="1459" y="960"/>
                </a:lnTo>
                <a:lnTo>
                  <a:pt x="1421" y="1007"/>
                </a:lnTo>
                <a:lnTo>
                  <a:pt x="1327" y="1066"/>
                </a:lnTo>
                <a:lnTo>
                  <a:pt x="1322" y="1078"/>
                </a:lnTo>
                <a:lnTo>
                  <a:pt x="1320" y="1087"/>
                </a:lnTo>
                <a:lnTo>
                  <a:pt x="1312" y="1097"/>
                </a:lnTo>
                <a:lnTo>
                  <a:pt x="1303" y="1104"/>
                </a:lnTo>
                <a:lnTo>
                  <a:pt x="1282" y="1116"/>
                </a:lnTo>
                <a:lnTo>
                  <a:pt x="1265" y="1130"/>
                </a:lnTo>
                <a:lnTo>
                  <a:pt x="1239" y="1161"/>
                </a:lnTo>
                <a:lnTo>
                  <a:pt x="1223" y="1168"/>
                </a:lnTo>
                <a:lnTo>
                  <a:pt x="1201" y="1173"/>
                </a:lnTo>
                <a:lnTo>
                  <a:pt x="1185" y="1170"/>
                </a:lnTo>
                <a:lnTo>
                  <a:pt x="1168" y="1166"/>
                </a:lnTo>
                <a:lnTo>
                  <a:pt x="1123" y="1144"/>
                </a:lnTo>
                <a:lnTo>
                  <a:pt x="1116" y="1144"/>
                </a:lnTo>
                <a:lnTo>
                  <a:pt x="1107" y="1149"/>
                </a:lnTo>
                <a:lnTo>
                  <a:pt x="1083" y="1166"/>
                </a:lnTo>
                <a:lnTo>
                  <a:pt x="1050" y="1182"/>
                </a:lnTo>
                <a:lnTo>
                  <a:pt x="1038" y="1196"/>
                </a:lnTo>
                <a:lnTo>
                  <a:pt x="1033" y="1196"/>
                </a:lnTo>
                <a:lnTo>
                  <a:pt x="1026" y="1187"/>
                </a:lnTo>
                <a:lnTo>
                  <a:pt x="1024" y="1180"/>
                </a:lnTo>
                <a:lnTo>
                  <a:pt x="1012" y="1161"/>
                </a:lnTo>
                <a:lnTo>
                  <a:pt x="974" y="1125"/>
                </a:lnTo>
                <a:lnTo>
                  <a:pt x="944" y="1137"/>
                </a:lnTo>
                <a:lnTo>
                  <a:pt x="932" y="1135"/>
                </a:lnTo>
                <a:lnTo>
                  <a:pt x="910" y="1132"/>
                </a:lnTo>
                <a:lnTo>
                  <a:pt x="889" y="1132"/>
                </a:lnTo>
                <a:lnTo>
                  <a:pt x="880" y="1130"/>
                </a:lnTo>
                <a:lnTo>
                  <a:pt x="861" y="1121"/>
                </a:lnTo>
                <a:lnTo>
                  <a:pt x="854" y="1121"/>
                </a:lnTo>
                <a:lnTo>
                  <a:pt x="847" y="1125"/>
                </a:lnTo>
                <a:lnTo>
                  <a:pt x="776" y="1177"/>
                </a:lnTo>
                <a:lnTo>
                  <a:pt x="766" y="1189"/>
                </a:lnTo>
                <a:lnTo>
                  <a:pt x="759" y="1203"/>
                </a:lnTo>
                <a:lnTo>
                  <a:pt x="757" y="1218"/>
                </a:lnTo>
                <a:lnTo>
                  <a:pt x="759" y="1232"/>
                </a:lnTo>
                <a:lnTo>
                  <a:pt x="761" y="1253"/>
                </a:lnTo>
                <a:lnTo>
                  <a:pt x="764" y="1263"/>
                </a:lnTo>
                <a:lnTo>
                  <a:pt x="769" y="1275"/>
                </a:lnTo>
                <a:lnTo>
                  <a:pt x="776" y="1284"/>
                </a:lnTo>
                <a:lnTo>
                  <a:pt x="785" y="1293"/>
                </a:lnTo>
                <a:lnTo>
                  <a:pt x="797" y="1303"/>
                </a:lnTo>
                <a:lnTo>
                  <a:pt x="804" y="1310"/>
                </a:lnTo>
                <a:lnTo>
                  <a:pt x="813" y="1324"/>
                </a:lnTo>
                <a:lnTo>
                  <a:pt x="818" y="1341"/>
                </a:lnTo>
                <a:lnTo>
                  <a:pt x="823" y="1355"/>
                </a:lnTo>
                <a:lnTo>
                  <a:pt x="821" y="1367"/>
                </a:lnTo>
                <a:lnTo>
                  <a:pt x="821" y="1372"/>
                </a:lnTo>
                <a:lnTo>
                  <a:pt x="818" y="1376"/>
                </a:lnTo>
                <a:lnTo>
                  <a:pt x="802" y="1395"/>
                </a:lnTo>
                <a:lnTo>
                  <a:pt x="802" y="1400"/>
                </a:lnTo>
                <a:lnTo>
                  <a:pt x="792" y="1402"/>
                </a:lnTo>
                <a:lnTo>
                  <a:pt x="785" y="1407"/>
                </a:lnTo>
                <a:lnTo>
                  <a:pt x="717" y="1407"/>
                </a:lnTo>
                <a:lnTo>
                  <a:pt x="672" y="1386"/>
                </a:lnTo>
                <a:lnTo>
                  <a:pt x="641" y="1365"/>
                </a:lnTo>
                <a:lnTo>
                  <a:pt x="634" y="1350"/>
                </a:lnTo>
                <a:lnTo>
                  <a:pt x="629" y="1336"/>
                </a:lnTo>
                <a:lnTo>
                  <a:pt x="631" y="1320"/>
                </a:lnTo>
                <a:lnTo>
                  <a:pt x="638" y="1301"/>
                </a:lnTo>
                <a:lnTo>
                  <a:pt x="641" y="1291"/>
                </a:lnTo>
                <a:lnTo>
                  <a:pt x="641" y="1279"/>
                </a:lnTo>
                <a:lnTo>
                  <a:pt x="636" y="1270"/>
                </a:lnTo>
                <a:lnTo>
                  <a:pt x="622" y="1251"/>
                </a:lnTo>
                <a:lnTo>
                  <a:pt x="634" y="1166"/>
                </a:lnTo>
                <a:lnTo>
                  <a:pt x="629" y="1156"/>
                </a:lnTo>
                <a:lnTo>
                  <a:pt x="622" y="1147"/>
                </a:lnTo>
                <a:lnTo>
                  <a:pt x="603" y="1147"/>
                </a:lnTo>
                <a:lnTo>
                  <a:pt x="586" y="1144"/>
                </a:lnTo>
                <a:lnTo>
                  <a:pt x="579" y="1140"/>
                </a:lnTo>
                <a:lnTo>
                  <a:pt x="575" y="1137"/>
                </a:lnTo>
                <a:lnTo>
                  <a:pt x="572" y="1135"/>
                </a:lnTo>
                <a:lnTo>
                  <a:pt x="568" y="1128"/>
                </a:lnTo>
                <a:lnTo>
                  <a:pt x="568" y="1121"/>
                </a:lnTo>
                <a:lnTo>
                  <a:pt x="572" y="1116"/>
                </a:lnTo>
                <a:lnTo>
                  <a:pt x="601" y="1111"/>
                </a:lnTo>
                <a:lnTo>
                  <a:pt x="610" y="1106"/>
                </a:lnTo>
                <a:lnTo>
                  <a:pt x="617" y="1095"/>
                </a:lnTo>
                <a:lnTo>
                  <a:pt x="598" y="1080"/>
                </a:lnTo>
                <a:lnTo>
                  <a:pt x="463" y="1073"/>
                </a:lnTo>
                <a:lnTo>
                  <a:pt x="452" y="1069"/>
                </a:lnTo>
                <a:lnTo>
                  <a:pt x="445" y="1059"/>
                </a:lnTo>
                <a:lnTo>
                  <a:pt x="440" y="1052"/>
                </a:lnTo>
                <a:lnTo>
                  <a:pt x="423" y="1014"/>
                </a:lnTo>
                <a:lnTo>
                  <a:pt x="419" y="1000"/>
                </a:lnTo>
                <a:lnTo>
                  <a:pt x="416" y="986"/>
                </a:lnTo>
                <a:lnTo>
                  <a:pt x="411" y="955"/>
                </a:lnTo>
                <a:lnTo>
                  <a:pt x="411" y="941"/>
                </a:lnTo>
                <a:lnTo>
                  <a:pt x="411" y="931"/>
                </a:lnTo>
                <a:lnTo>
                  <a:pt x="414" y="926"/>
                </a:lnTo>
                <a:lnTo>
                  <a:pt x="416" y="922"/>
                </a:lnTo>
                <a:lnTo>
                  <a:pt x="421" y="922"/>
                </a:lnTo>
                <a:lnTo>
                  <a:pt x="442" y="924"/>
                </a:lnTo>
                <a:lnTo>
                  <a:pt x="452" y="922"/>
                </a:lnTo>
                <a:lnTo>
                  <a:pt x="461" y="919"/>
                </a:lnTo>
                <a:lnTo>
                  <a:pt x="468" y="910"/>
                </a:lnTo>
                <a:lnTo>
                  <a:pt x="466" y="900"/>
                </a:lnTo>
                <a:lnTo>
                  <a:pt x="459" y="896"/>
                </a:lnTo>
                <a:lnTo>
                  <a:pt x="452" y="891"/>
                </a:lnTo>
                <a:lnTo>
                  <a:pt x="445" y="889"/>
                </a:lnTo>
                <a:lnTo>
                  <a:pt x="421" y="877"/>
                </a:lnTo>
                <a:lnTo>
                  <a:pt x="376" y="907"/>
                </a:lnTo>
                <a:lnTo>
                  <a:pt x="336" y="919"/>
                </a:lnTo>
                <a:lnTo>
                  <a:pt x="307" y="919"/>
                </a:lnTo>
                <a:lnTo>
                  <a:pt x="277" y="915"/>
                </a:lnTo>
                <a:lnTo>
                  <a:pt x="274" y="915"/>
                </a:lnTo>
                <a:lnTo>
                  <a:pt x="270" y="912"/>
                </a:lnTo>
                <a:lnTo>
                  <a:pt x="246" y="893"/>
                </a:lnTo>
                <a:lnTo>
                  <a:pt x="227" y="886"/>
                </a:lnTo>
                <a:lnTo>
                  <a:pt x="208" y="886"/>
                </a:lnTo>
                <a:lnTo>
                  <a:pt x="177" y="893"/>
                </a:lnTo>
                <a:lnTo>
                  <a:pt x="165" y="898"/>
                </a:lnTo>
                <a:lnTo>
                  <a:pt x="158" y="907"/>
                </a:lnTo>
                <a:lnTo>
                  <a:pt x="156" y="924"/>
                </a:lnTo>
                <a:lnTo>
                  <a:pt x="154" y="929"/>
                </a:lnTo>
                <a:lnTo>
                  <a:pt x="147" y="93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2" name="Freeform 17">
            <a:extLst>
              <a:ext uri="{FF2B5EF4-FFF2-40B4-BE49-F238E27FC236}">
                <a16:creationId xmlns:a16="http://schemas.microsoft.com/office/drawing/2014/main" id="{D715B21D-76C9-4C85-99A8-346D21703F08}"/>
              </a:ext>
            </a:extLst>
          </p:cNvPr>
          <p:cNvSpPr>
            <a:spLocks/>
          </p:cNvSpPr>
          <p:nvPr/>
        </p:nvSpPr>
        <p:spPr bwMode="auto">
          <a:xfrm>
            <a:off x="4034293" y="3184001"/>
            <a:ext cx="2127059" cy="1794961"/>
          </a:xfrm>
          <a:custGeom>
            <a:avLst/>
            <a:gdLst>
              <a:gd name="T0" fmla="*/ 271537 w 1355"/>
              <a:gd name="T1" fmla="*/ 2762567 h 1143"/>
              <a:gd name="T2" fmla="*/ 114975 w 1355"/>
              <a:gd name="T3" fmla="*/ 2647562 h 1143"/>
              <a:gd name="T4" fmla="*/ 22017 w 1355"/>
              <a:gd name="T5" fmla="*/ 2542345 h 1143"/>
              <a:gd name="T6" fmla="*/ 0 w 1355"/>
              <a:gd name="T7" fmla="*/ 2265843 h 1143"/>
              <a:gd name="T8" fmla="*/ 364495 w 1355"/>
              <a:gd name="T9" fmla="*/ 2062749 h 1143"/>
              <a:gd name="T10" fmla="*/ 508826 w 1355"/>
              <a:gd name="T11" fmla="*/ 2072537 h 1143"/>
              <a:gd name="T12" fmla="*/ 648264 w 1355"/>
              <a:gd name="T13" fmla="*/ 1969767 h 1143"/>
              <a:gd name="T14" fmla="*/ 699636 w 1355"/>
              <a:gd name="T15" fmla="*/ 1859656 h 1143"/>
              <a:gd name="T16" fmla="*/ 843966 w 1355"/>
              <a:gd name="T17" fmla="*/ 1771567 h 1143"/>
              <a:gd name="T18" fmla="*/ 932032 w 1355"/>
              <a:gd name="T19" fmla="*/ 1558685 h 1143"/>
              <a:gd name="T20" fmla="*/ 868429 w 1355"/>
              <a:gd name="T21" fmla="*/ 1394742 h 1143"/>
              <a:gd name="T22" fmla="*/ 839073 w 1355"/>
              <a:gd name="T23" fmla="*/ 1313993 h 1143"/>
              <a:gd name="T24" fmla="*/ 751007 w 1355"/>
              <a:gd name="T25" fmla="*/ 1088877 h 1143"/>
              <a:gd name="T26" fmla="*/ 1000528 w 1355"/>
              <a:gd name="T27" fmla="*/ 1106006 h 1143"/>
              <a:gd name="T28" fmla="*/ 1071470 w 1355"/>
              <a:gd name="T29" fmla="*/ 1284630 h 1143"/>
              <a:gd name="T30" fmla="*/ 1198676 w 1355"/>
              <a:gd name="T31" fmla="*/ 1389848 h 1143"/>
              <a:gd name="T32" fmla="*/ 1440858 w 1355"/>
              <a:gd name="T33" fmla="*/ 1504853 h 1143"/>
              <a:gd name="T34" fmla="*/ 1521585 w 1355"/>
              <a:gd name="T35" fmla="*/ 1517087 h 1143"/>
              <a:gd name="T36" fmla="*/ 1550940 w 1355"/>
              <a:gd name="T37" fmla="*/ 1389848 h 1143"/>
              <a:gd name="T38" fmla="*/ 1543602 w 1355"/>
              <a:gd name="T39" fmla="*/ 1257714 h 1143"/>
              <a:gd name="T40" fmla="*/ 1555833 w 1355"/>
              <a:gd name="T41" fmla="*/ 1157391 h 1143"/>
              <a:gd name="T42" fmla="*/ 1568064 w 1355"/>
              <a:gd name="T43" fmla="*/ 1017917 h 1143"/>
              <a:gd name="T44" fmla="*/ 1440858 w 1355"/>
              <a:gd name="T45" fmla="*/ 863761 h 1143"/>
              <a:gd name="T46" fmla="*/ 1215800 w 1355"/>
              <a:gd name="T47" fmla="*/ 868655 h 1143"/>
              <a:gd name="T48" fmla="*/ 1242709 w 1355"/>
              <a:gd name="T49" fmla="*/ 792801 h 1143"/>
              <a:gd name="T50" fmla="*/ 1330775 w 1355"/>
              <a:gd name="T51" fmla="*/ 513852 h 1143"/>
              <a:gd name="T52" fmla="*/ 1139966 w 1355"/>
              <a:gd name="T53" fmla="*/ 300971 h 1143"/>
              <a:gd name="T54" fmla="*/ 1024991 w 1355"/>
              <a:gd name="T55" fmla="*/ 203094 h 1143"/>
              <a:gd name="T56" fmla="*/ 1161982 w 1355"/>
              <a:gd name="T57" fmla="*/ 73407 h 1143"/>
              <a:gd name="T58" fmla="*/ 1377255 w 1355"/>
              <a:gd name="T59" fmla="*/ 39151 h 1143"/>
              <a:gd name="T60" fmla="*/ 1597420 w 1355"/>
              <a:gd name="T61" fmla="*/ 102770 h 1143"/>
              <a:gd name="T62" fmla="*/ 1898312 w 1355"/>
              <a:gd name="T63" fmla="*/ 46491 h 1143"/>
              <a:gd name="T64" fmla="*/ 1856725 w 1355"/>
              <a:gd name="T65" fmla="*/ 115005 h 1143"/>
              <a:gd name="T66" fmla="*/ 1780891 w 1355"/>
              <a:gd name="T67" fmla="*/ 156603 h 1143"/>
              <a:gd name="T68" fmla="*/ 1851833 w 1355"/>
              <a:gd name="T69" fmla="*/ 428210 h 1143"/>
              <a:gd name="T70" fmla="*/ 2284824 w 1355"/>
              <a:gd name="T71" fmla="*/ 533427 h 1143"/>
              <a:gd name="T72" fmla="*/ 2164956 w 1355"/>
              <a:gd name="T73" fmla="*/ 614176 h 1143"/>
              <a:gd name="T74" fmla="*/ 2250576 w 1355"/>
              <a:gd name="T75" fmla="*/ 660667 h 1143"/>
              <a:gd name="T76" fmla="*/ 2331303 w 1355"/>
              <a:gd name="T77" fmla="*/ 961638 h 1143"/>
              <a:gd name="T78" fmla="*/ 2314179 w 1355"/>
              <a:gd name="T79" fmla="*/ 1123134 h 1143"/>
              <a:gd name="T80" fmla="*/ 2522113 w 1355"/>
              <a:gd name="T81" fmla="*/ 1338463 h 1143"/>
              <a:gd name="T82" fmla="*/ 2700691 w 1355"/>
              <a:gd name="T83" fmla="*/ 1754438 h 1143"/>
              <a:gd name="T84" fmla="*/ 2869484 w 1355"/>
              <a:gd name="T85" fmla="*/ 1783801 h 1143"/>
              <a:gd name="T86" fmla="*/ 3021154 w 1355"/>
              <a:gd name="T87" fmla="*/ 1725075 h 1143"/>
              <a:gd name="T88" fmla="*/ 3148360 w 1355"/>
              <a:gd name="T89" fmla="*/ 1906147 h 1143"/>
              <a:gd name="T90" fmla="*/ 3314707 w 1355"/>
              <a:gd name="T91" fmla="*/ 2072537 h 1143"/>
              <a:gd name="T92" fmla="*/ 3251104 w 1355"/>
              <a:gd name="T93" fmla="*/ 2292759 h 1143"/>
              <a:gd name="T94" fmla="*/ 3065187 w 1355"/>
              <a:gd name="T95" fmla="*/ 2576602 h 1143"/>
              <a:gd name="T96" fmla="*/ 2509881 w 1355"/>
              <a:gd name="T97" fmla="*/ 2449362 h 1143"/>
              <a:gd name="T98" fmla="*/ 2169849 w 1355"/>
              <a:gd name="T99" fmla="*/ 2449362 h 1143"/>
              <a:gd name="T100" fmla="*/ 1817585 w 1355"/>
              <a:gd name="T101" fmla="*/ 2659797 h 1143"/>
              <a:gd name="T102" fmla="*/ 1445750 w 1355"/>
              <a:gd name="T103" fmla="*/ 2559473 h 1143"/>
              <a:gd name="T104" fmla="*/ 1088594 w 1355"/>
              <a:gd name="T105" fmla="*/ 2486066 h 1143"/>
              <a:gd name="T106" fmla="*/ 1051900 w 1355"/>
              <a:gd name="T107" fmla="*/ 2512982 h 1143"/>
              <a:gd name="T108" fmla="*/ 944263 w 1355"/>
              <a:gd name="T109" fmla="*/ 2503194 h 1143"/>
              <a:gd name="T110" fmla="*/ 724098 w 1355"/>
              <a:gd name="T111" fmla="*/ 2486066 h 1143"/>
              <a:gd name="T112" fmla="*/ 469685 w 1355"/>
              <a:gd name="T113" fmla="*/ 2664691 h 1143"/>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 name="T132" fmla="*/ 0 60000 65536"/>
              <a:gd name="T133" fmla="*/ 0 60000 65536"/>
              <a:gd name="T134" fmla="*/ 0 60000 65536"/>
              <a:gd name="T135" fmla="*/ 0 60000 65536"/>
              <a:gd name="T136" fmla="*/ 0 60000 65536"/>
              <a:gd name="T137" fmla="*/ 0 60000 65536"/>
              <a:gd name="T138" fmla="*/ 0 60000 65536"/>
              <a:gd name="T139" fmla="*/ 0 60000 65536"/>
              <a:gd name="T140" fmla="*/ 0 60000 65536"/>
              <a:gd name="T141" fmla="*/ 0 60000 65536"/>
              <a:gd name="T142" fmla="*/ 0 60000 65536"/>
              <a:gd name="T143" fmla="*/ 0 60000 65536"/>
              <a:gd name="T144" fmla="*/ 0 60000 65536"/>
              <a:gd name="T145" fmla="*/ 0 60000 65536"/>
              <a:gd name="T146" fmla="*/ 0 60000 65536"/>
              <a:gd name="T147" fmla="*/ 0 60000 65536"/>
              <a:gd name="T148" fmla="*/ 0 60000 65536"/>
              <a:gd name="T149" fmla="*/ 0 60000 65536"/>
              <a:gd name="T150" fmla="*/ 0 60000 65536"/>
              <a:gd name="T151" fmla="*/ 0 60000 65536"/>
              <a:gd name="T152" fmla="*/ 0 60000 65536"/>
              <a:gd name="T153" fmla="*/ 0 60000 65536"/>
              <a:gd name="T154" fmla="*/ 0 60000 65536"/>
              <a:gd name="T155" fmla="*/ 0 60000 65536"/>
              <a:gd name="T156" fmla="*/ 0 60000 65536"/>
              <a:gd name="T157" fmla="*/ 0 60000 65536"/>
              <a:gd name="T158" fmla="*/ 0 60000 65536"/>
              <a:gd name="T159" fmla="*/ 0 60000 65536"/>
              <a:gd name="T160" fmla="*/ 0 60000 65536"/>
              <a:gd name="T161" fmla="*/ 0 60000 65536"/>
              <a:gd name="T162" fmla="*/ 0 60000 65536"/>
              <a:gd name="T163" fmla="*/ 0 60000 65536"/>
              <a:gd name="T164" fmla="*/ 0 60000 65536"/>
              <a:gd name="T165" fmla="*/ 0 60000 65536"/>
              <a:gd name="T166" fmla="*/ 0 60000 65536"/>
              <a:gd name="T167" fmla="*/ 0 60000 65536"/>
              <a:gd name="T168" fmla="*/ 0 60000 65536"/>
              <a:gd name="T169" fmla="*/ 0 60000 65536"/>
              <a:gd name="T170" fmla="*/ 0 60000 65536"/>
            </a:gdLst>
            <a:ahLst/>
            <a:cxnLst>
              <a:cxn ang="T114">
                <a:pos x="T0" y="T1"/>
              </a:cxn>
              <a:cxn ang="T115">
                <a:pos x="T2" y="T3"/>
              </a:cxn>
              <a:cxn ang="T116">
                <a:pos x="T4" y="T5"/>
              </a:cxn>
              <a:cxn ang="T117">
                <a:pos x="T6" y="T7"/>
              </a:cxn>
              <a:cxn ang="T118">
                <a:pos x="T8" y="T9"/>
              </a:cxn>
              <a:cxn ang="T119">
                <a:pos x="T10" y="T11"/>
              </a:cxn>
              <a:cxn ang="T120">
                <a:pos x="T12" y="T13"/>
              </a:cxn>
              <a:cxn ang="T121">
                <a:pos x="T14" y="T15"/>
              </a:cxn>
              <a:cxn ang="T122">
                <a:pos x="T16" y="T17"/>
              </a:cxn>
              <a:cxn ang="T123">
                <a:pos x="T18" y="T19"/>
              </a:cxn>
              <a:cxn ang="T124">
                <a:pos x="T20" y="T21"/>
              </a:cxn>
              <a:cxn ang="T125">
                <a:pos x="T22" y="T23"/>
              </a:cxn>
              <a:cxn ang="T126">
                <a:pos x="T24" y="T25"/>
              </a:cxn>
              <a:cxn ang="T127">
                <a:pos x="T26" y="T27"/>
              </a:cxn>
              <a:cxn ang="T128">
                <a:pos x="T28" y="T29"/>
              </a:cxn>
              <a:cxn ang="T129">
                <a:pos x="T30" y="T31"/>
              </a:cxn>
              <a:cxn ang="T130">
                <a:pos x="T32" y="T33"/>
              </a:cxn>
              <a:cxn ang="T131">
                <a:pos x="T34" y="T35"/>
              </a:cxn>
              <a:cxn ang="T132">
                <a:pos x="T36" y="T37"/>
              </a:cxn>
              <a:cxn ang="T133">
                <a:pos x="T38" y="T39"/>
              </a:cxn>
              <a:cxn ang="T134">
                <a:pos x="T40" y="T41"/>
              </a:cxn>
              <a:cxn ang="T135">
                <a:pos x="T42" y="T43"/>
              </a:cxn>
              <a:cxn ang="T136">
                <a:pos x="T44" y="T45"/>
              </a:cxn>
              <a:cxn ang="T137">
                <a:pos x="T46" y="T47"/>
              </a:cxn>
              <a:cxn ang="T138">
                <a:pos x="T48" y="T49"/>
              </a:cxn>
              <a:cxn ang="T139">
                <a:pos x="T50" y="T51"/>
              </a:cxn>
              <a:cxn ang="T140">
                <a:pos x="T52" y="T53"/>
              </a:cxn>
              <a:cxn ang="T141">
                <a:pos x="T54" y="T55"/>
              </a:cxn>
              <a:cxn ang="T142">
                <a:pos x="T56" y="T57"/>
              </a:cxn>
              <a:cxn ang="T143">
                <a:pos x="T58" y="T59"/>
              </a:cxn>
              <a:cxn ang="T144">
                <a:pos x="T60" y="T61"/>
              </a:cxn>
              <a:cxn ang="T145">
                <a:pos x="T62" y="T63"/>
              </a:cxn>
              <a:cxn ang="T146">
                <a:pos x="T64" y="T65"/>
              </a:cxn>
              <a:cxn ang="T147">
                <a:pos x="T66" y="T67"/>
              </a:cxn>
              <a:cxn ang="T148">
                <a:pos x="T68" y="T69"/>
              </a:cxn>
              <a:cxn ang="T149">
                <a:pos x="T70" y="T71"/>
              </a:cxn>
              <a:cxn ang="T150">
                <a:pos x="T72" y="T73"/>
              </a:cxn>
              <a:cxn ang="T151">
                <a:pos x="T74" y="T75"/>
              </a:cxn>
              <a:cxn ang="T152">
                <a:pos x="T76" y="T77"/>
              </a:cxn>
              <a:cxn ang="T153">
                <a:pos x="T78" y="T79"/>
              </a:cxn>
              <a:cxn ang="T154">
                <a:pos x="T80" y="T81"/>
              </a:cxn>
              <a:cxn ang="T155">
                <a:pos x="T82" y="T83"/>
              </a:cxn>
              <a:cxn ang="T156">
                <a:pos x="T84" y="T85"/>
              </a:cxn>
              <a:cxn ang="T157">
                <a:pos x="T86" y="T87"/>
              </a:cxn>
              <a:cxn ang="T158">
                <a:pos x="T88" y="T89"/>
              </a:cxn>
              <a:cxn ang="T159">
                <a:pos x="T90" y="T91"/>
              </a:cxn>
              <a:cxn ang="T160">
                <a:pos x="T92" y="T93"/>
              </a:cxn>
              <a:cxn ang="T161">
                <a:pos x="T94" y="T95"/>
              </a:cxn>
              <a:cxn ang="T162">
                <a:pos x="T96" y="T97"/>
              </a:cxn>
              <a:cxn ang="T163">
                <a:pos x="T98" y="T99"/>
              </a:cxn>
              <a:cxn ang="T164">
                <a:pos x="T100" y="T101"/>
              </a:cxn>
              <a:cxn ang="T165">
                <a:pos x="T102" y="T103"/>
              </a:cxn>
              <a:cxn ang="T166">
                <a:pos x="T104" y="T105"/>
              </a:cxn>
              <a:cxn ang="T167">
                <a:pos x="T106" y="T107"/>
              </a:cxn>
              <a:cxn ang="T168">
                <a:pos x="T108" y="T109"/>
              </a:cxn>
              <a:cxn ang="T169">
                <a:pos x="T110" y="T111"/>
              </a:cxn>
              <a:cxn ang="T170">
                <a:pos x="T112" y="T113"/>
              </a:cxn>
            </a:cxnLst>
            <a:rect l="0" t="0" r="r" b="b"/>
            <a:pathLst>
              <a:path w="1355" h="1143">
                <a:moveTo>
                  <a:pt x="192" y="1089"/>
                </a:moveTo>
                <a:lnTo>
                  <a:pt x="192" y="1089"/>
                </a:lnTo>
                <a:lnTo>
                  <a:pt x="132" y="1129"/>
                </a:lnTo>
                <a:lnTo>
                  <a:pt x="114" y="1143"/>
                </a:lnTo>
                <a:lnTo>
                  <a:pt x="111" y="1129"/>
                </a:lnTo>
                <a:lnTo>
                  <a:pt x="95" y="1127"/>
                </a:lnTo>
                <a:lnTo>
                  <a:pt x="62" y="1139"/>
                </a:lnTo>
                <a:lnTo>
                  <a:pt x="62" y="1134"/>
                </a:lnTo>
                <a:lnTo>
                  <a:pt x="52" y="1094"/>
                </a:lnTo>
                <a:lnTo>
                  <a:pt x="47" y="1082"/>
                </a:lnTo>
                <a:lnTo>
                  <a:pt x="40" y="1068"/>
                </a:lnTo>
                <a:lnTo>
                  <a:pt x="33" y="1063"/>
                </a:lnTo>
                <a:lnTo>
                  <a:pt x="19" y="1056"/>
                </a:lnTo>
                <a:lnTo>
                  <a:pt x="14" y="1049"/>
                </a:lnTo>
                <a:lnTo>
                  <a:pt x="9" y="1039"/>
                </a:lnTo>
                <a:lnTo>
                  <a:pt x="5" y="1027"/>
                </a:lnTo>
                <a:lnTo>
                  <a:pt x="2" y="1006"/>
                </a:lnTo>
                <a:lnTo>
                  <a:pt x="2" y="992"/>
                </a:lnTo>
                <a:lnTo>
                  <a:pt x="5" y="947"/>
                </a:lnTo>
                <a:lnTo>
                  <a:pt x="0" y="926"/>
                </a:lnTo>
                <a:lnTo>
                  <a:pt x="19" y="911"/>
                </a:lnTo>
                <a:lnTo>
                  <a:pt x="28" y="907"/>
                </a:lnTo>
                <a:lnTo>
                  <a:pt x="50" y="904"/>
                </a:lnTo>
                <a:lnTo>
                  <a:pt x="128" y="864"/>
                </a:lnTo>
                <a:lnTo>
                  <a:pt x="149" y="843"/>
                </a:lnTo>
                <a:lnTo>
                  <a:pt x="161" y="840"/>
                </a:lnTo>
                <a:lnTo>
                  <a:pt x="168" y="840"/>
                </a:lnTo>
                <a:lnTo>
                  <a:pt x="187" y="847"/>
                </a:lnTo>
                <a:lnTo>
                  <a:pt x="196" y="850"/>
                </a:lnTo>
                <a:lnTo>
                  <a:pt x="208" y="847"/>
                </a:lnTo>
                <a:lnTo>
                  <a:pt x="232" y="840"/>
                </a:lnTo>
                <a:lnTo>
                  <a:pt x="244" y="833"/>
                </a:lnTo>
                <a:lnTo>
                  <a:pt x="253" y="826"/>
                </a:lnTo>
                <a:lnTo>
                  <a:pt x="260" y="817"/>
                </a:lnTo>
                <a:lnTo>
                  <a:pt x="265" y="805"/>
                </a:lnTo>
                <a:lnTo>
                  <a:pt x="267" y="784"/>
                </a:lnTo>
                <a:lnTo>
                  <a:pt x="272" y="772"/>
                </a:lnTo>
                <a:lnTo>
                  <a:pt x="274" y="767"/>
                </a:lnTo>
                <a:lnTo>
                  <a:pt x="281" y="762"/>
                </a:lnTo>
                <a:lnTo>
                  <a:pt x="286" y="760"/>
                </a:lnTo>
                <a:lnTo>
                  <a:pt x="322" y="750"/>
                </a:lnTo>
                <a:lnTo>
                  <a:pt x="329" y="746"/>
                </a:lnTo>
                <a:lnTo>
                  <a:pt x="336" y="739"/>
                </a:lnTo>
                <a:lnTo>
                  <a:pt x="341" y="734"/>
                </a:lnTo>
                <a:lnTo>
                  <a:pt x="345" y="724"/>
                </a:lnTo>
                <a:lnTo>
                  <a:pt x="350" y="717"/>
                </a:lnTo>
                <a:lnTo>
                  <a:pt x="359" y="679"/>
                </a:lnTo>
                <a:lnTo>
                  <a:pt x="367" y="665"/>
                </a:lnTo>
                <a:lnTo>
                  <a:pt x="376" y="646"/>
                </a:lnTo>
                <a:lnTo>
                  <a:pt x="381" y="637"/>
                </a:lnTo>
                <a:lnTo>
                  <a:pt x="383" y="627"/>
                </a:lnTo>
                <a:lnTo>
                  <a:pt x="383" y="622"/>
                </a:lnTo>
                <a:lnTo>
                  <a:pt x="381" y="618"/>
                </a:lnTo>
                <a:lnTo>
                  <a:pt x="359" y="582"/>
                </a:lnTo>
                <a:lnTo>
                  <a:pt x="355" y="570"/>
                </a:lnTo>
                <a:lnTo>
                  <a:pt x="352" y="561"/>
                </a:lnTo>
                <a:lnTo>
                  <a:pt x="355" y="554"/>
                </a:lnTo>
                <a:lnTo>
                  <a:pt x="355" y="549"/>
                </a:lnTo>
                <a:lnTo>
                  <a:pt x="352" y="544"/>
                </a:lnTo>
                <a:lnTo>
                  <a:pt x="343" y="537"/>
                </a:lnTo>
                <a:lnTo>
                  <a:pt x="317" y="523"/>
                </a:lnTo>
                <a:lnTo>
                  <a:pt x="298" y="511"/>
                </a:lnTo>
                <a:lnTo>
                  <a:pt x="274" y="483"/>
                </a:lnTo>
                <a:lnTo>
                  <a:pt x="296" y="454"/>
                </a:lnTo>
                <a:lnTo>
                  <a:pt x="307" y="445"/>
                </a:lnTo>
                <a:lnTo>
                  <a:pt x="333" y="435"/>
                </a:lnTo>
                <a:lnTo>
                  <a:pt x="359" y="431"/>
                </a:lnTo>
                <a:lnTo>
                  <a:pt x="400" y="435"/>
                </a:lnTo>
                <a:lnTo>
                  <a:pt x="412" y="433"/>
                </a:lnTo>
                <a:lnTo>
                  <a:pt x="409" y="452"/>
                </a:lnTo>
                <a:lnTo>
                  <a:pt x="421" y="464"/>
                </a:lnTo>
                <a:lnTo>
                  <a:pt x="442" y="473"/>
                </a:lnTo>
                <a:lnTo>
                  <a:pt x="459" y="485"/>
                </a:lnTo>
                <a:lnTo>
                  <a:pt x="442" y="499"/>
                </a:lnTo>
                <a:lnTo>
                  <a:pt x="438" y="525"/>
                </a:lnTo>
                <a:lnTo>
                  <a:pt x="445" y="551"/>
                </a:lnTo>
                <a:lnTo>
                  <a:pt x="466" y="563"/>
                </a:lnTo>
                <a:lnTo>
                  <a:pt x="475" y="563"/>
                </a:lnTo>
                <a:lnTo>
                  <a:pt x="482" y="563"/>
                </a:lnTo>
                <a:lnTo>
                  <a:pt x="490" y="568"/>
                </a:lnTo>
                <a:lnTo>
                  <a:pt x="530" y="599"/>
                </a:lnTo>
                <a:lnTo>
                  <a:pt x="570" y="620"/>
                </a:lnTo>
                <a:lnTo>
                  <a:pt x="577" y="622"/>
                </a:lnTo>
                <a:lnTo>
                  <a:pt x="584" y="620"/>
                </a:lnTo>
                <a:lnTo>
                  <a:pt x="589" y="615"/>
                </a:lnTo>
                <a:lnTo>
                  <a:pt x="596" y="613"/>
                </a:lnTo>
                <a:lnTo>
                  <a:pt x="603" y="618"/>
                </a:lnTo>
                <a:lnTo>
                  <a:pt x="608" y="620"/>
                </a:lnTo>
                <a:lnTo>
                  <a:pt x="613" y="622"/>
                </a:lnTo>
                <a:lnTo>
                  <a:pt x="622" y="620"/>
                </a:lnTo>
                <a:lnTo>
                  <a:pt x="624" y="615"/>
                </a:lnTo>
                <a:lnTo>
                  <a:pt x="641" y="587"/>
                </a:lnTo>
                <a:lnTo>
                  <a:pt x="641" y="578"/>
                </a:lnTo>
                <a:lnTo>
                  <a:pt x="636" y="573"/>
                </a:lnTo>
                <a:lnTo>
                  <a:pt x="634" y="568"/>
                </a:lnTo>
                <a:lnTo>
                  <a:pt x="631" y="561"/>
                </a:lnTo>
                <a:lnTo>
                  <a:pt x="629" y="554"/>
                </a:lnTo>
                <a:lnTo>
                  <a:pt x="627" y="537"/>
                </a:lnTo>
                <a:lnTo>
                  <a:pt x="627" y="533"/>
                </a:lnTo>
                <a:lnTo>
                  <a:pt x="631" y="514"/>
                </a:lnTo>
                <a:lnTo>
                  <a:pt x="627" y="490"/>
                </a:lnTo>
                <a:lnTo>
                  <a:pt x="629" y="490"/>
                </a:lnTo>
                <a:lnTo>
                  <a:pt x="636" y="473"/>
                </a:lnTo>
                <a:lnTo>
                  <a:pt x="636" y="469"/>
                </a:lnTo>
                <a:lnTo>
                  <a:pt x="641" y="447"/>
                </a:lnTo>
                <a:lnTo>
                  <a:pt x="643" y="445"/>
                </a:lnTo>
                <a:lnTo>
                  <a:pt x="643" y="431"/>
                </a:lnTo>
                <a:lnTo>
                  <a:pt x="641" y="416"/>
                </a:lnTo>
                <a:lnTo>
                  <a:pt x="636" y="405"/>
                </a:lnTo>
                <a:lnTo>
                  <a:pt x="629" y="390"/>
                </a:lnTo>
                <a:lnTo>
                  <a:pt x="610" y="367"/>
                </a:lnTo>
                <a:lnTo>
                  <a:pt x="598" y="357"/>
                </a:lnTo>
                <a:lnTo>
                  <a:pt x="589" y="353"/>
                </a:lnTo>
                <a:lnTo>
                  <a:pt x="577" y="353"/>
                </a:lnTo>
                <a:lnTo>
                  <a:pt x="561" y="364"/>
                </a:lnTo>
                <a:lnTo>
                  <a:pt x="551" y="367"/>
                </a:lnTo>
                <a:lnTo>
                  <a:pt x="508" y="367"/>
                </a:lnTo>
                <a:lnTo>
                  <a:pt x="497" y="355"/>
                </a:lnTo>
                <a:lnTo>
                  <a:pt x="506" y="334"/>
                </a:lnTo>
                <a:lnTo>
                  <a:pt x="508" y="324"/>
                </a:lnTo>
                <a:lnTo>
                  <a:pt x="508" y="317"/>
                </a:lnTo>
                <a:lnTo>
                  <a:pt x="508" y="310"/>
                </a:lnTo>
                <a:lnTo>
                  <a:pt x="508" y="303"/>
                </a:lnTo>
                <a:lnTo>
                  <a:pt x="511" y="293"/>
                </a:lnTo>
                <a:lnTo>
                  <a:pt x="544" y="210"/>
                </a:lnTo>
                <a:lnTo>
                  <a:pt x="542" y="208"/>
                </a:lnTo>
                <a:lnTo>
                  <a:pt x="520" y="187"/>
                </a:lnTo>
                <a:lnTo>
                  <a:pt x="487" y="135"/>
                </a:lnTo>
                <a:lnTo>
                  <a:pt x="473" y="125"/>
                </a:lnTo>
                <a:lnTo>
                  <a:pt x="466" y="123"/>
                </a:lnTo>
                <a:lnTo>
                  <a:pt x="449" y="109"/>
                </a:lnTo>
                <a:lnTo>
                  <a:pt x="430" y="102"/>
                </a:lnTo>
                <a:lnTo>
                  <a:pt x="423" y="94"/>
                </a:lnTo>
                <a:lnTo>
                  <a:pt x="419" y="83"/>
                </a:lnTo>
                <a:lnTo>
                  <a:pt x="430" y="73"/>
                </a:lnTo>
                <a:lnTo>
                  <a:pt x="464" y="59"/>
                </a:lnTo>
                <a:lnTo>
                  <a:pt x="471" y="52"/>
                </a:lnTo>
                <a:lnTo>
                  <a:pt x="473" y="47"/>
                </a:lnTo>
                <a:lnTo>
                  <a:pt x="475" y="30"/>
                </a:lnTo>
                <a:lnTo>
                  <a:pt x="482" y="21"/>
                </a:lnTo>
                <a:lnTo>
                  <a:pt x="494" y="16"/>
                </a:lnTo>
                <a:lnTo>
                  <a:pt x="525" y="9"/>
                </a:lnTo>
                <a:lnTo>
                  <a:pt x="544" y="9"/>
                </a:lnTo>
                <a:lnTo>
                  <a:pt x="563" y="16"/>
                </a:lnTo>
                <a:lnTo>
                  <a:pt x="587" y="35"/>
                </a:lnTo>
                <a:lnTo>
                  <a:pt x="591" y="38"/>
                </a:lnTo>
                <a:lnTo>
                  <a:pt x="594" y="38"/>
                </a:lnTo>
                <a:lnTo>
                  <a:pt x="624" y="42"/>
                </a:lnTo>
                <a:lnTo>
                  <a:pt x="653" y="42"/>
                </a:lnTo>
                <a:lnTo>
                  <a:pt x="693" y="30"/>
                </a:lnTo>
                <a:lnTo>
                  <a:pt x="738" y="0"/>
                </a:lnTo>
                <a:lnTo>
                  <a:pt x="762" y="12"/>
                </a:lnTo>
                <a:lnTo>
                  <a:pt x="769" y="14"/>
                </a:lnTo>
                <a:lnTo>
                  <a:pt x="776" y="19"/>
                </a:lnTo>
                <a:lnTo>
                  <a:pt x="783" y="23"/>
                </a:lnTo>
                <a:lnTo>
                  <a:pt x="785" y="33"/>
                </a:lnTo>
                <a:lnTo>
                  <a:pt x="778" y="42"/>
                </a:lnTo>
                <a:lnTo>
                  <a:pt x="769" y="45"/>
                </a:lnTo>
                <a:lnTo>
                  <a:pt x="759" y="47"/>
                </a:lnTo>
                <a:lnTo>
                  <a:pt x="738" y="45"/>
                </a:lnTo>
                <a:lnTo>
                  <a:pt x="733" y="45"/>
                </a:lnTo>
                <a:lnTo>
                  <a:pt x="731" y="49"/>
                </a:lnTo>
                <a:lnTo>
                  <a:pt x="728" y="54"/>
                </a:lnTo>
                <a:lnTo>
                  <a:pt x="728" y="64"/>
                </a:lnTo>
                <a:lnTo>
                  <a:pt x="728" y="78"/>
                </a:lnTo>
                <a:lnTo>
                  <a:pt x="733" y="109"/>
                </a:lnTo>
                <a:lnTo>
                  <a:pt x="736" y="123"/>
                </a:lnTo>
                <a:lnTo>
                  <a:pt x="740" y="137"/>
                </a:lnTo>
                <a:lnTo>
                  <a:pt x="757" y="175"/>
                </a:lnTo>
                <a:lnTo>
                  <a:pt x="762" y="182"/>
                </a:lnTo>
                <a:lnTo>
                  <a:pt x="769" y="192"/>
                </a:lnTo>
                <a:lnTo>
                  <a:pt x="780" y="196"/>
                </a:lnTo>
                <a:lnTo>
                  <a:pt x="915" y="203"/>
                </a:lnTo>
                <a:lnTo>
                  <a:pt x="934" y="218"/>
                </a:lnTo>
                <a:lnTo>
                  <a:pt x="927" y="229"/>
                </a:lnTo>
                <a:lnTo>
                  <a:pt x="918" y="234"/>
                </a:lnTo>
                <a:lnTo>
                  <a:pt x="889" y="239"/>
                </a:lnTo>
                <a:lnTo>
                  <a:pt x="885" y="244"/>
                </a:lnTo>
                <a:lnTo>
                  <a:pt x="885" y="251"/>
                </a:lnTo>
                <a:lnTo>
                  <a:pt x="889" y="258"/>
                </a:lnTo>
                <a:lnTo>
                  <a:pt x="892" y="260"/>
                </a:lnTo>
                <a:lnTo>
                  <a:pt x="896" y="263"/>
                </a:lnTo>
                <a:lnTo>
                  <a:pt x="903" y="267"/>
                </a:lnTo>
                <a:lnTo>
                  <a:pt x="920" y="270"/>
                </a:lnTo>
                <a:lnTo>
                  <a:pt x="939" y="270"/>
                </a:lnTo>
                <a:lnTo>
                  <a:pt x="946" y="279"/>
                </a:lnTo>
                <a:lnTo>
                  <a:pt x="951" y="289"/>
                </a:lnTo>
                <a:lnTo>
                  <a:pt x="939" y="374"/>
                </a:lnTo>
                <a:lnTo>
                  <a:pt x="953" y="393"/>
                </a:lnTo>
                <a:lnTo>
                  <a:pt x="958" y="402"/>
                </a:lnTo>
                <a:lnTo>
                  <a:pt x="958" y="414"/>
                </a:lnTo>
                <a:lnTo>
                  <a:pt x="955" y="424"/>
                </a:lnTo>
                <a:lnTo>
                  <a:pt x="948" y="443"/>
                </a:lnTo>
                <a:lnTo>
                  <a:pt x="946" y="459"/>
                </a:lnTo>
                <a:lnTo>
                  <a:pt x="951" y="473"/>
                </a:lnTo>
                <a:lnTo>
                  <a:pt x="958" y="488"/>
                </a:lnTo>
                <a:lnTo>
                  <a:pt x="989" y="509"/>
                </a:lnTo>
                <a:lnTo>
                  <a:pt x="1034" y="530"/>
                </a:lnTo>
                <a:lnTo>
                  <a:pt x="1031" y="547"/>
                </a:lnTo>
                <a:lnTo>
                  <a:pt x="1029" y="568"/>
                </a:lnTo>
                <a:lnTo>
                  <a:pt x="1031" y="575"/>
                </a:lnTo>
                <a:lnTo>
                  <a:pt x="1043" y="613"/>
                </a:lnTo>
                <a:lnTo>
                  <a:pt x="1078" y="682"/>
                </a:lnTo>
                <a:lnTo>
                  <a:pt x="1104" y="717"/>
                </a:lnTo>
                <a:lnTo>
                  <a:pt x="1130" y="736"/>
                </a:lnTo>
                <a:lnTo>
                  <a:pt x="1145" y="743"/>
                </a:lnTo>
                <a:lnTo>
                  <a:pt x="1156" y="743"/>
                </a:lnTo>
                <a:lnTo>
                  <a:pt x="1164" y="739"/>
                </a:lnTo>
                <a:lnTo>
                  <a:pt x="1173" y="729"/>
                </a:lnTo>
                <a:lnTo>
                  <a:pt x="1185" y="722"/>
                </a:lnTo>
                <a:lnTo>
                  <a:pt x="1204" y="715"/>
                </a:lnTo>
                <a:lnTo>
                  <a:pt x="1213" y="708"/>
                </a:lnTo>
                <a:lnTo>
                  <a:pt x="1225" y="701"/>
                </a:lnTo>
                <a:lnTo>
                  <a:pt x="1235" y="705"/>
                </a:lnTo>
                <a:lnTo>
                  <a:pt x="1251" y="729"/>
                </a:lnTo>
                <a:lnTo>
                  <a:pt x="1270" y="750"/>
                </a:lnTo>
                <a:lnTo>
                  <a:pt x="1277" y="760"/>
                </a:lnTo>
                <a:lnTo>
                  <a:pt x="1279" y="769"/>
                </a:lnTo>
                <a:lnTo>
                  <a:pt x="1287" y="779"/>
                </a:lnTo>
                <a:lnTo>
                  <a:pt x="1294" y="788"/>
                </a:lnTo>
                <a:lnTo>
                  <a:pt x="1322" y="814"/>
                </a:lnTo>
                <a:lnTo>
                  <a:pt x="1346" y="826"/>
                </a:lnTo>
                <a:lnTo>
                  <a:pt x="1353" y="836"/>
                </a:lnTo>
                <a:lnTo>
                  <a:pt x="1355" y="847"/>
                </a:lnTo>
                <a:lnTo>
                  <a:pt x="1343" y="866"/>
                </a:lnTo>
                <a:lnTo>
                  <a:pt x="1327" y="892"/>
                </a:lnTo>
                <a:lnTo>
                  <a:pt x="1322" y="902"/>
                </a:lnTo>
                <a:lnTo>
                  <a:pt x="1322" y="916"/>
                </a:lnTo>
                <a:lnTo>
                  <a:pt x="1329" y="937"/>
                </a:lnTo>
                <a:lnTo>
                  <a:pt x="1327" y="952"/>
                </a:lnTo>
                <a:lnTo>
                  <a:pt x="1322" y="973"/>
                </a:lnTo>
                <a:lnTo>
                  <a:pt x="1301" y="1037"/>
                </a:lnTo>
                <a:lnTo>
                  <a:pt x="1279" y="1077"/>
                </a:lnTo>
                <a:lnTo>
                  <a:pt x="1253" y="1053"/>
                </a:lnTo>
                <a:lnTo>
                  <a:pt x="1182" y="1016"/>
                </a:lnTo>
                <a:lnTo>
                  <a:pt x="1154" y="1006"/>
                </a:lnTo>
                <a:lnTo>
                  <a:pt x="1135" y="1004"/>
                </a:lnTo>
                <a:lnTo>
                  <a:pt x="1102" y="1006"/>
                </a:lnTo>
                <a:lnTo>
                  <a:pt x="1026" y="1001"/>
                </a:lnTo>
                <a:lnTo>
                  <a:pt x="1012" y="1004"/>
                </a:lnTo>
                <a:lnTo>
                  <a:pt x="941" y="997"/>
                </a:lnTo>
                <a:lnTo>
                  <a:pt x="913" y="992"/>
                </a:lnTo>
                <a:lnTo>
                  <a:pt x="899" y="997"/>
                </a:lnTo>
                <a:lnTo>
                  <a:pt x="887" y="1001"/>
                </a:lnTo>
                <a:lnTo>
                  <a:pt x="873" y="1023"/>
                </a:lnTo>
                <a:lnTo>
                  <a:pt x="859" y="1037"/>
                </a:lnTo>
                <a:lnTo>
                  <a:pt x="823" y="1063"/>
                </a:lnTo>
                <a:lnTo>
                  <a:pt x="797" y="1075"/>
                </a:lnTo>
                <a:lnTo>
                  <a:pt x="743" y="1087"/>
                </a:lnTo>
                <a:lnTo>
                  <a:pt x="719" y="1087"/>
                </a:lnTo>
                <a:lnTo>
                  <a:pt x="705" y="1084"/>
                </a:lnTo>
                <a:lnTo>
                  <a:pt x="693" y="1080"/>
                </a:lnTo>
                <a:lnTo>
                  <a:pt x="629" y="1051"/>
                </a:lnTo>
                <a:lnTo>
                  <a:pt x="591" y="1046"/>
                </a:lnTo>
                <a:lnTo>
                  <a:pt x="568" y="1049"/>
                </a:lnTo>
                <a:lnTo>
                  <a:pt x="520" y="1044"/>
                </a:lnTo>
                <a:lnTo>
                  <a:pt x="485" y="1032"/>
                </a:lnTo>
                <a:lnTo>
                  <a:pt x="454" y="1018"/>
                </a:lnTo>
                <a:lnTo>
                  <a:pt x="445" y="1016"/>
                </a:lnTo>
                <a:lnTo>
                  <a:pt x="438" y="1016"/>
                </a:lnTo>
                <a:lnTo>
                  <a:pt x="433" y="1018"/>
                </a:lnTo>
                <a:lnTo>
                  <a:pt x="433" y="1020"/>
                </a:lnTo>
                <a:lnTo>
                  <a:pt x="430" y="1025"/>
                </a:lnTo>
                <a:lnTo>
                  <a:pt x="430" y="1027"/>
                </a:lnTo>
                <a:lnTo>
                  <a:pt x="430" y="1032"/>
                </a:lnTo>
                <a:lnTo>
                  <a:pt x="430" y="1035"/>
                </a:lnTo>
                <a:lnTo>
                  <a:pt x="428" y="1039"/>
                </a:lnTo>
                <a:lnTo>
                  <a:pt x="419" y="1046"/>
                </a:lnTo>
                <a:lnTo>
                  <a:pt x="386" y="1023"/>
                </a:lnTo>
                <a:lnTo>
                  <a:pt x="371" y="1018"/>
                </a:lnTo>
                <a:lnTo>
                  <a:pt x="357" y="1016"/>
                </a:lnTo>
                <a:lnTo>
                  <a:pt x="338" y="1018"/>
                </a:lnTo>
                <a:lnTo>
                  <a:pt x="317" y="1013"/>
                </a:lnTo>
                <a:lnTo>
                  <a:pt x="296" y="1016"/>
                </a:lnTo>
                <a:lnTo>
                  <a:pt x="272" y="1025"/>
                </a:lnTo>
                <a:lnTo>
                  <a:pt x="255" y="1027"/>
                </a:lnTo>
                <a:lnTo>
                  <a:pt x="241" y="1032"/>
                </a:lnTo>
                <a:lnTo>
                  <a:pt x="229" y="1039"/>
                </a:lnTo>
                <a:lnTo>
                  <a:pt x="192" y="1089"/>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round/>
            <a:headEnd/>
            <a:tailEnd/>
          </a:ln>
          <a:effectLst>
            <a:outerShdw blurRad="63500" sx="102000" sy="102000" algn="ctr" rotWithShape="0">
              <a:prstClr val="black">
                <a:alpha val="40000"/>
              </a:prstClr>
            </a:outerShdw>
          </a:effectLst>
        </p:spPr>
        <p:txBody>
          <a:bodyPr/>
          <a:lstStyle/>
          <a:p>
            <a:endParaRPr lang="ru-RU"/>
          </a:p>
        </p:txBody>
      </p:sp>
      <p:sp>
        <p:nvSpPr>
          <p:cNvPr id="193" name="Freeform 19">
            <a:extLst>
              <a:ext uri="{FF2B5EF4-FFF2-40B4-BE49-F238E27FC236}">
                <a16:creationId xmlns:a16="http://schemas.microsoft.com/office/drawing/2014/main" id="{7A032C53-7056-4DE4-AD23-CFBD45573879}"/>
              </a:ext>
            </a:extLst>
          </p:cNvPr>
          <p:cNvSpPr>
            <a:spLocks/>
          </p:cNvSpPr>
          <p:nvPr/>
        </p:nvSpPr>
        <p:spPr bwMode="auto">
          <a:xfrm>
            <a:off x="4126995" y="4774200"/>
            <a:ext cx="1021764" cy="848582"/>
          </a:xfrm>
          <a:custGeom>
            <a:avLst/>
            <a:gdLst>
              <a:gd name="T0" fmla="*/ 485 w 651"/>
              <a:gd name="T1" fmla="*/ 464 h 540"/>
              <a:gd name="T2" fmla="*/ 468 w 651"/>
              <a:gd name="T3" fmla="*/ 524 h 540"/>
              <a:gd name="T4" fmla="*/ 428 w 651"/>
              <a:gd name="T5" fmla="*/ 526 h 540"/>
              <a:gd name="T6" fmla="*/ 376 w 651"/>
              <a:gd name="T7" fmla="*/ 540 h 540"/>
              <a:gd name="T8" fmla="*/ 338 w 651"/>
              <a:gd name="T9" fmla="*/ 524 h 540"/>
              <a:gd name="T10" fmla="*/ 265 w 651"/>
              <a:gd name="T11" fmla="*/ 514 h 540"/>
              <a:gd name="T12" fmla="*/ 218 w 651"/>
              <a:gd name="T13" fmla="*/ 462 h 540"/>
              <a:gd name="T14" fmla="*/ 194 w 651"/>
              <a:gd name="T15" fmla="*/ 434 h 540"/>
              <a:gd name="T16" fmla="*/ 161 w 651"/>
              <a:gd name="T17" fmla="*/ 431 h 540"/>
              <a:gd name="T18" fmla="*/ 149 w 651"/>
              <a:gd name="T19" fmla="*/ 424 h 540"/>
              <a:gd name="T20" fmla="*/ 144 w 651"/>
              <a:gd name="T21" fmla="*/ 403 h 540"/>
              <a:gd name="T22" fmla="*/ 147 w 651"/>
              <a:gd name="T23" fmla="*/ 381 h 540"/>
              <a:gd name="T24" fmla="*/ 144 w 651"/>
              <a:gd name="T25" fmla="*/ 360 h 540"/>
              <a:gd name="T26" fmla="*/ 121 w 651"/>
              <a:gd name="T27" fmla="*/ 332 h 540"/>
              <a:gd name="T28" fmla="*/ 81 w 651"/>
              <a:gd name="T29" fmla="*/ 332 h 540"/>
              <a:gd name="T30" fmla="*/ 69 w 651"/>
              <a:gd name="T31" fmla="*/ 322 h 540"/>
              <a:gd name="T32" fmla="*/ 52 w 651"/>
              <a:gd name="T33" fmla="*/ 313 h 540"/>
              <a:gd name="T34" fmla="*/ 26 w 651"/>
              <a:gd name="T35" fmla="*/ 308 h 540"/>
              <a:gd name="T36" fmla="*/ 33 w 651"/>
              <a:gd name="T37" fmla="*/ 287 h 540"/>
              <a:gd name="T38" fmla="*/ 19 w 651"/>
              <a:gd name="T39" fmla="*/ 265 h 540"/>
              <a:gd name="T40" fmla="*/ 7 w 651"/>
              <a:gd name="T41" fmla="*/ 230 h 540"/>
              <a:gd name="T42" fmla="*/ 5 w 651"/>
              <a:gd name="T43" fmla="*/ 199 h 540"/>
              <a:gd name="T44" fmla="*/ 57 w 651"/>
              <a:gd name="T45" fmla="*/ 145 h 540"/>
              <a:gd name="T46" fmla="*/ 73 w 651"/>
              <a:gd name="T47" fmla="*/ 116 h 540"/>
              <a:gd name="T48" fmla="*/ 170 w 651"/>
              <a:gd name="T49" fmla="*/ 26 h 540"/>
              <a:gd name="T50" fmla="*/ 196 w 651"/>
              <a:gd name="T51" fmla="*/ 14 h 540"/>
              <a:gd name="T52" fmla="*/ 237 w 651"/>
              <a:gd name="T53" fmla="*/ 3 h 540"/>
              <a:gd name="T54" fmla="*/ 279 w 651"/>
              <a:gd name="T55" fmla="*/ 5 h 540"/>
              <a:gd name="T56" fmla="*/ 312 w 651"/>
              <a:gd name="T57" fmla="*/ 5 h 540"/>
              <a:gd name="T58" fmla="*/ 360 w 651"/>
              <a:gd name="T59" fmla="*/ 33 h 540"/>
              <a:gd name="T60" fmla="*/ 371 w 651"/>
              <a:gd name="T61" fmla="*/ 62 h 540"/>
              <a:gd name="T62" fmla="*/ 449 w 651"/>
              <a:gd name="T63" fmla="*/ 78 h 540"/>
              <a:gd name="T64" fmla="*/ 457 w 651"/>
              <a:gd name="T65" fmla="*/ 97 h 540"/>
              <a:gd name="T66" fmla="*/ 452 w 651"/>
              <a:gd name="T67" fmla="*/ 130 h 540"/>
              <a:gd name="T68" fmla="*/ 452 w 651"/>
              <a:gd name="T69" fmla="*/ 142 h 540"/>
              <a:gd name="T70" fmla="*/ 459 w 651"/>
              <a:gd name="T71" fmla="*/ 157 h 540"/>
              <a:gd name="T72" fmla="*/ 473 w 651"/>
              <a:gd name="T73" fmla="*/ 173 h 540"/>
              <a:gd name="T74" fmla="*/ 499 w 651"/>
              <a:gd name="T75" fmla="*/ 197 h 540"/>
              <a:gd name="T76" fmla="*/ 518 w 651"/>
              <a:gd name="T77" fmla="*/ 211 h 540"/>
              <a:gd name="T78" fmla="*/ 530 w 651"/>
              <a:gd name="T79" fmla="*/ 235 h 540"/>
              <a:gd name="T80" fmla="*/ 542 w 651"/>
              <a:gd name="T81" fmla="*/ 265 h 540"/>
              <a:gd name="T82" fmla="*/ 591 w 651"/>
              <a:gd name="T83" fmla="*/ 306 h 540"/>
              <a:gd name="T84" fmla="*/ 651 w 651"/>
              <a:gd name="T85" fmla="*/ 367 h 540"/>
              <a:gd name="T86" fmla="*/ 651 w 651"/>
              <a:gd name="T87" fmla="*/ 374 h 540"/>
              <a:gd name="T88" fmla="*/ 648 w 651"/>
              <a:gd name="T89" fmla="*/ 379 h 540"/>
              <a:gd name="T90" fmla="*/ 641 w 651"/>
              <a:gd name="T91" fmla="*/ 381 h 540"/>
              <a:gd name="T92" fmla="*/ 603 w 651"/>
              <a:gd name="T93" fmla="*/ 363 h 540"/>
              <a:gd name="T94" fmla="*/ 568 w 651"/>
              <a:gd name="T95" fmla="*/ 384 h 540"/>
              <a:gd name="T96" fmla="*/ 490 w 651"/>
              <a:gd name="T97" fmla="*/ 415 h 540"/>
              <a:gd name="T98" fmla="*/ 490 w 651"/>
              <a:gd name="T99" fmla="*/ 448 h 5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651" h="540">
                <a:moveTo>
                  <a:pt x="485" y="464"/>
                </a:moveTo>
                <a:lnTo>
                  <a:pt x="485" y="464"/>
                </a:lnTo>
                <a:lnTo>
                  <a:pt x="468" y="516"/>
                </a:lnTo>
                <a:lnTo>
                  <a:pt x="468" y="524"/>
                </a:lnTo>
                <a:lnTo>
                  <a:pt x="466" y="524"/>
                </a:lnTo>
                <a:lnTo>
                  <a:pt x="428" y="526"/>
                </a:lnTo>
                <a:lnTo>
                  <a:pt x="388" y="538"/>
                </a:lnTo>
                <a:lnTo>
                  <a:pt x="376" y="540"/>
                </a:lnTo>
                <a:lnTo>
                  <a:pt x="362" y="535"/>
                </a:lnTo>
                <a:lnTo>
                  <a:pt x="338" y="524"/>
                </a:lnTo>
                <a:lnTo>
                  <a:pt x="298" y="521"/>
                </a:lnTo>
                <a:lnTo>
                  <a:pt x="265" y="514"/>
                </a:lnTo>
                <a:lnTo>
                  <a:pt x="237" y="495"/>
                </a:lnTo>
                <a:lnTo>
                  <a:pt x="218" y="462"/>
                </a:lnTo>
                <a:lnTo>
                  <a:pt x="208" y="441"/>
                </a:lnTo>
                <a:lnTo>
                  <a:pt x="194" y="434"/>
                </a:lnTo>
                <a:lnTo>
                  <a:pt x="178" y="434"/>
                </a:lnTo>
                <a:lnTo>
                  <a:pt x="161" y="431"/>
                </a:lnTo>
                <a:lnTo>
                  <a:pt x="154" y="426"/>
                </a:lnTo>
                <a:lnTo>
                  <a:pt x="149" y="424"/>
                </a:lnTo>
                <a:lnTo>
                  <a:pt x="147" y="417"/>
                </a:lnTo>
                <a:lnTo>
                  <a:pt x="144" y="403"/>
                </a:lnTo>
                <a:lnTo>
                  <a:pt x="144" y="389"/>
                </a:lnTo>
                <a:lnTo>
                  <a:pt x="147" y="381"/>
                </a:lnTo>
                <a:lnTo>
                  <a:pt x="147" y="374"/>
                </a:lnTo>
                <a:lnTo>
                  <a:pt x="144" y="360"/>
                </a:lnTo>
                <a:lnTo>
                  <a:pt x="135" y="336"/>
                </a:lnTo>
                <a:lnTo>
                  <a:pt x="121" y="332"/>
                </a:lnTo>
                <a:lnTo>
                  <a:pt x="90" y="334"/>
                </a:lnTo>
                <a:lnTo>
                  <a:pt x="81" y="332"/>
                </a:lnTo>
                <a:lnTo>
                  <a:pt x="73" y="327"/>
                </a:lnTo>
                <a:lnTo>
                  <a:pt x="69" y="322"/>
                </a:lnTo>
                <a:lnTo>
                  <a:pt x="59" y="315"/>
                </a:lnTo>
                <a:lnTo>
                  <a:pt x="52" y="313"/>
                </a:lnTo>
                <a:lnTo>
                  <a:pt x="33" y="310"/>
                </a:lnTo>
                <a:lnTo>
                  <a:pt x="26" y="308"/>
                </a:lnTo>
                <a:lnTo>
                  <a:pt x="33" y="296"/>
                </a:lnTo>
                <a:lnTo>
                  <a:pt x="33" y="287"/>
                </a:lnTo>
                <a:lnTo>
                  <a:pt x="26" y="277"/>
                </a:lnTo>
                <a:lnTo>
                  <a:pt x="19" y="265"/>
                </a:lnTo>
                <a:lnTo>
                  <a:pt x="12" y="242"/>
                </a:lnTo>
                <a:lnTo>
                  <a:pt x="7" y="230"/>
                </a:lnTo>
                <a:lnTo>
                  <a:pt x="0" y="220"/>
                </a:lnTo>
                <a:lnTo>
                  <a:pt x="5" y="199"/>
                </a:lnTo>
                <a:lnTo>
                  <a:pt x="45" y="168"/>
                </a:lnTo>
                <a:lnTo>
                  <a:pt x="57" y="145"/>
                </a:lnTo>
                <a:lnTo>
                  <a:pt x="55" y="130"/>
                </a:lnTo>
                <a:lnTo>
                  <a:pt x="73" y="116"/>
                </a:lnTo>
                <a:lnTo>
                  <a:pt x="133" y="76"/>
                </a:lnTo>
                <a:lnTo>
                  <a:pt x="170" y="26"/>
                </a:lnTo>
                <a:lnTo>
                  <a:pt x="182" y="19"/>
                </a:lnTo>
                <a:lnTo>
                  <a:pt x="196" y="14"/>
                </a:lnTo>
                <a:lnTo>
                  <a:pt x="213" y="12"/>
                </a:lnTo>
                <a:lnTo>
                  <a:pt x="237" y="3"/>
                </a:lnTo>
                <a:lnTo>
                  <a:pt x="258" y="0"/>
                </a:lnTo>
                <a:lnTo>
                  <a:pt x="279" y="5"/>
                </a:lnTo>
                <a:lnTo>
                  <a:pt x="298" y="3"/>
                </a:lnTo>
                <a:lnTo>
                  <a:pt x="312" y="5"/>
                </a:lnTo>
                <a:lnTo>
                  <a:pt x="327" y="10"/>
                </a:lnTo>
                <a:lnTo>
                  <a:pt x="360" y="33"/>
                </a:lnTo>
                <a:lnTo>
                  <a:pt x="364" y="52"/>
                </a:lnTo>
                <a:lnTo>
                  <a:pt x="371" y="62"/>
                </a:lnTo>
                <a:lnTo>
                  <a:pt x="383" y="67"/>
                </a:lnTo>
                <a:lnTo>
                  <a:pt x="449" y="78"/>
                </a:lnTo>
                <a:lnTo>
                  <a:pt x="457" y="85"/>
                </a:lnTo>
                <a:lnTo>
                  <a:pt x="457" y="97"/>
                </a:lnTo>
                <a:lnTo>
                  <a:pt x="452" y="121"/>
                </a:lnTo>
                <a:lnTo>
                  <a:pt x="452" y="130"/>
                </a:lnTo>
                <a:lnTo>
                  <a:pt x="452" y="138"/>
                </a:lnTo>
                <a:lnTo>
                  <a:pt x="452" y="142"/>
                </a:lnTo>
                <a:lnTo>
                  <a:pt x="454" y="147"/>
                </a:lnTo>
                <a:lnTo>
                  <a:pt x="459" y="157"/>
                </a:lnTo>
                <a:lnTo>
                  <a:pt x="464" y="166"/>
                </a:lnTo>
                <a:lnTo>
                  <a:pt x="473" y="173"/>
                </a:lnTo>
                <a:lnTo>
                  <a:pt x="483" y="185"/>
                </a:lnTo>
                <a:lnTo>
                  <a:pt x="499" y="197"/>
                </a:lnTo>
                <a:lnTo>
                  <a:pt x="506" y="202"/>
                </a:lnTo>
                <a:lnTo>
                  <a:pt x="518" y="211"/>
                </a:lnTo>
                <a:lnTo>
                  <a:pt x="525" y="220"/>
                </a:lnTo>
                <a:lnTo>
                  <a:pt x="530" y="235"/>
                </a:lnTo>
                <a:lnTo>
                  <a:pt x="535" y="249"/>
                </a:lnTo>
                <a:lnTo>
                  <a:pt x="542" y="265"/>
                </a:lnTo>
                <a:lnTo>
                  <a:pt x="551" y="275"/>
                </a:lnTo>
                <a:lnTo>
                  <a:pt x="591" y="306"/>
                </a:lnTo>
                <a:lnTo>
                  <a:pt x="646" y="360"/>
                </a:lnTo>
                <a:lnTo>
                  <a:pt x="651" y="367"/>
                </a:lnTo>
                <a:lnTo>
                  <a:pt x="651" y="372"/>
                </a:lnTo>
                <a:lnTo>
                  <a:pt x="651" y="374"/>
                </a:lnTo>
                <a:lnTo>
                  <a:pt x="651" y="377"/>
                </a:lnTo>
                <a:lnTo>
                  <a:pt x="648" y="379"/>
                </a:lnTo>
                <a:lnTo>
                  <a:pt x="646" y="381"/>
                </a:lnTo>
                <a:lnTo>
                  <a:pt x="641" y="381"/>
                </a:lnTo>
                <a:lnTo>
                  <a:pt x="610" y="365"/>
                </a:lnTo>
                <a:lnTo>
                  <a:pt x="603" y="363"/>
                </a:lnTo>
                <a:lnTo>
                  <a:pt x="594" y="365"/>
                </a:lnTo>
                <a:lnTo>
                  <a:pt x="568" y="384"/>
                </a:lnTo>
                <a:lnTo>
                  <a:pt x="504" y="405"/>
                </a:lnTo>
                <a:lnTo>
                  <a:pt x="490" y="415"/>
                </a:lnTo>
                <a:lnTo>
                  <a:pt x="490" y="434"/>
                </a:lnTo>
                <a:lnTo>
                  <a:pt x="490" y="448"/>
                </a:lnTo>
                <a:lnTo>
                  <a:pt x="485" y="464"/>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4" name="Freeform 21">
            <a:extLst>
              <a:ext uri="{FF2B5EF4-FFF2-40B4-BE49-F238E27FC236}">
                <a16:creationId xmlns:a16="http://schemas.microsoft.com/office/drawing/2014/main" id="{DD23CFC0-6D12-4D0B-B0F2-7BAE82C6F891}"/>
              </a:ext>
            </a:extLst>
          </p:cNvPr>
          <p:cNvSpPr>
            <a:spLocks/>
          </p:cNvSpPr>
          <p:nvPr/>
        </p:nvSpPr>
        <p:spPr bwMode="auto">
          <a:xfrm>
            <a:off x="1814531" y="3845141"/>
            <a:ext cx="2820800" cy="1870344"/>
          </a:xfrm>
          <a:custGeom>
            <a:avLst/>
            <a:gdLst>
              <a:gd name="T0" fmla="*/ 1395 w 1797"/>
              <a:gd name="T1" fmla="*/ 772 h 1191"/>
              <a:gd name="T2" fmla="*/ 1222 w 1797"/>
              <a:gd name="T3" fmla="*/ 860 h 1191"/>
              <a:gd name="T4" fmla="*/ 1142 w 1797"/>
              <a:gd name="T5" fmla="*/ 862 h 1191"/>
              <a:gd name="T6" fmla="*/ 1059 w 1797"/>
              <a:gd name="T7" fmla="*/ 874 h 1191"/>
              <a:gd name="T8" fmla="*/ 1038 w 1797"/>
              <a:gd name="T9" fmla="*/ 881 h 1191"/>
              <a:gd name="T10" fmla="*/ 998 w 1797"/>
              <a:gd name="T11" fmla="*/ 869 h 1191"/>
              <a:gd name="T12" fmla="*/ 920 w 1797"/>
              <a:gd name="T13" fmla="*/ 905 h 1191"/>
              <a:gd name="T14" fmla="*/ 738 w 1797"/>
              <a:gd name="T15" fmla="*/ 1021 h 1191"/>
              <a:gd name="T16" fmla="*/ 726 w 1797"/>
              <a:gd name="T17" fmla="*/ 1120 h 1191"/>
              <a:gd name="T18" fmla="*/ 669 w 1797"/>
              <a:gd name="T19" fmla="*/ 1172 h 1191"/>
              <a:gd name="T20" fmla="*/ 579 w 1797"/>
              <a:gd name="T21" fmla="*/ 1180 h 1191"/>
              <a:gd name="T22" fmla="*/ 513 w 1797"/>
              <a:gd name="T23" fmla="*/ 1172 h 1191"/>
              <a:gd name="T24" fmla="*/ 504 w 1797"/>
              <a:gd name="T25" fmla="*/ 1142 h 1191"/>
              <a:gd name="T26" fmla="*/ 307 w 1797"/>
              <a:gd name="T27" fmla="*/ 1139 h 1191"/>
              <a:gd name="T28" fmla="*/ 239 w 1797"/>
              <a:gd name="T29" fmla="*/ 1021 h 1191"/>
              <a:gd name="T30" fmla="*/ 203 w 1797"/>
              <a:gd name="T31" fmla="*/ 988 h 1191"/>
              <a:gd name="T32" fmla="*/ 137 w 1797"/>
              <a:gd name="T33" fmla="*/ 1078 h 1191"/>
              <a:gd name="T34" fmla="*/ 101 w 1797"/>
              <a:gd name="T35" fmla="*/ 1132 h 1191"/>
              <a:gd name="T36" fmla="*/ 23 w 1797"/>
              <a:gd name="T37" fmla="*/ 1137 h 1191"/>
              <a:gd name="T38" fmla="*/ 23 w 1797"/>
              <a:gd name="T39" fmla="*/ 1056 h 1191"/>
              <a:gd name="T40" fmla="*/ 16 w 1797"/>
              <a:gd name="T41" fmla="*/ 966 h 1191"/>
              <a:gd name="T42" fmla="*/ 49 w 1797"/>
              <a:gd name="T43" fmla="*/ 784 h 1191"/>
              <a:gd name="T44" fmla="*/ 120 w 1797"/>
              <a:gd name="T45" fmla="*/ 647 h 1191"/>
              <a:gd name="T46" fmla="*/ 175 w 1797"/>
              <a:gd name="T47" fmla="*/ 566 h 1191"/>
              <a:gd name="T48" fmla="*/ 182 w 1797"/>
              <a:gd name="T49" fmla="*/ 455 h 1191"/>
              <a:gd name="T50" fmla="*/ 151 w 1797"/>
              <a:gd name="T51" fmla="*/ 367 h 1191"/>
              <a:gd name="T52" fmla="*/ 184 w 1797"/>
              <a:gd name="T53" fmla="*/ 358 h 1191"/>
              <a:gd name="T54" fmla="*/ 191 w 1797"/>
              <a:gd name="T55" fmla="*/ 391 h 1191"/>
              <a:gd name="T56" fmla="*/ 274 w 1797"/>
              <a:gd name="T57" fmla="*/ 353 h 1191"/>
              <a:gd name="T58" fmla="*/ 409 w 1797"/>
              <a:gd name="T59" fmla="*/ 389 h 1191"/>
              <a:gd name="T60" fmla="*/ 504 w 1797"/>
              <a:gd name="T61" fmla="*/ 374 h 1191"/>
              <a:gd name="T62" fmla="*/ 567 w 1797"/>
              <a:gd name="T63" fmla="*/ 462 h 1191"/>
              <a:gd name="T64" fmla="*/ 586 w 1797"/>
              <a:gd name="T65" fmla="*/ 502 h 1191"/>
              <a:gd name="T66" fmla="*/ 754 w 1797"/>
              <a:gd name="T67" fmla="*/ 471 h 1191"/>
              <a:gd name="T68" fmla="*/ 828 w 1797"/>
              <a:gd name="T69" fmla="*/ 412 h 1191"/>
              <a:gd name="T70" fmla="*/ 854 w 1797"/>
              <a:gd name="T71" fmla="*/ 377 h 1191"/>
              <a:gd name="T72" fmla="*/ 981 w 1797"/>
              <a:gd name="T73" fmla="*/ 310 h 1191"/>
              <a:gd name="T74" fmla="*/ 1019 w 1797"/>
              <a:gd name="T75" fmla="*/ 220 h 1191"/>
              <a:gd name="T76" fmla="*/ 1178 w 1797"/>
              <a:gd name="T77" fmla="*/ 192 h 1191"/>
              <a:gd name="T78" fmla="*/ 1433 w 1797"/>
              <a:gd name="T79" fmla="*/ 107 h 1191"/>
              <a:gd name="T80" fmla="*/ 1405 w 1797"/>
              <a:gd name="T81" fmla="*/ 50 h 1191"/>
              <a:gd name="T82" fmla="*/ 1440 w 1797"/>
              <a:gd name="T83" fmla="*/ 0 h 1191"/>
              <a:gd name="T84" fmla="*/ 1435 w 1797"/>
              <a:gd name="T85" fmla="*/ 40 h 1191"/>
              <a:gd name="T86" fmla="*/ 1530 w 1797"/>
              <a:gd name="T87" fmla="*/ 40 h 1191"/>
              <a:gd name="T88" fmla="*/ 1601 w 1797"/>
              <a:gd name="T89" fmla="*/ 59 h 1191"/>
              <a:gd name="T90" fmla="*/ 1684 w 1797"/>
              <a:gd name="T91" fmla="*/ 69 h 1191"/>
              <a:gd name="T92" fmla="*/ 1769 w 1797"/>
              <a:gd name="T93" fmla="*/ 128 h 1191"/>
              <a:gd name="T94" fmla="*/ 1797 w 1797"/>
              <a:gd name="T95" fmla="*/ 201 h 1191"/>
              <a:gd name="T96" fmla="*/ 1764 w 1797"/>
              <a:gd name="T97" fmla="*/ 296 h 1191"/>
              <a:gd name="T98" fmla="*/ 1700 w 1797"/>
              <a:gd name="T99" fmla="*/ 339 h 1191"/>
              <a:gd name="T100" fmla="*/ 1674 w 1797"/>
              <a:gd name="T101" fmla="*/ 396 h 1191"/>
              <a:gd name="T102" fmla="*/ 1601 w 1797"/>
              <a:gd name="T103" fmla="*/ 426 h 1191"/>
              <a:gd name="T104" fmla="*/ 1442 w 1797"/>
              <a:gd name="T105" fmla="*/ 486 h 1191"/>
              <a:gd name="T106" fmla="*/ 1419 w 1797"/>
              <a:gd name="T107" fmla="*/ 606 h 1191"/>
              <a:gd name="T108" fmla="*/ 1461 w 1797"/>
              <a:gd name="T109" fmla="*/ 661 h 119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797" h="1191">
                <a:moveTo>
                  <a:pt x="1466" y="673"/>
                </a:moveTo>
                <a:lnTo>
                  <a:pt x="1466" y="673"/>
                </a:lnTo>
                <a:lnTo>
                  <a:pt x="1476" y="713"/>
                </a:lnTo>
                <a:lnTo>
                  <a:pt x="1476" y="718"/>
                </a:lnTo>
                <a:lnTo>
                  <a:pt x="1461" y="720"/>
                </a:lnTo>
                <a:lnTo>
                  <a:pt x="1395" y="772"/>
                </a:lnTo>
                <a:lnTo>
                  <a:pt x="1343" y="782"/>
                </a:lnTo>
                <a:lnTo>
                  <a:pt x="1312" y="798"/>
                </a:lnTo>
                <a:lnTo>
                  <a:pt x="1284" y="820"/>
                </a:lnTo>
                <a:lnTo>
                  <a:pt x="1263" y="843"/>
                </a:lnTo>
                <a:lnTo>
                  <a:pt x="1230" y="853"/>
                </a:lnTo>
                <a:lnTo>
                  <a:pt x="1222" y="860"/>
                </a:lnTo>
                <a:lnTo>
                  <a:pt x="1211" y="874"/>
                </a:lnTo>
                <a:lnTo>
                  <a:pt x="1201" y="876"/>
                </a:lnTo>
                <a:lnTo>
                  <a:pt x="1187" y="874"/>
                </a:lnTo>
                <a:lnTo>
                  <a:pt x="1161" y="860"/>
                </a:lnTo>
                <a:lnTo>
                  <a:pt x="1147" y="860"/>
                </a:lnTo>
                <a:lnTo>
                  <a:pt x="1142" y="862"/>
                </a:lnTo>
                <a:lnTo>
                  <a:pt x="1137" y="862"/>
                </a:lnTo>
                <a:lnTo>
                  <a:pt x="1135" y="862"/>
                </a:lnTo>
                <a:lnTo>
                  <a:pt x="1135" y="862"/>
                </a:lnTo>
                <a:lnTo>
                  <a:pt x="1097" y="860"/>
                </a:lnTo>
                <a:lnTo>
                  <a:pt x="1078" y="865"/>
                </a:lnTo>
                <a:lnTo>
                  <a:pt x="1059" y="874"/>
                </a:lnTo>
                <a:lnTo>
                  <a:pt x="1059" y="874"/>
                </a:lnTo>
                <a:lnTo>
                  <a:pt x="1059" y="874"/>
                </a:lnTo>
                <a:lnTo>
                  <a:pt x="1059" y="874"/>
                </a:lnTo>
                <a:lnTo>
                  <a:pt x="1052" y="879"/>
                </a:lnTo>
                <a:lnTo>
                  <a:pt x="1045" y="881"/>
                </a:lnTo>
                <a:lnTo>
                  <a:pt x="1038" y="881"/>
                </a:lnTo>
                <a:lnTo>
                  <a:pt x="1031" y="876"/>
                </a:lnTo>
                <a:lnTo>
                  <a:pt x="1029" y="872"/>
                </a:lnTo>
                <a:lnTo>
                  <a:pt x="1021" y="869"/>
                </a:lnTo>
                <a:lnTo>
                  <a:pt x="1017" y="867"/>
                </a:lnTo>
                <a:lnTo>
                  <a:pt x="1005" y="865"/>
                </a:lnTo>
                <a:lnTo>
                  <a:pt x="998" y="869"/>
                </a:lnTo>
                <a:lnTo>
                  <a:pt x="991" y="874"/>
                </a:lnTo>
                <a:lnTo>
                  <a:pt x="986" y="884"/>
                </a:lnTo>
                <a:lnTo>
                  <a:pt x="986" y="884"/>
                </a:lnTo>
                <a:lnTo>
                  <a:pt x="965" y="912"/>
                </a:lnTo>
                <a:lnTo>
                  <a:pt x="943" y="914"/>
                </a:lnTo>
                <a:lnTo>
                  <a:pt x="920" y="905"/>
                </a:lnTo>
                <a:lnTo>
                  <a:pt x="891" y="905"/>
                </a:lnTo>
                <a:lnTo>
                  <a:pt x="842" y="919"/>
                </a:lnTo>
                <a:lnTo>
                  <a:pt x="794" y="943"/>
                </a:lnTo>
                <a:lnTo>
                  <a:pt x="783" y="952"/>
                </a:lnTo>
                <a:lnTo>
                  <a:pt x="740" y="1007"/>
                </a:lnTo>
                <a:lnTo>
                  <a:pt x="738" y="1021"/>
                </a:lnTo>
                <a:lnTo>
                  <a:pt x="735" y="1061"/>
                </a:lnTo>
                <a:lnTo>
                  <a:pt x="726" y="1097"/>
                </a:lnTo>
                <a:lnTo>
                  <a:pt x="726" y="1101"/>
                </a:lnTo>
                <a:lnTo>
                  <a:pt x="728" y="1111"/>
                </a:lnTo>
                <a:lnTo>
                  <a:pt x="728" y="1118"/>
                </a:lnTo>
                <a:lnTo>
                  <a:pt x="726" y="1120"/>
                </a:lnTo>
                <a:lnTo>
                  <a:pt x="716" y="1125"/>
                </a:lnTo>
                <a:lnTo>
                  <a:pt x="714" y="1130"/>
                </a:lnTo>
                <a:lnTo>
                  <a:pt x="702" y="1161"/>
                </a:lnTo>
                <a:lnTo>
                  <a:pt x="693" y="1172"/>
                </a:lnTo>
                <a:lnTo>
                  <a:pt x="683" y="1175"/>
                </a:lnTo>
                <a:lnTo>
                  <a:pt x="669" y="1172"/>
                </a:lnTo>
                <a:lnTo>
                  <a:pt x="643" y="1175"/>
                </a:lnTo>
                <a:lnTo>
                  <a:pt x="631" y="1177"/>
                </a:lnTo>
                <a:lnTo>
                  <a:pt x="608" y="1189"/>
                </a:lnTo>
                <a:lnTo>
                  <a:pt x="600" y="1191"/>
                </a:lnTo>
                <a:lnTo>
                  <a:pt x="593" y="1189"/>
                </a:lnTo>
                <a:lnTo>
                  <a:pt x="579" y="1180"/>
                </a:lnTo>
                <a:lnTo>
                  <a:pt x="572" y="1177"/>
                </a:lnTo>
                <a:lnTo>
                  <a:pt x="565" y="1177"/>
                </a:lnTo>
                <a:lnTo>
                  <a:pt x="551" y="1184"/>
                </a:lnTo>
                <a:lnTo>
                  <a:pt x="544" y="1184"/>
                </a:lnTo>
                <a:lnTo>
                  <a:pt x="520" y="1175"/>
                </a:lnTo>
                <a:lnTo>
                  <a:pt x="513" y="1172"/>
                </a:lnTo>
                <a:lnTo>
                  <a:pt x="496" y="1180"/>
                </a:lnTo>
                <a:lnTo>
                  <a:pt x="489" y="1182"/>
                </a:lnTo>
                <a:lnTo>
                  <a:pt x="485" y="1172"/>
                </a:lnTo>
                <a:lnTo>
                  <a:pt x="487" y="1165"/>
                </a:lnTo>
                <a:lnTo>
                  <a:pt x="501" y="1151"/>
                </a:lnTo>
                <a:lnTo>
                  <a:pt x="504" y="1142"/>
                </a:lnTo>
                <a:lnTo>
                  <a:pt x="494" y="1132"/>
                </a:lnTo>
                <a:lnTo>
                  <a:pt x="435" y="1106"/>
                </a:lnTo>
                <a:lnTo>
                  <a:pt x="423" y="1104"/>
                </a:lnTo>
                <a:lnTo>
                  <a:pt x="409" y="1108"/>
                </a:lnTo>
                <a:lnTo>
                  <a:pt x="338" y="1139"/>
                </a:lnTo>
                <a:lnTo>
                  <a:pt x="307" y="1139"/>
                </a:lnTo>
                <a:lnTo>
                  <a:pt x="281" y="1123"/>
                </a:lnTo>
                <a:lnTo>
                  <a:pt x="276" y="1099"/>
                </a:lnTo>
                <a:lnTo>
                  <a:pt x="279" y="1061"/>
                </a:lnTo>
                <a:lnTo>
                  <a:pt x="274" y="1045"/>
                </a:lnTo>
                <a:lnTo>
                  <a:pt x="265" y="1037"/>
                </a:lnTo>
                <a:lnTo>
                  <a:pt x="239" y="1021"/>
                </a:lnTo>
                <a:lnTo>
                  <a:pt x="220" y="997"/>
                </a:lnTo>
                <a:lnTo>
                  <a:pt x="210" y="990"/>
                </a:lnTo>
                <a:lnTo>
                  <a:pt x="210" y="990"/>
                </a:lnTo>
                <a:lnTo>
                  <a:pt x="210" y="990"/>
                </a:lnTo>
                <a:lnTo>
                  <a:pt x="206" y="988"/>
                </a:lnTo>
                <a:lnTo>
                  <a:pt x="203" y="988"/>
                </a:lnTo>
                <a:lnTo>
                  <a:pt x="198" y="988"/>
                </a:lnTo>
                <a:lnTo>
                  <a:pt x="180" y="1004"/>
                </a:lnTo>
                <a:lnTo>
                  <a:pt x="163" y="1028"/>
                </a:lnTo>
                <a:lnTo>
                  <a:pt x="154" y="1054"/>
                </a:lnTo>
                <a:lnTo>
                  <a:pt x="156" y="1075"/>
                </a:lnTo>
                <a:lnTo>
                  <a:pt x="137" y="1078"/>
                </a:lnTo>
                <a:lnTo>
                  <a:pt x="123" y="1075"/>
                </a:lnTo>
                <a:lnTo>
                  <a:pt x="111" y="1080"/>
                </a:lnTo>
                <a:lnTo>
                  <a:pt x="101" y="1099"/>
                </a:lnTo>
                <a:lnTo>
                  <a:pt x="101" y="1113"/>
                </a:lnTo>
                <a:lnTo>
                  <a:pt x="101" y="1123"/>
                </a:lnTo>
                <a:lnTo>
                  <a:pt x="101" y="1132"/>
                </a:lnTo>
                <a:lnTo>
                  <a:pt x="94" y="1144"/>
                </a:lnTo>
                <a:lnTo>
                  <a:pt x="64" y="1165"/>
                </a:lnTo>
                <a:lnTo>
                  <a:pt x="47" y="1172"/>
                </a:lnTo>
                <a:lnTo>
                  <a:pt x="42" y="1172"/>
                </a:lnTo>
                <a:lnTo>
                  <a:pt x="40" y="1170"/>
                </a:lnTo>
                <a:lnTo>
                  <a:pt x="23" y="1137"/>
                </a:lnTo>
                <a:lnTo>
                  <a:pt x="2" y="1111"/>
                </a:lnTo>
                <a:lnTo>
                  <a:pt x="0" y="1099"/>
                </a:lnTo>
                <a:lnTo>
                  <a:pt x="0" y="1090"/>
                </a:lnTo>
                <a:lnTo>
                  <a:pt x="9" y="1078"/>
                </a:lnTo>
                <a:lnTo>
                  <a:pt x="16" y="1068"/>
                </a:lnTo>
                <a:lnTo>
                  <a:pt x="23" y="1056"/>
                </a:lnTo>
                <a:lnTo>
                  <a:pt x="26" y="1042"/>
                </a:lnTo>
                <a:lnTo>
                  <a:pt x="26" y="1023"/>
                </a:lnTo>
                <a:lnTo>
                  <a:pt x="23" y="1011"/>
                </a:lnTo>
                <a:lnTo>
                  <a:pt x="19" y="997"/>
                </a:lnTo>
                <a:lnTo>
                  <a:pt x="16" y="983"/>
                </a:lnTo>
                <a:lnTo>
                  <a:pt x="16" y="966"/>
                </a:lnTo>
                <a:lnTo>
                  <a:pt x="19" y="921"/>
                </a:lnTo>
                <a:lnTo>
                  <a:pt x="23" y="900"/>
                </a:lnTo>
                <a:lnTo>
                  <a:pt x="47" y="853"/>
                </a:lnTo>
                <a:lnTo>
                  <a:pt x="54" y="824"/>
                </a:lnTo>
                <a:lnTo>
                  <a:pt x="52" y="796"/>
                </a:lnTo>
                <a:lnTo>
                  <a:pt x="49" y="784"/>
                </a:lnTo>
                <a:lnTo>
                  <a:pt x="35" y="737"/>
                </a:lnTo>
                <a:lnTo>
                  <a:pt x="19" y="706"/>
                </a:lnTo>
                <a:lnTo>
                  <a:pt x="64" y="694"/>
                </a:lnTo>
                <a:lnTo>
                  <a:pt x="80" y="687"/>
                </a:lnTo>
                <a:lnTo>
                  <a:pt x="109" y="661"/>
                </a:lnTo>
                <a:lnTo>
                  <a:pt x="120" y="647"/>
                </a:lnTo>
                <a:lnTo>
                  <a:pt x="132" y="628"/>
                </a:lnTo>
                <a:lnTo>
                  <a:pt x="144" y="592"/>
                </a:lnTo>
                <a:lnTo>
                  <a:pt x="146" y="585"/>
                </a:lnTo>
                <a:lnTo>
                  <a:pt x="154" y="578"/>
                </a:lnTo>
                <a:lnTo>
                  <a:pt x="168" y="571"/>
                </a:lnTo>
                <a:lnTo>
                  <a:pt x="175" y="566"/>
                </a:lnTo>
                <a:lnTo>
                  <a:pt x="184" y="550"/>
                </a:lnTo>
                <a:lnTo>
                  <a:pt x="191" y="526"/>
                </a:lnTo>
                <a:lnTo>
                  <a:pt x="196" y="500"/>
                </a:lnTo>
                <a:lnTo>
                  <a:pt x="191" y="476"/>
                </a:lnTo>
                <a:lnTo>
                  <a:pt x="187" y="464"/>
                </a:lnTo>
                <a:lnTo>
                  <a:pt x="182" y="455"/>
                </a:lnTo>
                <a:lnTo>
                  <a:pt x="175" y="448"/>
                </a:lnTo>
                <a:lnTo>
                  <a:pt x="163" y="445"/>
                </a:lnTo>
                <a:lnTo>
                  <a:pt x="165" y="400"/>
                </a:lnTo>
                <a:lnTo>
                  <a:pt x="165" y="391"/>
                </a:lnTo>
                <a:lnTo>
                  <a:pt x="158" y="379"/>
                </a:lnTo>
                <a:lnTo>
                  <a:pt x="151" y="367"/>
                </a:lnTo>
                <a:lnTo>
                  <a:pt x="149" y="358"/>
                </a:lnTo>
                <a:lnTo>
                  <a:pt x="158" y="353"/>
                </a:lnTo>
                <a:lnTo>
                  <a:pt x="170" y="348"/>
                </a:lnTo>
                <a:lnTo>
                  <a:pt x="175" y="346"/>
                </a:lnTo>
                <a:lnTo>
                  <a:pt x="180" y="348"/>
                </a:lnTo>
                <a:lnTo>
                  <a:pt x="184" y="358"/>
                </a:lnTo>
                <a:lnTo>
                  <a:pt x="182" y="363"/>
                </a:lnTo>
                <a:lnTo>
                  <a:pt x="180" y="367"/>
                </a:lnTo>
                <a:lnTo>
                  <a:pt x="177" y="374"/>
                </a:lnTo>
                <a:lnTo>
                  <a:pt x="182" y="384"/>
                </a:lnTo>
                <a:lnTo>
                  <a:pt x="184" y="389"/>
                </a:lnTo>
                <a:lnTo>
                  <a:pt x="191" y="391"/>
                </a:lnTo>
                <a:lnTo>
                  <a:pt x="203" y="396"/>
                </a:lnTo>
                <a:lnTo>
                  <a:pt x="236" y="396"/>
                </a:lnTo>
                <a:lnTo>
                  <a:pt x="243" y="393"/>
                </a:lnTo>
                <a:lnTo>
                  <a:pt x="253" y="384"/>
                </a:lnTo>
                <a:lnTo>
                  <a:pt x="265" y="363"/>
                </a:lnTo>
                <a:lnTo>
                  <a:pt x="274" y="353"/>
                </a:lnTo>
                <a:lnTo>
                  <a:pt x="291" y="351"/>
                </a:lnTo>
                <a:lnTo>
                  <a:pt x="390" y="374"/>
                </a:lnTo>
                <a:lnTo>
                  <a:pt x="395" y="379"/>
                </a:lnTo>
                <a:lnTo>
                  <a:pt x="397" y="384"/>
                </a:lnTo>
                <a:lnTo>
                  <a:pt x="402" y="389"/>
                </a:lnTo>
                <a:lnTo>
                  <a:pt x="409" y="389"/>
                </a:lnTo>
                <a:lnTo>
                  <a:pt x="430" y="384"/>
                </a:lnTo>
                <a:lnTo>
                  <a:pt x="456" y="367"/>
                </a:lnTo>
                <a:lnTo>
                  <a:pt x="466" y="363"/>
                </a:lnTo>
                <a:lnTo>
                  <a:pt x="478" y="363"/>
                </a:lnTo>
                <a:lnTo>
                  <a:pt x="485" y="365"/>
                </a:lnTo>
                <a:lnTo>
                  <a:pt x="504" y="374"/>
                </a:lnTo>
                <a:lnTo>
                  <a:pt x="499" y="384"/>
                </a:lnTo>
                <a:lnTo>
                  <a:pt x="478" y="403"/>
                </a:lnTo>
                <a:lnTo>
                  <a:pt x="485" y="410"/>
                </a:lnTo>
                <a:lnTo>
                  <a:pt x="522" y="424"/>
                </a:lnTo>
                <a:lnTo>
                  <a:pt x="565" y="457"/>
                </a:lnTo>
                <a:lnTo>
                  <a:pt x="567" y="462"/>
                </a:lnTo>
                <a:lnTo>
                  <a:pt x="570" y="469"/>
                </a:lnTo>
                <a:lnTo>
                  <a:pt x="570" y="476"/>
                </a:lnTo>
                <a:lnTo>
                  <a:pt x="567" y="483"/>
                </a:lnTo>
                <a:lnTo>
                  <a:pt x="565" y="483"/>
                </a:lnTo>
                <a:lnTo>
                  <a:pt x="574" y="498"/>
                </a:lnTo>
                <a:lnTo>
                  <a:pt x="586" y="502"/>
                </a:lnTo>
                <a:lnTo>
                  <a:pt x="662" y="493"/>
                </a:lnTo>
                <a:lnTo>
                  <a:pt x="676" y="486"/>
                </a:lnTo>
                <a:lnTo>
                  <a:pt x="719" y="445"/>
                </a:lnTo>
                <a:lnTo>
                  <a:pt x="735" y="438"/>
                </a:lnTo>
                <a:lnTo>
                  <a:pt x="752" y="443"/>
                </a:lnTo>
                <a:lnTo>
                  <a:pt x="754" y="471"/>
                </a:lnTo>
                <a:lnTo>
                  <a:pt x="773" y="471"/>
                </a:lnTo>
                <a:lnTo>
                  <a:pt x="787" y="462"/>
                </a:lnTo>
                <a:lnTo>
                  <a:pt x="797" y="450"/>
                </a:lnTo>
                <a:lnTo>
                  <a:pt x="804" y="436"/>
                </a:lnTo>
                <a:lnTo>
                  <a:pt x="816" y="419"/>
                </a:lnTo>
                <a:lnTo>
                  <a:pt x="828" y="412"/>
                </a:lnTo>
                <a:lnTo>
                  <a:pt x="861" y="408"/>
                </a:lnTo>
                <a:lnTo>
                  <a:pt x="870" y="400"/>
                </a:lnTo>
                <a:lnTo>
                  <a:pt x="875" y="389"/>
                </a:lnTo>
                <a:lnTo>
                  <a:pt x="872" y="381"/>
                </a:lnTo>
                <a:lnTo>
                  <a:pt x="863" y="377"/>
                </a:lnTo>
                <a:lnTo>
                  <a:pt x="854" y="377"/>
                </a:lnTo>
                <a:lnTo>
                  <a:pt x="882" y="332"/>
                </a:lnTo>
                <a:lnTo>
                  <a:pt x="898" y="327"/>
                </a:lnTo>
                <a:lnTo>
                  <a:pt x="915" y="325"/>
                </a:lnTo>
                <a:lnTo>
                  <a:pt x="934" y="329"/>
                </a:lnTo>
                <a:lnTo>
                  <a:pt x="967" y="318"/>
                </a:lnTo>
                <a:lnTo>
                  <a:pt x="981" y="310"/>
                </a:lnTo>
                <a:lnTo>
                  <a:pt x="991" y="294"/>
                </a:lnTo>
                <a:lnTo>
                  <a:pt x="993" y="282"/>
                </a:lnTo>
                <a:lnTo>
                  <a:pt x="995" y="256"/>
                </a:lnTo>
                <a:lnTo>
                  <a:pt x="998" y="244"/>
                </a:lnTo>
                <a:lnTo>
                  <a:pt x="1017" y="223"/>
                </a:lnTo>
                <a:lnTo>
                  <a:pt x="1019" y="220"/>
                </a:lnTo>
                <a:lnTo>
                  <a:pt x="1031" y="218"/>
                </a:lnTo>
                <a:lnTo>
                  <a:pt x="1064" y="220"/>
                </a:lnTo>
                <a:lnTo>
                  <a:pt x="1123" y="211"/>
                </a:lnTo>
                <a:lnTo>
                  <a:pt x="1166" y="213"/>
                </a:lnTo>
                <a:lnTo>
                  <a:pt x="1173" y="211"/>
                </a:lnTo>
                <a:lnTo>
                  <a:pt x="1178" y="192"/>
                </a:lnTo>
                <a:lnTo>
                  <a:pt x="1185" y="185"/>
                </a:lnTo>
                <a:lnTo>
                  <a:pt x="1241" y="164"/>
                </a:lnTo>
                <a:lnTo>
                  <a:pt x="1409" y="147"/>
                </a:lnTo>
                <a:lnTo>
                  <a:pt x="1414" y="145"/>
                </a:lnTo>
                <a:lnTo>
                  <a:pt x="1431" y="114"/>
                </a:lnTo>
                <a:lnTo>
                  <a:pt x="1433" y="107"/>
                </a:lnTo>
                <a:lnTo>
                  <a:pt x="1431" y="97"/>
                </a:lnTo>
                <a:lnTo>
                  <a:pt x="1426" y="69"/>
                </a:lnTo>
                <a:lnTo>
                  <a:pt x="1423" y="62"/>
                </a:lnTo>
                <a:lnTo>
                  <a:pt x="1419" y="59"/>
                </a:lnTo>
                <a:lnTo>
                  <a:pt x="1412" y="55"/>
                </a:lnTo>
                <a:lnTo>
                  <a:pt x="1405" y="50"/>
                </a:lnTo>
                <a:lnTo>
                  <a:pt x="1402" y="43"/>
                </a:lnTo>
                <a:lnTo>
                  <a:pt x="1400" y="36"/>
                </a:lnTo>
                <a:lnTo>
                  <a:pt x="1409" y="29"/>
                </a:lnTo>
                <a:lnTo>
                  <a:pt x="1426" y="12"/>
                </a:lnTo>
                <a:lnTo>
                  <a:pt x="1431" y="7"/>
                </a:lnTo>
                <a:lnTo>
                  <a:pt x="1440" y="0"/>
                </a:lnTo>
                <a:lnTo>
                  <a:pt x="1442" y="0"/>
                </a:lnTo>
                <a:lnTo>
                  <a:pt x="1440" y="5"/>
                </a:lnTo>
                <a:lnTo>
                  <a:pt x="1440" y="17"/>
                </a:lnTo>
                <a:lnTo>
                  <a:pt x="1440" y="26"/>
                </a:lnTo>
                <a:lnTo>
                  <a:pt x="1435" y="33"/>
                </a:lnTo>
                <a:lnTo>
                  <a:pt x="1435" y="40"/>
                </a:lnTo>
                <a:lnTo>
                  <a:pt x="1440" y="52"/>
                </a:lnTo>
                <a:lnTo>
                  <a:pt x="1450" y="57"/>
                </a:lnTo>
                <a:lnTo>
                  <a:pt x="1457" y="55"/>
                </a:lnTo>
                <a:lnTo>
                  <a:pt x="1471" y="43"/>
                </a:lnTo>
                <a:lnTo>
                  <a:pt x="1487" y="38"/>
                </a:lnTo>
                <a:lnTo>
                  <a:pt x="1530" y="40"/>
                </a:lnTo>
                <a:lnTo>
                  <a:pt x="1542" y="38"/>
                </a:lnTo>
                <a:lnTo>
                  <a:pt x="1568" y="22"/>
                </a:lnTo>
                <a:lnTo>
                  <a:pt x="1580" y="24"/>
                </a:lnTo>
                <a:lnTo>
                  <a:pt x="1584" y="29"/>
                </a:lnTo>
                <a:lnTo>
                  <a:pt x="1596" y="50"/>
                </a:lnTo>
                <a:lnTo>
                  <a:pt x="1601" y="59"/>
                </a:lnTo>
                <a:lnTo>
                  <a:pt x="1608" y="64"/>
                </a:lnTo>
                <a:lnTo>
                  <a:pt x="1632" y="78"/>
                </a:lnTo>
                <a:lnTo>
                  <a:pt x="1643" y="83"/>
                </a:lnTo>
                <a:lnTo>
                  <a:pt x="1658" y="81"/>
                </a:lnTo>
                <a:lnTo>
                  <a:pt x="1672" y="76"/>
                </a:lnTo>
                <a:lnTo>
                  <a:pt x="1684" y="69"/>
                </a:lnTo>
                <a:lnTo>
                  <a:pt x="1688" y="62"/>
                </a:lnTo>
                <a:lnTo>
                  <a:pt x="1712" y="90"/>
                </a:lnTo>
                <a:lnTo>
                  <a:pt x="1731" y="102"/>
                </a:lnTo>
                <a:lnTo>
                  <a:pt x="1757" y="116"/>
                </a:lnTo>
                <a:lnTo>
                  <a:pt x="1766" y="123"/>
                </a:lnTo>
                <a:lnTo>
                  <a:pt x="1769" y="128"/>
                </a:lnTo>
                <a:lnTo>
                  <a:pt x="1769" y="133"/>
                </a:lnTo>
                <a:lnTo>
                  <a:pt x="1766" y="140"/>
                </a:lnTo>
                <a:lnTo>
                  <a:pt x="1769" y="149"/>
                </a:lnTo>
                <a:lnTo>
                  <a:pt x="1773" y="161"/>
                </a:lnTo>
                <a:lnTo>
                  <a:pt x="1795" y="197"/>
                </a:lnTo>
                <a:lnTo>
                  <a:pt x="1797" y="201"/>
                </a:lnTo>
                <a:lnTo>
                  <a:pt x="1797" y="206"/>
                </a:lnTo>
                <a:lnTo>
                  <a:pt x="1795" y="216"/>
                </a:lnTo>
                <a:lnTo>
                  <a:pt x="1790" y="225"/>
                </a:lnTo>
                <a:lnTo>
                  <a:pt x="1781" y="244"/>
                </a:lnTo>
                <a:lnTo>
                  <a:pt x="1773" y="258"/>
                </a:lnTo>
                <a:lnTo>
                  <a:pt x="1764" y="296"/>
                </a:lnTo>
                <a:lnTo>
                  <a:pt x="1759" y="303"/>
                </a:lnTo>
                <a:lnTo>
                  <a:pt x="1755" y="313"/>
                </a:lnTo>
                <a:lnTo>
                  <a:pt x="1750" y="318"/>
                </a:lnTo>
                <a:lnTo>
                  <a:pt x="1743" y="325"/>
                </a:lnTo>
                <a:lnTo>
                  <a:pt x="1736" y="329"/>
                </a:lnTo>
                <a:lnTo>
                  <a:pt x="1700" y="339"/>
                </a:lnTo>
                <a:lnTo>
                  <a:pt x="1695" y="341"/>
                </a:lnTo>
                <a:lnTo>
                  <a:pt x="1688" y="346"/>
                </a:lnTo>
                <a:lnTo>
                  <a:pt x="1686" y="351"/>
                </a:lnTo>
                <a:lnTo>
                  <a:pt x="1681" y="363"/>
                </a:lnTo>
                <a:lnTo>
                  <a:pt x="1679" y="384"/>
                </a:lnTo>
                <a:lnTo>
                  <a:pt x="1674" y="396"/>
                </a:lnTo>
                <a:lnTo>
                  <a:pt x="1667" y="405"/>
                </a:lnTo>
                <a:lnTo>
                  <a:pt x="1658" y="412"/>
                </a:lnTo>
                <a:lnTo>
                  <a:pt x="1646" y="419"/>
                </a:lnTo>
                <a:lnTo>
                  <a:pt x="1622" y="426"/>
                </a:lnTo>
                <a:lnTo>
                  <a:pt x="1610" y="429"/>
                </a:lnTo>
                <a:lnTo>
                  <a:pt x="1601" y="426"/>
                </a:lnTo>
                <a:lnTo>
                  <a:pt x="1582" y="419"/>
                </a:lnTo>
                <a:lnTo>
                  <a:pt x="1575" y="419"/>
                </a:lnTo>
                <a:lnTo>
                  <a:pt x="1563" y="422"/>
                </a:lnTo>
                <a:lnTo>
                  <a:pt x="1542" y="443"/>
                </a:lnTo>
                <a:lnTo>
                  <a:pt x="1464" y="483"/>
                </a:lnTo>
                <a:lnTo>
                  <a:pt x="1442" y="486"/>
                </a:lnTo>
                <a:lnTo>
                  <a:pt x="1433" y="490"/>
                </a:lnTo>
                <a:lnTo>
                  <a:pt x="1414" y="505"/>
                </a:lnTo>
                <a:lnTo>
                  <a:pt x="1419" y="526"/>
                </a:lnTo>
                <a:lnTo>
                  <a:pt x="1416" y="571"/>
                </a:lnTo>
                <a:lnTo>
                  <a:pt x="1416" y="585"/>
                </a:lnTo>
                <a:lnTo>
                  <a:pt x="1419" y="606"/>
                </a:lnTo>
                <a:lnTo>
                  <a:pt x="1423" y="618"/>
                </a:lnTo>
                <a:lnTo>
                  <a:pt x="1428" y="628"/>
                </a:lnTo>
                <a:lnTo>
                  <a:pt x="1433" y="635"/>
                </a:lnTo>
                <a:lnTo>
                  <a:pt x="1447" y="642"/>
                </a:lnTo>
                <a:lnTo>
                  <a:pt x="1454" y="647"/>
                </a:lnTo>
                <a:lnTo>
                  <a:pt x="1461" y="661"/>
                </a:lnTo>
                <a:lnTo>
                  <a:pt x="1466" y="673"/>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5" name="Freeform 25">
            <a:extLst>
              <a:ext uri="{FF2B5EF4-FFF2-40B4-BE49-F238E27FC236}">
                <a16:creationId xmlns:a16="http://schemas.microsoft.com/office/drawing/2014/main" id="{12FF9BD4-84AA-401D-9EA9-BD4D0F1E4972}"/>
              </a:ext>
            </a:extLst>
          </p:cNvPr>
          <p:cNvSpPr>
            <a:spLocks/>
          </p:cNvSpPr>
          <p:nvPr/>
        </p:nvSpPr>
        <p:spPr bwMode="auto">
          <a:xfrm>
            <a:off x="8309804" y="1994153"/>
            <a:ext cx="451287" cy="349416"/>
          </a:xfrm>
          <a:custGeom>
            <a:avLst/>
            <a:gdLst>
              <a:gd name="T0" fmla="*/ 17 w 287"/>
              <a:gd name="T1" fmla="*/ 156 h 223"/>
              <a:gd name="T2" fmla="*/ 17 w 287"/>
              <a:gd name="T3" fmla="*/ 156 h 223"/>
              <a:gd name="T4" fmla="*/ 10 w 287"/>
              <a:gd name="T5" fmla="*/ 151 h 223"/>
              <a:gd name="T6" fmla="*/ 3 w 287"/>
              <a:gd name="T7" fmla="*/ 142 h 223"/>
              <a:gd name="T8" fmla="*/ 0 w 287"/>
              <a:gd name="T9" fmla="*/ 133 h 223"/>
              <a:gd name="T10" fmla="*/ 0 w 287"/>
              <a:gd name="T11" fmla="*/ 123 h 223"/>
              <a:gd name="T12" fmla="*/ 3 w 287"/>
              <a:gd name="T13" fmla="*/ 121 h 223"/>
              <a:gd name="T14" fmla="*/ 5 w 287"/>
              <a:gd name="T15" fmla="*/ 111 h 223"/>
              <a:gd name="T16" fmla="*/ 8 w 287"/>
              <a:gd name="T17" fmla="*/ 104 h 223"/>
              <a:gd name="T18" fmla="*/ 26 w 287"/>
              <a:gd name="T19" fmla="*/ 109 h 223"/>
              <a:gd name="T20" fmla="*/ 36 w 287"/>
              <a:gd name="T21" fmla="*/ 106 h 223"/>
              <a:gd name="T22" fmla="*/ 45 w 287"/>
              <a:gd name="T23" fmla="*/ 102 h 223"/>
              <a:gd name="T24" fmla="*/ 50 w 287"/>
              <a:gd name="T25" fmla="*/ 97 h 223"/>
              <a:gd name="T26" fmla="*/ 57 w 287"/>
              <a:gd name="T27" fmla="*/ 88 h 223"/>
              <a:gd name="T28" fmla="*/ 60 w 287"/>
              <a:gd name="T29" fmla="*/ 80 h 223"/>
              <a:gd name="T30" fmla="*/ 100 w 287"/>
              <a:gd name="T31" fmla="*/ 40 h 223"/>
              <a:gd name="T32" fmla="*/ 121 w 287"/>
              <a:gd name="T33" fmla="*/ 24 h 223"/>
              <a:gd name="T34" fmla="*/ 133 w 287"/>
              <a:gd name="T35" fmla="*/ 16 h 223"/>
              <a:gd name="T36" fmla="*/ 138 w 287"/>
              <a:gd name="T37" fmla="*/ 12 h 223"/>
              <a:gd name="T38" fmla="*/ 138 w 287"/>
              <a:gd name="T39" fmla="*/ 2 h 223"/>
              <a:gd name="T40" fmla="*/ 159 w 287"/>
              <a:gd name="T41" fmla="*/ 0 h 223"/>
              <a:gd name="T42" fmla="*/ 164 w 287"/>
              <a:gd name="T43" fmla="*/ 5 h 223"/>
              <a:gd name="T44" fmla="*/ 192 w 287"/>
              <a:gd name="T45" fmla="*/ 35 h 223"/>
              <a:gd name="T46" fmla="*/ 194 w 287"/>
              <a:gd name="T47" fmla="*/ 38 h 223"/>
              <a:gd name="T48" fmla="*/ 194 w 287"/>
              <a:gd name="T49" fmla="*/ 35 h 223"/>
              <a:gd name="T50" fmla="*/ 194 w 287"/>
              <a:gd name="T51" fmla="*/ 31 h 223"/>
              <a:gd name="T52" fmla="*/ 199 w 287"/>
              <a:gd name="T53" fmla="*/ 24 h 223"/>
              <a:gd name="T54" fmla="*/ 211 w 287"/>
              <a:gd name="T55" fmla="*/ 16 h 223"/>
              <a:gd name="T56" fmla="*/ 220 w 287"/>
              <a:gd name="T57" fmla="*/ 24 h 223"/>
              <a:gd name="T58" fmla="*/ 225 w 287"/>
              <a:gd name="T59" fmla="*/ 31 h 223"/>
              <a:gd name="T60" fmla="*/ 235 w 287"/>
              <a:gd name="T61" fmla="*/ 38 h 223"/>
              <a:gd name="T62" fmla="*/ 239 w 287"/>
              <a:gd name="T63" fmla="*/ 45 h 223"/>
              <a:gd name="T64" fmla="*/ 244 w 287"/>
              <a:gd name="T65" fmla="*/ 59 h 223"/>
              <a:gd name="T66" fmla="*/ 251 w 287"/>
              <a:gd name="T67" fmla="*/ 61 h 223"/>
              <a:gd name="T68" fmla="*/ 253 w 287"/>
              <a:gd name="T69" fmla="*/ 66 h 223"/>
              <a:gd name="T70" fmla="*/ 253 w 287"/>
              <a:gd name="T71" fmla="*/ 69 h 223"/>
              <a:gd name="T72" fmla="*/ 253 w 287"/>
              <a:gd name="T73" fmla="*/ 71 h 223"/>
              <a:gd name="T74" fmla="*/ 253 w 287"/>
              <a:gd name="T75" fmla="*/ 95 h 223"/>
              <a:gd name="T76" fmla="*/ 258 w 287"/>
              <a:gd name="T77" fmla="*/ 125 h 223"/>
              <a:gd name="T78" fmla="*/ 265 w 287"/>
              <a:gd name="T79" fmla="*/ 140 h 223"/>
              <a:gd name="T80" fmla="*/ 287 w 287"/>
              <a:gd name="T81" fmla="*/ 168 h 223"/>
              <a:gd name="T82" fmla="*/ 237 w 287"/>
              <a:gd name="T83" fmla="*/ 170 h 223"/>
              <a:gd name="T84" fmla="*/ 204 w 287"/>
              <a:gd name="T85" fmla="*/ 178 h 223"/>
              <a:gd name="T86" fmla="*/ 194 w 287"/>
              <a:gd name="T87" fmla="*/ 182 h 223"/>
              <a:gd name="T88" fmla="*/ 190 w 287"/>
              <a:gd name="T89" fmla="*/ 189 h 223"/>
              <a:gd name="T90" fmla="*/ 190 w 287"/>
              <a:gd name="T91" fmla="*/ 194 h 223"/>
              <a:gd name="T92" fmla="*/ 187 w 287"/>
              <a:gd name="T93" fmla="*/ 199 h 223"/>
              <a:gd name="T94" fmla="*/ 185 w 287"/>
              <a:gd name="T95" fmla="*/ 204 h 223"/>
              <a:gd name="T96" fmla="*/ 178 w 287"/>
              <a:gd name="T97" fmla="*/ 211 h 223"/>
              <a:gd name="T98" fmla="*/ 164 w 287"/>
              <a:gd name="T99" fmla="*/ 213 h 223"/>
              <a:gd name="T100" fmla="*/ 157 w 287"/>
              <a:gd name="T101" fmla="*/ 213 h 223"/>
              <a:gd name="T102" fmla="*/ 142 w 287"/>
              <a:gd name="T103" fmla="*/ 211 h 223"/>
              <a:gd name="T104" fmla="*/ 131 w 287"/>
              <a:gd name="T105" fmla="*/ 206 h 223"/>
              <a:gd name="T106" fmla="*/ 114 w 287"/>
              <a:gd name="T107" fmla="*/ 211 h 223"/>
              <a:gd name="T108" fmla="*/ 95 w 287"/>
              <a:gd name="T109" fmla="*/ 218 h 223"/>
              <a:gd name="T110" fmla="*/ 52 w 287"/>
              <a:gd name="T111" fmla="*/ 223 h 223"/>
              <a:gd name="T112" fmla="*/ 43 w 287"/>
              <a:gd name="T113" fmla="*/ 220 h 223"/>
              <a:gd name="T114" fmla="*/ 38 w 287"/>
              <a:gd name="T115" fmla="*/ 213 h 223"/>
              <a:gd name="T116" fmla="*/ 34 w 287"/>
              <a:gd name="T117" fmla="*/ 208 h 223"/>
              <a:gd name="T118" fmla="*/ 24 w 287"/>
              <a:gd name="T119" fmla="*/ 199 h 223"/>
              <a:gd name="T120" fmla="*/ 24 w 287"/>
              <a:gd name="T121" fmla="*/ 168 h 223"/>
              <a:gd name="T122" fmla="*/ 22 w 287"/>
              <a:gd name="T123" fmla="*/ 161 h 223"/>
              <a:gd name="T124" fmla="*/ 17 w 287"/>
              <a:gd name="T125" fmla="*/ 156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87" h="223">
                <a:moveTo>
                  <a:pt x="17" y="156"/>
                </a:moveTo>
                <a:lnTo>
                  <a:pt x="17" y="156"/>
                </a:lnTo>
                <a:lnTo>
                  <a:pt x="10" y="151"/>
                </a:lnTo>
                <a:lnTo>
                  <a:pt x="3" y="142"/>
                </a:lnTo>
                <a:lnTo>
                  <a:pt x="0" y="133"/>
                </a:lnTo>
                <a:lnTo>
                  <a:pt x="0" y="123"/>
                </a:lnTo>
                <a:lnTo>
                  <a:pt x="3" y="121"/>
                </a:lnTo>
                <a:lnTo>
                  <a:pt x="5" y="111"/>
                </a:lnTo>
                <a:lnTo>
                  <a:pt x="8" y="104"/>
                </a:lnTo>
                <a:lnTo>
                  <a:pt x="26" y="109"/>
                </a:lnTo>
                <a:lnTo>
                  <a:pt x="36" y="106"/>
                </a:lnTo>
                <a:lnTo>
                  <a:pt x="45" y="102"/>
                </a:lnTo>
                <a:lnTo>
                  <a:pt x="50" y="97"/>
                </a:lnTo>
                <a:lnTo>
                  <a:pt x="57" y="88"/>
                </a:lnTo>
                <a:lnTo>
                  <a:pt x="60" y="80"/>
                </a:lnTo>
                <a:lnTo>
                  <a:pt x="100" y="40"/>
                </a:lnTo>
                <a:lnTo>
                  <a:pt x="121" y="24"/>
                </a:lnTo>
                <a:lnTo>
                  <a:pt x="133" y="16"/>
                </a:lnTo>
                <a:lnTo>
                  <a:pt x="138" y="12"/>
                </a:lnTo>
                <a:lnTo>
                  <a:pt x="138" y="2"/>
                </a:lnTo>
                <a:lnTo>
                  <a:pt x="159" y="0"/>
                </a:lnTo>
                <a:lnTo>
                  <a:pt x="164" y="5"/>
                </a:lnTo>
                <a:lnTo>
                  <a:pt x="192" y="35"/>
                </a:lnTo>
                <a:lnTo>
                  <a:pt x="194" y="38"/>
                </a:lnTo>
                <a:lnTo>
                  <a:pt x="194" y="35"/>
                </a:lnTo>
                <a:lnTo>
                  <a:pt x="194" y="31"/>
                </a:lnTo>
                <a:lnTo>
                  <a:pt x="199" y="24"/>
                </a:lnTo>
                <a:lnTo>
                  <a:pt x="211" y="16"/>
                </a:lnTo>
                <a:lnTo>
                  <a:pt x="220" y="24"/>
                </a:lnTo>
                <a:lnTo>
                  <a:pt x="225" y="31"/>
                </a:lnTo>
                <a:lnTo>
                  <a:pt x="235" y="38"/>
                </a:lnTo>
                <a:lnTo>
                  <a:pt x="239" y="45"/>
                </a:lnTo>
                <a:lnTo>
                  <a:pt x="244" y="59"/>
                </a:lnTo>
                <a:lnTo>
                  <a:pt x="251" y="61"/>
                </a:lnTo>
                <a:lnTo>
                  <a:pt x="253" y="66"/>
                </a:lnTo>
                <a:lnTo>
                  <a:pt x="253" y="69"/>
                </a:lnTo>
                <a:lnTo>
                  <a:pt x="253" y="71"/>
                </a:lnTo>
                <a:lnTo>
                  <a:pt x="253" y="95"/>
                </a:lnTo>
                <a:lnTo>
                  <a:pt x="258" y="125"/>
                </a:lnTo>
                <a:lnTo>
                  <a:pt x="265" y="140"/>
                </a:lnTo>
                <a:lnTo>
                  <a:pt x="287" y="168"/>
                </a:lnTo>
                <a:lnTo>
                  <a:pt x="237" y="170"/>
                </a:lnTo>
                <a:lnTo>
                  <a:pt x="204" y="178"/>
                </a:lnTo>
                <a:lnTo>
                  <a:pt x="194" y="182"/>
                </a:lnTo>
                <a:lnTo>
                  <a:pt x="190" y="189"/>
                </a:lnTo>
                <a:lnTo>
                  <a:pt x="190" y="194"/>
                </a:lnTo>
                <a:lnTo>
                  <a:pt x="187" y="199"/>
                </a:lnTo>
                <a:lnTo>
                  <a:pt x="185" y="204"/>
                </a:lnTo>
                <a:lnTo>
                  <a:pt x="178" y="211"/>
                </a:lnTo>
                <a:lnTo>
                  <a:pt x="164" y="213"/>
                </a:lnTo>
                <a:lnTo>
                  <a:pt x="157" y="213"/>
                </a:lnTo>
                <a:lnTo>
                  <a:pt x="142" y="211"/>
                </a:lnTo>
                <a:lnTo>
                  <a:pt x="131" y="206"/>
                </a:lnTo>
                <a:lnTo>
                  <a:pt x="114" y="211"/>
                </a:lnTo>
                <a:lnTo>
                  <a:pt x="95" y="218"/>
                </a:lnTo>
                <a:lnTo>
                  <a:pt x="52" y="223"/>
                </a:lnTo>
                <a:lnTo>
                  <a:pt x="43" y="220"/>
                </a:lnTo>
                <a:lnTo>
                  <a:pt x="38" y="213"/>
                </a:lnTo>
                <a:lnTo>
                  <a:pt x="34" y="208"/>
                </a:lnTo>
                <a:lnTo>
                  <a:pt x="24" y="199"/>
                </a:lnTo>
                <a:lnTo>
                  <a:pt x="24" y="168"/>
                </a:lnTo>
                <a:lnTo>
                  <a:pt x="22" y="161"/>
                </a:lnTo>
                <a:lnTo>
                  <a:pt x="17" y="156"/>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rnd" cmpd="sng">
            <a:solidFill>
              <a:schemeClr val="bg1"/>
            </a:solidFill>
          </a:ln>
          <a:effectLst>
            <a:outerShdw blurRad="63500" sx="102000" sy="102000" algn="ctr" rotWithShape="0">
              <a:prstClr val="black">
                <a:alpha val="40000"/>
              </a:prstClr>
            </a:outerShdw>
          </a:effectLst>
        </p:spPr>
        <p:txBody>
          <a:bodyPr/>
          <a:lstStyle/>
          <a:p>
            <a:pPr defTabSz="1828434" fontAlgn="auto">
              <a:spcBef>
                <a:spcPts val="0"/>
              </a:spcBef>
              <a:spcAft>
                <a:spcPts val="0"/>
              </a:spcAft>
              <a:defRPr/>
            </a:pPr>
            <a:endParaRPr lang="en-US">
              <a:latin typeface="+mn-lt"/>
              <a:ea typeface="+mn-ea"/>
            </a:endParaRPr>
          </a:p>
        </p:txBody>
      </p:sp>
      <p:sp>
        <p:nvSpPr>
          <p:cNvPr id="197" name="TextBox 196">
            <a:extLst>
              <a:ext uri="{FF2B5EF4-FFF2-40B4-BE49-F238E27FC236}">
                <a16:creationId xmlns:a16="http://schemas.microsoft.com/office/drawing/2014/main" id="{FE1154EF-7CCD-44E2-9C3C-BF5C0A532CDA}"/>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AUSTRIA MAP</a:t>
            </a:r>
          </a:p>
          <a:p>
            <a:r>
              <a:rPr lang="en-US" dirty="0">
                <a:solidFill>
                  <a:schemeClr val="bg1"/>
                </a:solidFill>
                <a:latin typeface="Candara" panose="020E0502030303020204" pitchFamily="34" charset="0"/>
              </a:rPr>
              <a:t>Your Subtitle</a:t>
            </a:r>
          </a:p>
        </p:txBody>
      </p:sp>
      <p:grpSp>
        <p:nvGrpSpPr>
          <p:cNvPr id="198" name="Group 197">
            <a:extLst>
              <a:ext uri="{FF2B5EF4-FFF2-40B4-BE49-F238E27FC236}">
                <a16:creationId xmlns:a16="http://schemas.microsoft.com/office/drawing/2014/main" id="{268A5AD9-E827-48ED-88F0-7202BE96271E}"/>
              </a:ext>
            </a:extLst>
          </p:cNvPr>
          <p:cNvGrpSpPr/>
          <p:nvPr/>
        </p:nvGrpSpPr>
        <p:grpSpPr>
          <a:xfrm>
            <a:off x="644349" y="3621718"/>
            <a:ext cx="2743200" cy="508758"/>
            <a:chOff x="1066801" y="2238247"/>
            <a:chExt cx="2743200" cy="508758"/>
          </a:xfrm>
        </p:grpSpPr>
        <p:sp>
          <p:nvSpPr>
            <p:cNvPr id="199" name="Freeform: Shape 198">
              <a:extLst>
                <a:ext uri="{FF2B5EF4-FFF2-40B4-BE49-F238E27FC236}">
                  <a16:creationId xmlns:a16="http://schemas.microsoft.com/office/drawing/2014/main" id="{562738A8-B91B-4EAF-87C7-F1A1A5A07C56}"/>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0" name="Text Box 10">
              <a:extLst>
                <a:ext uri="{FF2B5EF4-FFF2-40B4-BE49-F238E27FC236}">
                  <a16:creationId xmlns:a16="http://schemas.microsoft.com/office/drawing/2014/main" id="{08F041FA-56AB-441C-9576-B25343E80316}"/>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1" name="Group 200">
            <a:extLst>
              <a:ext uri="{FF2B5EF4-FFF2-40B4-BE49-F238E27FC236}">
                <a16:creationId xmlns:a16="http://schemas.microsoft.com/office/drawing/2014/main" id="{F2B2FB26-E2F5-475A-9D31-E6A4B79C8EFE}"/>
              </a:ext>
            </a:extLst>
          </p:cNvPr>
          <p:cNvGrpSpPr/>
          <p:nvPr/>
        </p:nvGrpSpPr>
        <p:grpSpPr>
          <a:xfrm>
            <a:off x="7389491" y="1465388"/>
            <a:ext cx="2743200" cy="508758"/>
            <a:chOff x="7772400" y="675620"/>
            <a:chExt cx="2743200" cy="508758"/>
          </a:xfrm>
        </p:grpSpPr>
        <p:sp>
          <p:nvSpPr>
            <p:cNvPr id="202" name="Freeform: Shape 201">
              <a:extLst>
                <a:ext uri="{FF2B5EF4-FFF2-40B4-BE49-F238E27FC236}">
                  <a16:creationId xmlns:a16="http://schemas.microsoft.com/office/drawing/2014/main" id="{906EA484-91A5-4BA6-8687-FFAA960C891A}"/>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3" name="Text Box 10">
              <a:extLst>
                <a:ext uri="{FF2B5EF4-FFF2-40B4-BE49-F238E27FC236}">
                  <a16:creationId xmlns:a16="http://schemas.microsoft.com/office/drawing/2014/main" id="{1DEC70EC-5637-4940-A473-28DCFCDEB842}"/>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4" name="Group 203">
            <a:extLst>
              <a:ext uri="{FF2B5EF4-FFF2-40B4-BE49-F238E27FC236}">
                <a16:creationId xmlns:a16="http://schemas.microsoft.com/office/drawing/2014/main" id="{C8BB9E3C-899B-4814-B06C-3B7CDA71B468}"/>
              </a:ext>
            </a:extLst>
          </p:cNvPr>
          <p:cNvGrpSpPr/>
          <p:nvPr/>
        </p:nvGrpSpPr>
        <p:grpSpPr>
          <a:xfrm>
            <a:off x="7171829" y="4330488"/>
            <a:ext cx="2743200" cy="508758"/>
            <a:chOff x="8831418" y="3906966"/>
            <a:chExt cx="2743200" cy="508758"/>
          </a:xfrm>
        </p:grpSpPr>
        <p:sp>
          <p:nvSpPr>
            <p:cNvPr id="205" name="Freeform: Shape 204">
              <a:extLst>
                <a:ext uri="{FF2B5EF4-FFF2-40B4-BE49-F238E27FC236}">
                  <a16:creationId xmlns:a16="http://schemas.microsoft.com/office/drawing/2014/main" id="{06DDC927-B774-42B7-9798-696C4A953A09}"/>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06" name="Text Box 10">
              <a:extLst>
                <a:ext uri="{FF2B5EF4-FFF2-40B4-BE49-F238E27FC236}">
                  <a16:creationId xmlns:a16="http://schemas.microsoft.com/office/drawing/2014/main" id="{F18BFF09-2570-497E-947F-A414D1829695}"/>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207" name="Group 206">
            <a:extLst>
              <a:ext uri="{FF2B5EF4-FFF2-40B4-BE49-F238E27FC236}">
                <a16:creationId xmlns:a16="http://schemas.microsoft.com/office/drawing/2014/main" id="{7AC48CC6-85D4-4FE7-9A27-CEA7431E4212}"/>
              </a:ext>
            </a:extLst>
          </p:cNvPr>
          <p:cNvGrpSpPr/>
          <p:nvPr/>
        </p:nvGrpSpPr>
        <p:grpSpPr>
          <a:xfrm>
            <a:off x="3141981" y="3320572"/>
            <a:ext cx="1097280" cy="1375905"/>
            <a:chOff x="3564433" y="1937101"/>
            <a:chExt cx="1097280" cy="1375905"/>
          </a:xfrm>
          <a:effectLst>
            <a:outerShdw blurRad="76200" dir="18900000" sy="23000" kx="-1200000" algn="bl" rotWithShape="0">
              <a:prstClr val="black">
                <a:alpha val="13000"/>
              </a:prstClr>
            </a:outerShdw>
          </a:effectLst>
        </p:grpSpPr>
        <p:sp>
          <p:nvSpPr>
            <p:cNvPr id="208" name="Freeform: Shape 207">
              <a:extLst>
                <a:ext uri="{FF2B5EF4-FFF2-40B4-BE49-F238E27FC236}">
                  <a16:creationId xmlns:a16="http://schemas.microsoft.com/office/drawing/2014/main" id="{BB2A5326-D677-4ED4-B812-F4620B9D3476}"/>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9" name="Oval 208">
              <a:extLst>
                <a:ext uri="{FF2B5EF4-FFF2-40B4-BE49-F238E27FC236}">
                  <a16:creationId xmlns:a16="http://schemas.microsoft.com/office/drawing/2014/main" id="{5A4AC65C-2523-494E-A6E5-1CBB5E793008}"/>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10" name="Graphic 26" descr="Hike">
              <a:extLst>
                <a:ext uri="{FF2B5EF4-FFF2-40B4-BE49-F238E27FC236}">
                  <a16:creationId xmlns:a16="http://schemas.microsoft.com/office/drawing/2014/main" id="{30C88A38-00F1-4F5F-AEDB-70860D1FE932}"/>
                </a:ext>
              </a:extLst>
            </p:cNvPr>
            <p:cNvGrpSpPr>
              <a:grpSpLocks noChangeAspect="1"/>
            </p:cNvGrpSpPr>
            <p:nvPr/>
          </p:nvGrpSpPr>
          <p:grpSpPr>
            <a:xfrm>
              <a:off x="3835579" y="2208930"/>
              <a:ext cx="548640" cy="548640"/>
              <a:chOff x="5638800" y="2971800"/>
              <a:chExt cx="914400" cy="914400"/>
            </a:xfrm>
            <a:solidFill>
              <a:srgbClr val="4D4D4D"/>
            </a:solidFill>
          </p:grpSpPr>
          <p:sp>
            <p:nvSpPr>
              <p:cNvPr id="211" name="Freeform: Shape 210">
                <a:extLst>
                  <a:ext uri="{FF2B5EF4-FFF2-40B4-BE49-F238E27FC236}">
                    <a16:creationId xmlns:a16="http://schemas.microsoft.com/office/drawing/2014/main" id="{6DCD42FE-FE35-433F-9507-5F80074BA9CF}"/>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212" name="Freeform: Shape 211">
                <a:extLst>
                  <a:ext uri="{FF2B5EF4-FFF2-40B4-BE49-F238E27FC236}">
                    <a16:creationId xmlns:a16="http://schemas.microsoft.com/office/drawing/2014/main" id="{0B4F6ADC-1EBE-404B-B955-C4D4C4BCED54}"/>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213" name="Freeform: Shape 212">
                <a:extLst>
                  <a:ext uri="{FF2B5EF4-FFF2-40B4-BE49-F238E27FC236}">
                    <a16:creationId xmlns:a16="http://schemas.microsoft.com/office/drawing/2014/main" id="{42C875B4-3D91-423F-A82D-C73BAC81D20F}"/>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214" name="Group 213">
            <a:extLst>
              <a:ext uri="{FF2B5EF4-FFF2-40B4-BE49-F238E27FC236}">
                <a16:creationId xmlns:a16="http://schemas.microsoft.com/office/drawing/2014/main" id="{04D1AF1B-47D0-496E-947E-D07B9652197B}"/>
              </a:ext>
            </a:extLst>
          </p:cNvPr>
          <p:cNvGrpSpPr/>
          <p:nvPr/>
        </p:nvGrpSpPr>
        <p:grpSpPr>
          <a:xfrm>
            <a:off x="6623308" y="1166463"/>
            <a:ext cx="1097280" cy="1375905"/>
            <a:chOff x="7006217" y="376695"/>
            <a:chExt cx="1097280" cy="1375905"/>
          </a:xfrm>
          <a:effectLst>
            <a:outerShdw blurRad="76200" dir="18900000" sy="23000" kx="-1200000" algn="bl" rotWithShape="0">
              <a:prstClr val="black">
                <a:alpha val="13000"/>
              </a:prstClr>
            </a:outerShdw>
          </a:effectLst>
        </p:grpSpPr>
        <p:sp>
          <p:nvSpPr>
            <p:cNvPr id="215" name="Freeform: Shape 214">
              <a:extLst>
                <a:ext uri="{FF2B5EF4-FFF2-40B4-BE49-F238E27FC236}">
                  <a16:creationId xmlns:a16="http://schemas.microsoft.com/office/drawing/2014/main" id="{D4963690-E1E8-4DA4-A0A1-1DBDA826438E}"/>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16" name="Oval 215">
              <a:extLst>
                <a:ext uri="{FF2B5EF4-FFF2-40B4-BE49-F238E27FC236}">
                  <a16:creationId xmlns:a16="http://schemas.microsoft.com/office/drawing/2014/main" id="{EB049D73-7306-4526-A2E2-6E5BB649483E}"/>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217" name="Graphic 216" descr="Tent">
              <a:extLst>
                <a:ext uri="{FF2B5EF4-FFF2-40B4-BE49-F238E27FC236}">
                  <a16:creationId xmlns:a16="http://schemas.microsoft.com/office/drawing/2014/main" id="{2C077192-C7D0-490F-A37B-F6E6DBF7BD8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218" name="Group 217">
            <a:extLst>
              <a:ext uri="{FF2B5EF4-FFF2-40B4-BE49-F238E27FC236}">
                <a16:creationId xmlns:a16="http://schemas.microsoft.com/office/drawing/2014/main" id="{73003FD4-75F4-4C12-A92B-B47B7726ED87}"/>
              </a:ext>
            </a:extLst>
          </p:cNvPr>
          <p:cNvGrpSpPr/>
          <p:nvPr/>
        </p:nvGrpSpPr>
        <p:grpSpPr>
          <a:xfrm>
            <a:off x="6197887" y="4051609"/>
            <a:ext cx="1097280" cy="1375905"/>
            <a:chOff x="7857476" y="3628087"/>
            <a:chExt cx="1097280" cy="1375905"/>
          </a:xfrm>
          <a:effectLst>
            <a:outerShdw blurRad="76200" dir="18900000" sy="23000" kx="-1200000" algn="bl" rotWithShape="0">
              <a:prstClr val="black">
                <a:alpha val="20000"/>
              </a:prstClr>
            </a:outerShdw>
          </a:effectLst>
        </p:grpSpPr>
        <p:sp>
          <p:nvSpPr>
            <p:cNvPr id="219" name="Freeform: Shape 218">
              <a:extLst>
                <a:ext uri="{FF2B5EF4-FFF2-40B4-BE49-F238E27FC236}">
                  <a16:creationId xmlns:a16="http://schemas.microsoft.com/office/drawing/2014/main" id="{48150E62-61FA-4D80-99E0-49FB4A869327}"/>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20" name="Oval 219">
              <a:extLst>
                <a:ext uri="{FF2B5EF4-FFF2-40B4-BE49-F238E27FC236}">
                  <a16:creationId xmlns:a16="http://schemas.microsoft.com/office/drawing/2014/main" id="{50888197-1FB1-4B28-95DB-B085C910A9EE}"/>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221" name="Graphic 32" descr="Fishing">
              <a:extLst>
                <a:ext uri="{FF2B5EF4-FFF2-40B4-BE49-F238E27FC236}">
                  <a16:creationId xmlns:a16="http://schemas.microsoft.com/office/drawing/2014/main" id="{04F7BE9F-9F52-442A-9484-84F3E0402CC1}"/>
                </a:ext>
              </a:extLst>
            </p:cNvPr>
            <p:cNvGrpSpPr>
              <a:grpSpLocks noChangeAspect="1"/>
            </p:cNvGrpSpPr>
            <p:nvPr/>
          </p:nvGrpSpPr>
          <p:grpSpPr>
            <a:xfrm>
              <a:off x="8123014" y="3937616"/>
              <a:ext cx="548640" cy="436504"/>
              <a:chOff x="5681186" y="3099911"/>
              <a:chExt cx="824865" cy="656273"/>
            </a:xfrm>
            <a:solidFill>
              <a:srgbClr val="4D4D4D"/>
            </a:solidFill>
          </p:grpSpPr>
          <p:sp>
            <p:nvSpPr>
              <p:cNvPr id="222" name="Freeform: Shape 221">
                <a:extLst>
                  <a:ext uri="{FF2B5EF4-FFF2-40B4-BE49-F238E27FC236}">
                    <a16:creationId xmlns:a16="http://schemas.microsoft.com/office/drawing/2014/main" id="{A8E175F5-8E7E-40E0-920B-1B8A964061E3}"/>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223" name="Freeform: Shape 222">
                <a:extLst>
                  <a:ext uri="{FF2B5EF4-FFF2-40B4-BE49-F238E27FC236}">
                    <a16:creationId xmlns:a16="http://schemas.microsoft.com/office/drawing/2014/main" id="{93F7F68F-559D-4477-B8A8-E252A31AEC78}"/>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224" name="Freeform: Shape 223">
                <a:extLst>
                  <a:ext uri="{FF2B5EF4-FFF2-40B4-BE49-F238E27FC236}">
                    <a16:creationId xmlns:a16="http://schemas.microsoft.com/office/drawing/2014/main" id="{2ACC3C96-943D-4735-BD9D-F238CD2752F9}"/>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225" name="TextBox 224">
            <a:extLst>
              <a:ext uri="{FF2B5EF4-FFF2-40B4-BE49-F238E27FC236}">
                <a16:creationId xmlns:a16="http://schemas.microsoft.com/office/drawing/2014/main" id="{5BD51A8D-C6DD-4C46-A0D4-680DB50E86AF}"/>
              </a:ext>
            </a:extLst>
          </p:cNvPr>
          <p:cNvSpPr txBox="1"/>
          <p:nvPr/>
        </p:nvSpPr>
        <p:spPr>
          <a:xfrm>
            <a:off x="7601404" y="179557"/>
            <a:ext cx="4532401" cy="938719"/>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6" name="TextBox 225">
            <a:extLst>
              <a:ext uri="{FF2B5EF4-FFF2-40B4-BE49-F238E27FC236}">
                <a16:creationId xmlns:a16="http://schemas.microsoft.com/office/drawing/2014/main" id="{1949DB9E-0403-45B6-9E81-9B7C82395F8E}"/>
              </a:ext>
            </a:extLst>
          </p:cNvPr>
          <p:cNvSpPr txBox="1"/>
          <p:nvPr/>
        </p:nvSpPr>
        <p:spPr>
          <a:xfrm>
            <a:off x="8761091" y="4953738"/>
            <a:ext cx="3372714"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7" name="TextBox 226">
            <a:extLst>
              <a:ext uri="{FF2B5EF4-FFF2-40B4-BE49-F238E27FC236}">
                <a16:creationId xmlns:a16="http://schemas.microsoft.com/office/drawing/2014/main" id="{C8628857-D8ED-4546-B0F5-7F142581764B}"/>
              </a:ext>
            </a:extLst>
          </p:cNvPr>
          <p:cNvSpPr txBox="1"/>
          <p:nvPr/>
        </p:nvSpPr>
        <p:spPr>
          <a:xfrm>
            <a:off x="195370" y="2084654"/>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21163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97"/>
                                        </p:tgtEl>
                                        <p:attrNameLst>
                                          <p:attrName>style.visibility</p:attrName>
                                        </p:attrNameLst>
                                      </p:cBhvr>
                                      <p:to>
                                        <p:strVal val="visible"/>
                                      </p:to>
                                    </p:set>
                                    <p:animEffect transition="in" filter="wipe(left)">
                                      <p:cBhvr>
                                        <p:cTn id="7" dur="1000"/>
                                        <p:tgtEl>
                                          <p:spTgt spid="197"/>
                                        </p:tgtEl>
                                      </p:cBhvr>
                                    </p:animEffect>
                                  </p:childTnLst>
                                </p:cTn>
                              </p:par>
                            </p:childTnLst>
                          </p:cTn>
                        </p:par>
                        <p:par>
                          <p:cTn id="8" fill="hold">
                            <p:stCondLst>
                              <p:cond delay="1000"/>
                            </p:stCondLst>
                            <p:childTnLst>
                              <p:par>
                                <p:cTn id="9" presetID="2" presetClass="entr" presetSubtype="4" fill="hold" grpId="0" nodeType="afterEffect">
                                  <p:stCondLst>
                                    <p:cond delay="250"/>
                                  </p:stCondLst>
                                  <p:childTnLst>
                                    <p:set>
                                      <p:cBhvr>
                                        <p:cTn id="10" dur="1" fill="hold">
                                          <p:stCondLst>
                                            <p:cond delay="0"/>
                                          </p:stCondLst>
                                        </p:cTn>
                                        <p:tgtEl>
                                          <p:spTgt spid="186"/>
                                        </p:tgtEl>
                                        <p:attrNameLst>
                                          <p:attrName>style.visibility</p:attrName>
                                        </p:attrNameLst>
                                      </p:cBhvr>
                                      <p:to>
                                        <p:strVal val="visible"/>
                                      </p:to>
                                    </p:set>
                                    <p:anim calcmode="lin" valueType="num">
                                      <p:cBhvr additive="base">
                                        <p:cTn id="11" dur="750" fill="hold"/>
                                        <p:tgtEl>
                                          <p:spTgt spid="186"/>
                                        </p:tgtEl>
                                        <p:attrNameLst>
                                          <p:attrName>ppt_x</p:attrName>
                                        </p:attrNameLst>
                                      </p:cBhvr>
                                      <p:tavLst>
                                        <p:tav tm="0">
                                          <p:val>
                                            <p:strVal val="#ppt_x"/>
                                          </p:val>
                                        </p:tav>
                                        <p:tav tm="100000">
                                          <p:val>
                                            <p:strVal val="#ppt_x"/>
                                          </p:val>
                                        </p:tav>
                                      </p:tavLst>
                                    </p:anim>
                                    <p:anim calcmode="lin" valueType="num">
                                      <p:cBhvr additive="base">
                                        <p:cTn id="12" dur="750" fill="hold"/>
                                        <p:tgtEl>
                                          <p:spTgt spid="186"/>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250"/>
                                  </p:stCondLst>
                                  <p:childTnLst>
                                    <p:set>
                                      <p:cBhvr>
                                        <p:cTn id="14" dur="1" fill="hold">
                                          <p:stCondLst>
                                            <p:cond delay="0"/>
                                          </p:stCondLst>
                                        </p:cTn>
                                        <p:tgtEl>
                                          <p:spTgt spid="187"/>
                                        </p:tgtEl>
                                        <p:attrNameLst>
                                          <p:attrName>style.visibility</p:attrName>
                                        </p:attrNameLst>
                                      </p:cBhvr>
                                      <p:to>
                                        <p:strVal val="visible"/>
                                      </p:to>
                                    </p:set>
                                    <p:anim calcmode="lin" valueType="num">
                                      <p:cBhvr additive="base">
                                        <p:cTn id="15" dur="750" fill="hold"/>
                                        <p:tgtEl>
                                          <p:spTgt spid="187"/>
                                        </p:tgtEl>
                                        <p:attrNameLst>
                                          <p:attrName>ppt_x</p:attrName>
                                        </p:attrNameLst>
                                      </p:cBhvr>
                                      <p:tavLst>
                                        <p:tav tm="0">
                                          <p:val>
                                            <p:strVal val="#ppt_x"/>
                                          </p:val>
                                        </p:tav>
                                        <p:tav tm="100000">
                                          <p:val>
                                            <p:strVal val="#ppt_x"/>
                                          </p:val>
                                        </p:tav>
                                      </p:tavLst>
                                    </p:anim>
                                    <p:anim calcmode="lin" valueType="num">
                                      <p:cBhvr additive="base">
                                        <p:cTn id="16" dur="750" fill="hold"/>
                                        <p:tgtEl>
                                          <p:spTgt spid="187"/>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250"/>
                                  </p:stCondLst>
                                  <p:childTnLst>
                                    <p:set>
                                      <p:cBhvr>
                                        <p:cTn id="18" dur="1" fill="hold">
                                          <p:stCondLst>
                                            <p:cond delay="0"/>
                                          </p:stCondLst>
                                        </p:cTn>
                                        <p:tgtEl>
                                          <p:spTgt spid="188"/>
                                        </p:tgtEl>
                                        <p:attrNameLst>
                                          <p:attrName>style.visibility</p:attrName>
                                        </p:attrNameLst>
                                      </p:cBhvr>
                                      <p:to>
                                        <p:strVal val="visible"/>
                                      </p:to>
                                    </p:set>
                                    <p:anim calcmode="lin" valueType="num">
                                      <p:cBhvr additive="base">
                                        <p:cTn id="19" dur="750" fill="hold"/>
                                        <p:tgtEl>
                                          <p:spTgt spid="188"/>
                                        </p:tgtEl>
                                        <p:attrNameLst>
                                          <p:attrName>ppt_x</p:attrName>
                                        </p:attrNameLst>
                                      </p:cBhvr>
                                      <p:tavLst>
                                        <p:tav tm="0">
                                          <p:val>
                                            <p:strVal val="#ppt_x"/>
                                          </p:val>
                                        </p:tav>
                                        <p:tav tm="100000">
                                          <p:val>
                                            <p:strVal val="#ppt_x"/>
                                          </p:val>
                                        </p:tav>
                                      </p:tavLst>
                                    </p:anim>
                                    <p:anim calcmode="lin" valueType="num">
                                      <p:cBhvr additive="base">
                                        <p:cTn id="20" dur="750" fill="hold"/>
                                        <p:tgtEl>
                                          <p:spTgt spid="188"/>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250"/>
                                  </p:stCondLst>
                                  <p:childTnLst>
                                    <p:set>
                                      <p:cBhvr>
                                        <p:cTn id="22" dur="1" fill="hold">
                                          <p:stCondLst>
                                            <p:cond delay="0"/>
                                          </p:stCondLst>
                                        </p:cTn>
                                        <p:tgtEl>
                                          <p:spTgt spid="189"/>
                                        </p:tgtEl>
                                        <p:attrNameLst>
                                          <p:attrName>style.visibility</p:attrName>
                                        </p:attrNameLst>
                                      </p:cBhvr>
                                      <p:to>
                                        <p:strVal val="visible"/>
                                      </p:to>
                                    </p:set>
                                    <p:anim calcmode="lin" valueType="num">
                                      <p:cBhvr additive="base">
                                        <p:cTn id="23" dur="750" fill="hold"/>
                                        <p:tgtEl>
                                          <p:spTgt spid="189"/>
                                        </p:tgtEl>
                                        <p:attrNameLst>
                                          <p:attrName>ppt_x</p:attrName>
                                        </p:attrNameLst>
                                      </p:cBhvr>
                                      <p:tavLst>
                                        <p:tav tm="0">
                                          <p:val>
                                            <p:strVal val="#ppt_x"/>
                                          </p:val>
                                        </p:tav>
                                        <p:tav tm="100000">
                                          <p:val>
                                            <p:strVal val="#ppt_x"/>
                                          </p:val>
                                        </p:tav>
                                      </p:tavLst>
                                    </p:anim>
                                    <p:anim calcmode="lin" valueType="num">
                                      <p:cBhvr additive="base">
                                        <p:cTn id="24" dur="750" fill="hold"/>
                                        <p:tgtEl>
                                          <p:spTgt spid="189"/>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250"/>
                                  </p:stCondLst>
                                  <p:childTnLst>
                                    <p:set>
                                      <p:cBhvr>
                                        <p:cTn id="26" dur="1" fill="hold">
                                          <p:stCondLst>
                                            <p:cond delay="0"/>
                                          </p:stCondLst>
                                        </p:cTn>
                                        <p:tgtEl>
                                          <p:spTgt spid="190"/>
                                        </p:tgtEl>
                                        <p:attrNameLst>
                                          <p:attrName>style.visibility</p:attrName>
                                        </p:attrNameLst>
                                      </p:cBhvr>
                                      <p:to>
                                        <p:strVal val="visible"/>
                                      </p:to>
                                    </p:set>
                                    <p:anim calcmode="lin" valueType="num">
                                      <p:cBhvr additive="base">
                                        <p:cTn id="27" dur="750" fill="hold"/>
                                        <p:tgtEl>
                                          <p:spTgt spid="190"/>
                                        </p:tgtEl>
                                        <p:attrNameLst>
                                          <p:attrName>ppt_x</p:attrName>
                                        </p:attrNameLst>
                                      </p:cBhvr>
                                      <p:tavLst>
                                        <p:tav tm="0">
                                          <p:val>
                                            <p:strVal val="#ppt_x"/>
                                          </p:val>
                                        </p:tav>
                                        <p:tav tm="100000">
                                          <p:val>
                                            <p:strVal val="#ppt_x"/>
                                          </p:val>
                                        </p:tav>
                                      </p:tavLst>
                                    </p:anim>
                                    <p:anim calcmode="lin" valueType="num">
                                      <p:cBhvr additive="base">
                                        <p:cTn id="28" dur="750" fill="hold"/>
                                        <p:tgtEl>
                                          <p:spTgt spid="190"/>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250"/>
                                  </p:stCondLst>
                                  <p:childTnLst>
                                    <p:set>
                                      <p:cBhvr>
                                        <p:cTn id="30" dur="1" fill="hold">
                                          <p:stCondLst>
                                            <p:cond delay="0"/>
                                          </p:stCondLst>
                                        </p:cTn>
                                        <p:tgtEl>
                                          <p:spTgt spid="191"/>
                                        </p:tgtEl>
                                        <p:attrNameLst>
                                          <p:attrName>style.visibility</p:attrName>
                                        </p:attrNameLst>
                                      </p:cBhvr>
                                      <p:to>
                                        <p:strVal val="visible"/>
                                      </p:to>
                                    </p:set>
                                    <p:anim calcmode="lin" valueType="num">
                                      <p:cBhvr additive="base">
                                        <p:cTn id="31" dur="750" fill="hold"/>
                                        <p:tgtEl>
                                          <p:spTgt spid="191"/>
                                        </p:tgtEl>
                                        <p:attrNameLst>
                                          <p:attrName>ppt_x</p:attrName>
                                        </p:attrNameLst>
                                      </p:cBhvr>
                                      <p:tavLst>
                                        <p:tav tm="0">
                                          <p:val>
                                            <p:strVal val="#ppt_x"/>
                                          </p:val>
                                        </p:tav>
                                        <p:tav tm="100000">
                                          <p:val>
                                            <p:strVal val="#ppt_x"/>
                                          </p:val>
                                        </p:tav>
                                      </p:tavLst>
                                    </p:anim>
                                    <p:anim calcmode="lin" valueType="num">
                                      <p:cBhvr additive="base">
                                        <p:cTn id="32" dur="750" fill="hold"/>
                                        <p:tgtEl>
                                          <p:spTgt spid="191"/>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250"/>
                                  </p:stCondLst>
                                  <p:childTnLst>
                                    <p:set>
                                      <p:cBhvr>
                                        <p:cTn id="34" dur="1" fill="hold">
                                          <p:stCondLst>
                                            <p:cond delay="0"/>
                                          </p:stCondLst>
                                        </p:cTn>
                                        <p:tgtEl>
                                          <p:spTgt spid="192"/>
                                        </p:tgtEl>
                                        <p:attrNameLst>
                                          <p:attrName>style.visibility</p:attrName>
                                        </p:attrNameLst>
                                      </p:cBhvr>
                                      <p:to>
                                        <p:strVal val="visible"/>
                                      </p:to>
                                    </p:set>
                                    <p:anim calcmode="lin" valueType="num">
                                      <p:cBhvr additive="base">
                                        <p:cTn id="35" dur="750" fill="hold"/>
                                        <p:tgtEl>
                                          <p:spTgt spid="192"/>
                                        </p:tgtEl>
                                        <p:attrNameLst>
                                          <p:attrName>ppt_x</p:attrName>
                                        </p:attrNameLst>
                                      </p:cBhvr>
                                      <p:tavLst>
                                        <p:tav tm="0">
                                          <p:val>
                                            <p:strVal val="#ppt_x"/>
                                          </p:val>
                                        </p:tav>
                                        <p:tav tm="100000">
                                          <p:val>
                                            <p:strVal val="#ppt_x"/>
                                          </p:val>
                                        </p:tav>
                                      </p:tavLst>
                                    </p:anim>
                                    <p:anim calcmode="lin" valueType="num">
                                      <p:cBhvr additive="base">
                                        <p:cTn id="36" dur="750" fill="hold"/>
                                        <p:tgtEl>
                                          <p:spTgt spid="192"/>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250"/>
                                  </p:stCondLst>
                                  <p:childTnLst>
                                    <p:set>
                                      <p:cBhvr>
                                        <p:cTn id="38" dur="1" fill="hold">
                                          <p:stCondLst>
                                            <p:cond delay="0"/>
                                          </p:stCondLst>
                                        </p:cTn>
                                        <p:tgtEl>
                                          <p:spTgt spid="193"/>
                                        </p:tgtEl>
                                        <p:attrNameLst>
                                          <p:attrName>style.visibility</p:attrName>
                                        </p:attrNameLst>
                                      </p:cBhvr>
                                      <p:to>
                                        <p:strVal val="visible"/>
                                      </p:to>
                                    </p:set>
                                    <p:anim calcmode="lin" valueType="num">
                                      <p:cBhvr additive="base">
                                        <p:cTn id="39" dur="750" fill="hold"/>
                                        <p:tgtEl>
                                          <p:spTgt spid="193"/>
                                        </p:tgtEl>
                                        <p:attrNameLst>
                                          <p:attrName>ppt_x</p:attrName>
                                        </p:attrNameLst>
                                      </p:cBhvr>
                                      <p:tavLst>
                                        <p:tav tm="0">
                                          <p:val>
                                            <p:strVal val="#ppt_x"/>
                                          </p:val>
                                        </p:tav>
                                        <p:tav tm="100000">
                                          <p:val>
                                            <p:strVal val="#ppt_x"/>
                                          </p:val>
                                        </p:tav>
                                      </p:tavLst>
                                    </p:anim>
                                    <p:anim calcmode="lin" valueType="num">
                                      <p:cBhvr additive="base">
                                        <p:cTn id="40" dur="750" fill="hold"/>
                                        <p:tgtEl>
                                          <p:spTgt spid="193"/>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250"/>
                                  </p:stCondLst>
                                  <p:childTnLst>
                                    <p:set>
                                      <p:cBhvr>
                                        <p:cTn id="42" dur="1" fill="hold">
                                          <p:stCondLst>
                                            <p:cond delay="0"/>
                                          </p:stCondLst>
                                        </p:cTn>
                                        <p:tgtEl>
                                          <p:spTgt spid="194"/>
                                        </p:tgtEl>
                                        <p:attrNameLst>
                                          <p:attrName>style.visibility</p:attrName>
                                        </p:attrNameLst>
                                      </p:cBhvr>
                                      <p:to>
                                        <p:strVal val="visible"/>
                                      </p:to>
                                    </p:set>
                                    <p:anim calcmode="lin" valueType="num">
                                      <p:cBhvr additive="base">
                                        <p:cTn id="43" dur="750" fill="hold"/>
                                        <p:tgtEl>
                                          <p:spTgt spid="194"/>
                                        </p:tgtEl>
                                        <p:attrNameLst>
                                          <p:attrName>ppt_x</p:attrName>
                                        </p:attrNameLst>
                                      </p:cBhvr>
                                      <p:tavLst>
                                        <p:tav tm="0">
                                          <p:val>
                                            <p:strVal val="#ppt_x"/>
                                          </p:val>
                                        </p:tav>
                                        <p:tav tm="100000">
                                          <p:val>
                                            <p:strVal val="#ppt_x"/>
                                          </p:val>
                                        </p:tav>
                                      </p:tavLst>
                                    </p:anim>
                                    <p:anim calcmode="lin" valueType="num">
                                      <p:cBhvr additive="base">
                                        <p:cTn id="44" dur="750" fill="hold"/>
                                        <p:tgtEl>
                                          <p:spTgt spid="194"/>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250"/>
                                  </p:stCondLst>
                                  <p:childTnLst>
                                    <p:set>
                                      <p:cBhvr>
                                        <p:cTn id="46" dur="1" fill="hold">
                                          <p:stCondLst>
                                            <p:cond delay="0"/>
                                          </p:stCondLst>
                                        </p:cTn>
                                        <p:tgtEl>
                                          <p:spTgt spid="195"/>
                                        </p:tgtEl>
                                        <p:attrNameLst>
                                          <p:attrName>style.visibility</p:attrName>
                                        </p:attrNameLst>
                                      </p:cBhvr>
                                      <p:to>
                                        <p:strVal val="visible"/>
                                      </p:to>
                                    </p:set>
                                    <p:anim calcmode="lin" valueType="num">
                                      <p:cBhvr additive="base">
                                        <p:cTn id="47" dur="750" fill="hold"/>
                                        <p:tgtEl>
                                          <p:spTgt spid="195"/>
                                        </p:tgtEl>
                                        <p:attrNameLst>
                                          <p:attrName>ppt_x</p:attrName>
                                        </p:attrNameLst>
                                      </p:cBhvr>
                                      <p:tavLst>
                                        <p:tav tm="0">
                                          <p:val>
                                            <p:strVal val="#ppt_x"/>
                                          </p:val>
                                        </p:tav>
                                        <p:tav tm="100000">
                                          <p:val>
                                            <p:strVal val="#ppt_x"/>
                                          </p:val>
                                        </p:tav>
                                      </p:tavLst>
                                    </p:anim>
                                    <p:anim calcmode="lin" valueType="num">
                                      <p:cBhvr additive="base">
                                        <p:cTn id="48" dur="750" fill="hold"/>
                                        <p:tgtEl>
                                          <p:spTgt spid="195"/>
                                        </p:tgtEl>
                                        <p:attrNameLst>
                                          <p:attrName>ppt_y</p:attrName>
                                        </p:attrNameLst>
                                      </p:cBhvr>
                                      <p:tavLst>
                                        <p:tav tm="0">
                                          <p:val>
                                            <p:strVal val="1+#ppt_h/2"/>
                                          </p:val>
                                        </p:tav>
                                        <p:tav tm="100000">
                                          <p:val>
                                            <p:strVal val="#ppt_y"/>
                                          </p:val>
                                        </p:tav>
                                      </p:tavLst>
                                    </p:anim>
                                  </p:childTnLst>
                                </p:cTn>
                              </p:par>
                            </p:childTnLst>
                          </p:cTn>
                        </p:par>
                        <p:par>
                          <p:cTn id="49" fill="hold">
                            <p:stCondLst>
                              <p:cond delay="2000"/>
                            </p:stCondLst>
                            <p:childTnLst>
                              <p:par>
                                <p:cTn id="50" presetID="47" presetClass="entr" presetSubtype="0" fill="hold" nodeType="afterEffect">
                                  <p:stCondLst>
                                    <p:cond delay="0"/>
                                  </p:stCondLst>
                                  <p:childTnLst>
                                    <p:set>
                                      <p:cBhvr>
                                        <p:cTn id="51" dur="1" fill="hold">
                                          <p:stCondLst>
                                            <p:cond delay="0"/>
                                          </p:stCondLst>
                                        </p:cTn>
                                        <p:tgtEl>
                                          <p:spTgt spid="207"/>
                                        </p:tgtEl>
                                        <p:attrNameLst>
                                          <p:attrName>style.visibility</p:attrName>
                                        </p:attrNameLst>
                                      </p:cBhvr>
                                      <p:to>
                                        <p:strVal val="visible"/>
                                      </p:to>
                                    </p:set>
                                    <p:animEffect transition="in" filter="fade">
                                      <p:cBhvr>
                                        <p:cTn id="52" dur="1000"/>
                                        <p:tgtEl>
                                          <p:spTgt spid="207"/>
                                        </p:tgtEl>
                                      </p:cBhvr>
                                    </p:animEffect>
                                    <p:anim calcmode="lin" valueType="num">
                                      <p:cBhvr>
                                        <p:cTn id="53" dur="1000" fill="hold"/>
                                        <p:tgtEl>
                                          <p:spTgt spid="207"/>
                                        </p:tgtEl>
                                        <p:attrNameLst>
                                          <p:attrName>ppt_x</p:attrName>
                                        </p:attrNameLst>
                                      </p:cBhvr>
                                      <p:tavLst>
                                        <p:tav tm="0">
                                          <p:val>
                                            <p:strVal val="#ppt_x"/>
                                          </p:val>
                                        </p:tav>
                                        <p:tav tm="100000">
                                          <p:val>
                                            <p:strVal val="#ppt_x"/>
                                          </p:val>
                                        </p:tav>
                                      </p:tavLst>
                                    </p:anim>
                                    <p:anim calcmode="lin" valueType="num">
                                      <p:cBhvr>
                                        <p:cTn id="54" dur="1000" fill="hold"/>
                                        <p:tgtEl>
                                          <p:spTgt spid="207"/>
                                        </p:tgtEl>
                                        <p:attrNameLst>
                                          <p:attrName>ppt_y</p:attrName>
                                        </p:attrNameLst>
                                      </p:cBhvr>
                                      <p:tavLst>
                                        <p:tav tm="0">
                                          <p:val>
                                            <p:strVal val="#ppt_y-.1"/>
                                          </p:val>
                                        </p:tav>
                                        <p:tav tm="100000">
                                          <p:val>
                                            <p:strVal val="#ppt_y"/>
                                          </p:val>
                                        </p:tav>
                                      </p:tavLst>
                                    </p:anim>
                                  </p:childTnLst>
                                </p:cTn>
                              </p:par>
                            </p:childTnLst>
                          </p:cTn>
                        </p:par>
                        <p:par>
                          <p:cTn id="55" fill="hold">
                            <p:stCondLst>
                              <p:cond delay="3000"/>
                            </p:stCondLst>
                            <p:childTnLst>
                              <p:par>
                                <p:cTn id="56" presetID="22" presetClass="entr" presetSubtype="2" fill="hold" nodeType="afterEffect">
                                  <p:stCondLst>
                                    <p:cond delay="0"/>
                                  </p:stCondLst>
                                  <p:childTnLst>
                                    <p:set>
                                      <p:cBhvr>
                                        <p:cTn id="57" dur="1" fill="hold">
                                          <p:stCondLst>
                                            <p:cond delay="0"/>
                                          </p:stCondLst>
                                        </p:cTn>
                                        <p:tgtEl>
                                          <p:spTgt spid="198"/>
                                        </p:tgtEl>
                                        <p:attrNameLst>
                                          <p:attrName>style.visibility</p:attrName>
                                        </p:attrNameLst>
                                      </p:cBhvr>
                                      <p:to>
                                        <p:strVal val="visible"/>
                                      </p:to>
                                    </p:set>
                                    <p:animEffect transition="in" filter="wipe(right)">
                                      <p:cBhvr>
                                        <p:cTn id="58" dur="500"/>
                                        <p:tgtEl>
                                          <p:spTgt spid="198"/>
                                        </p:tgtEl>
                                      </p:cBhvr>
                                    </p:animEffect>
                                  </p:childTnLst>
                                </p:cTn>
                              </p:par>
                            </p:childTnLst>
                          </p:cTn>
                        </p:par>
                        <p:par>
                          <p:cTn id="59" fill="hold">
                            <p:stCondLst>
                              <p:cond delay="3500"/>
                            </p:stCondLst>
                            <p:childTnLst>
                              <p:par>
                                <p:cTn id="60" presetID="42" presetClass="entr" presetSubtype="0" fill="hold" grpId="0" nodeType="afterEffect">
                                  <p:stCondLst>
                                    <p:cond delay="0"/>
                                  </p:stCondLst>
                                  <p:childTnLst>
                                    <p:set>
                                      <p:cBhvr>
                                        <p:cTn id="61" dur="1" fill="hold">
                                          <p:stCondLst>
                                            <p:cond delay="0"/>
                                          </p:stCondLst>
                                        </p:cTn>
                                        <p:tgtEl>
                                          <p:spTgt spid="227"/>
                                        </p:tgtEl>
                                        <p:attrNameLst>
                                          <p:attrName>style.visibility</p:attrName>
                                        </p:attrNameLst>
                                      </p:cBhvr>
                                      <p:to>
                                        <p:strVal val="visible"/>
                                      </p:to>
                                    </p:set>
                                    <p:animEffect transition="in" filter="fade">
                                      <p:cBhvr>
                                        <p:cTn id="62" dur="1000"/>
                                        <p:tgtEl>
                                          <p:spTgt spid="227"/>
                                        </p:tgtEl>
                                      </p:cBhvr>
                                    </p:animEffect>
                                    <p:anim calcmode="lin" valueType="num">
                                      <p:cBhvr>
                                        <p:cTn id="63" dur="1000" fill="hold"/>
                                        <p:tgtEl>
                                          <p:spTgt spid="227"/>
                                        </p:tgtEl>
                                        <p:attrNameLst>
                                          <p:attrName>ppt_x</p:attrName>
                                        </p:attrNameLst>
                                      </p:cBhvr>
                                      <p:tavLst>
                                        <p:tav tm="0">
                                          <p:val>
                                            <p:strVal val="#ppt_x"/>
                                          </p:val>
                                        </p:tav>
                                        <p:tav tm="100000">
                                          <p:val>
                                            <p:strVal val="#ppt_x"/>
                                          </p:val>
                                        </p:tav>
                                      </p:tavLst>
                                    </p:anim>
                                    <p:anim calcmode="lin" valueType="num">
                                      <p:cBhvr>
                                        <p:cTn id="64" dur="1000" fill="hold"/>
                                        <p:tgtEl>
                                          <p:spTgt spid="227"/>
                                        </p:tgtEl>
                                        <p:attrNameLst>
                                          <p:attrName>ppt_y</p:attrName>
                                        </p:attrNameLst>
                                      </p:cBhvr>
                                      <p:tavLst>
                                        <p:tav tm="0">
                                          <p:val>
                                            <p:strVal val="#ppt_y+.1"/>
                                          </p:val>
                                        </p:tav>
                                        <p:tav tm="100000">
                                          <p:val>
                                            <p:strVal val="#ppt_y"/>
                                          </p:val>
                                        </p:tav>
                                      </p:tavLst>
                                    </p:anim>
                                  </p:childTnLst>
                                </p:cTn>
                              </p:par>
                            </p:childTnLst>
                          </p:cTn>
                        </p:par>
                        <p:par>
                          <p:cTn id="65" fill="hold">
                            <p:stCondLst>
                              <p:cond delay="4500"/>
                            </p:stCondLst>
                            <p:childTnLst>
                              <p:par>
                                <p:cTn id="66" presetID="47" presetClass="entr" presetSubtype="0" fill="hold" nodeType="afterEffect">
                                  <p:stCondLst>
                                    <p:cond delay="0"/>
                                  </p:stCondLst>
                                  <p:childTnLst>
                                    <p:set>
                                      <p:cBhvr>
                                        <p:cTn id="67" dur="1" fill="hold">
                                          <p:stCondLst>
                                            <p:cond delay="0"/>
                                          </p:stCondLst>
                                        </p:cTn>
                                        <p:tgtEl>
                                          <p:spTgt spid="214"/>
                                        </p:tgtEl>
                                        <p:attrNameLst>
                                          <p:attrName>style.visibility</p:attrName>
                                        </p:attrNameLst>
                                      </p:cBhvr>
                                      <p:to>
                                        <p:strVal val="visible"/>
                                      </p:to>
                                    </p:set>
                                    <p:animEffect transition="in" filter="fade">
                                      <p:cBhvr>
                                        <p:cTn id="68" dur="1000"/>
                                        <p:tgtEl>
                                          <p:spTgt spid="214"/>
                                        </p:tgtEl>
                                      </p:cBhvr>
                                    </p:animEffect>
                                    <p:anim calcmode="lin" valueType="num">
                                      <p:cBhvr>
                                        <p:cTn id="69" dur="1000" fill="hold"/>
                                        <p:tgtEl>
                                          <p:spTgt spid="214"/>
                                        </p:tgtEl>
                                        <p:attrNameLst>
                                          <p:attrName>ppt_x</p:attrName>
                                        </p:attrNameLst>
                                      </p:cBhvr>
                                      <p:tavLst>
                                        <p:tav tm="0">
                                          <p:val>
                                            <p:strVal val="#ppt_x"/>
                                          </p:val>
                                        </p:tav>
                                        <p:tav tm="100000">
                                          <p:val>
                                            <p:strVal val="#ppt_x"/>
                                          </p:val>
                                        </p:tav>
                                      </p:tavLst>
                                    </p:anim>
                                    <p:anim calcmode="lin" valueType="num">
                                      <p:cBhvr>
                                        <p:cTn id="70" dur="1000" fill="hold"/>
                                        <p:tgtEl>
                                          <p:spTgt spid="214"/>
                                        </p:tgtEl>
                                        <p:attrNameLst>
                                          <p:attrName>ppt_y</p:attrName>
                                        </p:attrNameLst>
                                      </p:cBhvr>
                                      <p:tavLst>
                                        <p:tav tm="0">
                                          <p:val>
                                            <p:strVal val="#ppt_y-.1"/>
                                          </p:val>
                                        </p:tav>
                                        <p:tav tm="100000">
                                          <p:val>
                                            <p:strVal val="#ppt_y"/>
                                          </p:val>
                                        </p:tav>
                                      </p:tavLst>
                                    </p:anim>
                                  </p:childTnLst>
                                </p:cTn>
                              </p:par>
                            </p:childTnLst>
                          </p:cTn>
                        </p:par>
                        <p:par>
                          <p:cTn id="71" fill="hold">
                            <p:stCondLst>
                              <p:cond delay="5500"/>
                            </p:stCondLst>
                            <p:childTnLst>
                              <p:par>
                                <p:cTn id="72" presetID="22" presetClass="entr" presetSubtype="8" fill="hold" nodeType="afterEffect">
                                  <p:stCondLst>
                                    <p:cond delay="0"/>
                                  </p:stCondLst>
                                  <p:childTnLst>
                                    <p:set>
                                      <p:cBhvr>
                                        <p:cTn id="73" dur="1" fill="hold">
                                          <p:stCondLst>
                                            <p:cond delay="0"/>
                                          </p:stCondLst>
                                        </p:cTn>
                                        <p:tgtEl>
                                          <p:spTgt spid="201"/>
                                        </p:tgtEl>
                                        <p:attrNameLst>
                                          <p:attrName>style.visibility</p:attrName>
                                        </p:attrNameLst>
                                      </p:cBhvr>
                                      <p:to>
                                        <p:strVal val="visible"/>
                                      </p:to>
                                    </p:set>
                                    <p:animEffect transition="in" filter="wipe(left)">
                                      <p:cBhvr>
                                        <p:cTn id="74" dur="500"/>
                                        <p:tgtEl>
                                          <p:spTgt spid="201"/>
                                        </p:tgtEl>
                                      </p:cBhvr>
                                    </p:animEffect>
                                  </p:childTnLst>
                                </p:cTn>
                              </p:par>
                            </p:childTnLst>
                          </p:cTn>
                        </p:par>
                        <p:par>
                          <p:cTn id="75" fill="hold">
                            <p:stCondLst>
                              <p:cond delay="6000"/>
                            </p:stCondLst>
                            <p:childTnLst>
                              <p:par>
                                <p:cTn id="76" presetID="42" presetClass="entr" presetSubtype="0" fill="hold" grpId="0" nodeType="afterEffect">
                                  <p:stCondLst>
                                    <p:cond delay="0"/>
                                  </p:stCondLst>
                                  <p:childTnLst>
                                    <p:set>
                                      <p:cBhvr>
                                        <p:cTn id="77" dur="1" fill="hold">
                                          <p:stCondLst>
                                            <p:cond delay="0"/>
                                          </p:stCondLst>
                                        </p:cTn>
                                        <p:tgtEl>
                                          <p:spTgt spid="225"/>
                                        </p:tgtEl>
                                        <p:attrNameLst>
                                          <p:attrName>style.visibility</p:attrName>
                                        </p:attrNameLst>
                                      </p:cBhvr>
                                      <p:to>
                                        <p:strVal val="visible"/>
                                      </p:to>
                                    </p:set>
                                    <p:animEffect transition="in" filter="fade">
                                      <p:cBhvr>
                                        <p:cTn id="78" dur="1000"/>
                                        <p:tgtEl>
                                          <p:spTgt spid="225"/>
                                        </p:tgtEl>
                                      </p:cBhvr>
                                    </p:animEffect>
                                    <p:anim calcmode="lin" valueType="num">
                                      <p:cBhvr>
                                        <p:cTn id="79" dur="1000" fill="hold"/>
                                        <p:tgtEl>
                                          <p:spTgt spid="225"/>
                                        </p:tgtEl>
                                        <p:attrNameLst>
                                          <p:attrName>ppt_x</p:attrName>
                                        </p:attrNameLst>
                                      </p:cBhvr>
                                      <p:tavLst>
                                        <p:tav tm="0">
                                          <p:val>
                                            <p:strVal val="#ppt_x"/>
                                          </p:val>
                                        </p:tav>
                                        <p:tav tm="100000">
                                          <p:val>
                                            <p:strVal val="#ppt_x"/>
                                          </p:val>
                                        </p:tav>
                                      </p:tavLst>
                                    </p:anim>
                                    <p:anim calcmode="lin" valueType="num">
                                      <p:cBhvr>
                                        <p:cTn id="80" dur="1000" fill="hold"/>
                                        <p:tgtEl>
                                          <p:spTgt spid="225"/>
                                        </p:tgtEl>
                                        <p:attrNameLst>
                                          <p:attrName>ppt_y</p:attrName>
                                        </p:attrNameLst>
                                      </p:cBhvr>
                                      <p:tavLst>
                                        <p:tav tm="0">
                                          <p:val>
                                            <p:strVal val="#ppt_y+.1"/>
                                          </p:val>
                                        </p:tav>
                                        <p:tav tm="100000">
                                          <p:val>
                                            <p:strVal val="#ppt_y"/>
                                          </p:val>
                                        </p:tav>
                                      </p:tavLst>
                                    </p:anim>
                                  </p:childTnLst>
                                </p:cTn>
                              </p:par>
                            </p:childTnLst>
                          </p:cTn>
                        </p:par>
                        <p:par>
                          <p:cTn id="81" fill="hold">
                            <p:stCondLst>
                              <p:cond delay="7000"/>
                            </p:stCondLst>
                            <p:childTnLst>
                              <p:par>
                                <p:cTn id="82" presetID="47" presetClass="entr" presetSubtype="0" fill="hold" nodeType="afterEffect">
                                  <p:stCondLst>
                                    <p:cond delay="0"/>
                                  </p:stCondLst>
                                  <p:childTnLst>
                                    <p:set>
                                      <p:cBhvr>
                                        <p:cTn id="83" dur="1" fill="hold">
                                          <p:stCondLst>
                                            <p:cond delay="0"/>
                                          </p:stCondLst>
                                        </p:cTn>
                                        <p:tgtEl>
                                          <p:spTgt spid="218"/>
                                        </p:tgtEl>
                                        <p:attrNameLst>
                                          <p:attrName>style.visibility</p:attrName>
                                        </p:attrNameLst>
                                      </p:cBhvr>
                                      <p:to>
                                        <p:strVal val="visible"/>
                                      </p:to>
                                    </p:set>
                                    <p:animEffect transition="in" filter="fade">
                                      <p:cBhvr>
                                        <p:cTn id="84" dur="1000"/>
                                        <p:tgtEl>
                                          <p:spTgt spid="218"/>
                                        </p:tgtEl>
                                      </p:cBhvr>
                                    </p:animEffect>
                                    <p:anim calcmode="lin" valueType="num">
                                      <p:cBhvr>
                                        <p:cTn id="85" dur="1000" fill="hold"/>
                                        <p:tgtEl>
                                          <p:spTgt spid="218"/>
                                        </p:tgtEl>
                                        <p:attrNameLst>
                                          <p:attrName>ppt_x</p:attrName>
                                        </p:attrNameLst>
                                      </p:cBhvr>
                                      <p:tavLst>
                                        <p:tav tm="0">
                                          <p:val>
                                            <p:strVal val="#ppt_x"/>
                                          </p:val>
                                        </p:tav>
                                        <p:tav tm="100000">
                                          <p:val>
                                            <p:strVal val="#ppt_x"/>
                                          </p:val>
                                        </p:tav>
                                      </p:tavLst>
                                    </p:anim>
                                    <p:anim calcmode="lin" valueType="num">
                                      <p:cBhvr>
                                        <p:cTn id="86" dur="1000" fill="hold"/>
                                        <p:tgtEl>
                                          <p:spTgt spid="218"/>
                                        </p:tgtEl>
                                        <p:attrNameLst>
                                          <p:attrName>ppt_y</p:attrName>
                                        </p:attrNameLst>
                                      </p:cBhvr>
                                      <p:tavLst>
                                        <p:tav tm="0">
                                          <p:val>
                                            <p:strVal val="#ppt_y-.1"/>
                                          </p:val>
                                        </p:tav>
                                        <p:tav tm="100000">
                                          <p:val>
                                            <p:strVal val="#ppt_y"/>
                                          </p:val>
                                        </p:tav>
                                      </p:tavLst>
                                    </p:anim>
                                  </p:childTnLst>
                                </p:cTn>
                              </p:par>
                            </p:childTnLst>
                          </p:cTn>
                        </p:par>
                        <p:par>
                          <p:cTn id="87" fill="hold">
                            <p:stCondLst>
                              <p:cond delay="8000"/>
                            </p:stCondLst>
                            <p:childTnLst>
                              <p:par>
                                <p:cTn id="88" presetID="22" presetClass="entr" presetSubtype="8" fill="hold" nodeType="afterEffect">
                                  <p:stCondLst>
                                    <p:cond delay="0"/>
                                  </p:stCondLst>
                                  <p:childTnLst>
                                    <p:set>
                                      <p:cBhvr>
                                        <p:cTn id="89" dur="1" fill="hold">
                                          <p:stCondLst>
                                            <p:cond delay="0"/>
                                          </p:stCondLst>
                                        </p:cTn>
                                        <p:tgtEl>
                                          <p:spTgt spid="204"/>
                                        </p:tgtEl>
                                        <p:attrNameLst>
                                          <p:attrName>style.visibility</p:attrName>
                                        </p:attrNameLst>
                                      </p:cBhvr>
                                      <p:to>
                                        <p:strVal val="visible"/>
                                      </p:to>
                                    </p:set>
                                    <p:animEffect transition="in" filter="wipe(left)">
                                      <p:cBhvr>
                                        <p:cTn id="90" dur="500"/>
                                        <p:tgtEl>
                                          <p:spTgt spid="204"/>
                                        </p:tgtEl>
                                      </p:cBhvr>
                                    </p:animEffect>
                                  </p:childTnLst>
                                </p:cTn>
                              </p:par>
                            </p:childTnLst>
                          </p:cTn>
                        </p:par>
                        <p:par>
                          <p:cTn id="91" fill="hold">
                            <p:stCondLst>
                              <p:cond delay="8500"/>
                            </p:stCondLst>
                            <p:childTnLst>
                              <p:par>
                                <p:cTn id="92" presetID="42" presetClass="entr" presetSubtype="0" fill="hold" grpId="0" nodeType="afterEffect">
                                  <p:stCondLst>
                                    <p:cond delay="0"/>
                                  </p:stCondLst>
                                  <p:childTnLst>
                                    <p:set>
                                      <p:cBhvr>
                                        <p:cTn id="93" dur="1" fill="hold">
                                          <p:stCondLst>
                                            <p:cond delay="0"/>
                                          </p:stCondLst>
                                        </p:cTn>
                                        <p:tgtEl>
                                          <p:spTgt spid="226"/>
                                        </p:tgtEl>
                                        <p:attrNameLst>
                                          <p:attrName>style.visibility</p:attrName>
                                        </p:attrNameLst>
                                      </p:cBhvr>
                                      <p:to>
                                        <p:strVal val="visible"/>
                                      </p:to>
                                    </p:set>
                                    <p:animEffect transition="in" filter="fade">
                                      <p:cBhvr>
                                        <p:cTn id="94" dur="1000"/>
                                        <p:tgtEl>
                                          <p:spTgt spid="226"/>
                                        </p:tgtEl>
                                      </p:cBhvr>
                                    </p:animEffect>
                                    <p:anim calcmode="lin" valueType="num">
                                      <p:cBhvr>
                                        <p:cTn id="95" dur="1000" fill="hold"/>
                                        <p:tgtEl>
                                          <p:spTgt spid="226"/>
                                        </p:tgtEl>
                                        <p:attrNameLst>
                                          <p:attrName>ppt_x</p:attrName>
                                        </p:attrNameLst>
                                      </p:cBhvr>
                                      <p:tavLst>
                                        <p:tav tm="0">
                                          <p:val>
                                            <p:strVal val="#ppt_x"/>
                                          </p:val>
                                        </p:tav>
                                        <p:tav tm="100000">
                                          <p:val>
                                            <p:strVal val="#ppt_x"/>
                                          </p:val>
                                        </p:tav>
                                      </p:tavLst>
                                    </p:anim>
                                    <p:anim calcmode="lin" valueType="num">
                                      <p:cBhvr>
                                        <p:cTn id="96" dur="1000" fill="hold"/>
                                        <p:tgtEl>
                                          <p:spTgt spid="22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7" grpId="0"/>
      <p:bldP spid="225" grpId="0"/>
      <p:bldP spid="226" grpId="0"/>
      <p:bldP spid="227"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Freeform: Shape 8">
            <a:extLst>
              <a:ext uri="{FF2B5EF4-FFF2-40B4-BE49-F238E27FC236}">
                <a16:creationId xmlns:a16="http://schemas.microsoft.com/office/drawing/2014/main" id="{CB3C8C86-9944-43DB-BD19-68A0D7BDCCFA}"/>
              </a:ext>
            </a:extLst>
          </p:cNvPr>
          <p:cNvSpPr/>
          <p:nvPr/>
        </p:nvSpPr>
        <p:spPr>
          <a:xfrm rot="16200000">
            <a:off x="476679"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7467"/>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a:extLst>
              <a:ext uri="{FF2B5EF4-FFF2-40B4-BE49-F238E27FC236}">
                <a16:creationId xmlns:a16="http://schemas.microsoft.com/office/drawing/2014/main" id="{E3E2B3DB-F8C1-4BB9-8DD5-AEC67B1DDEF5}"/>
              </a:ext>
            </a:extLst>
          </p:cNvPr>
          <p:cNvSpPr txBox="1"/>
          <p:nvPr/>
        </p:nvSpPr>
        <p:spPr>
          <a:xfrm>
            <a:off x="1505379"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12" name="TextBox 11">
            <a:extLst>
              <a:ext uri="{FF2B5EF4-FFF2-40B4-BE49-F238E27FC236}">
                <a16:creationId xmlns:a16="http://schemas.microsoft.com/office/drawing/2014/main" id="{9E282A3F-75BC-4F42-AA15-C4D5B53CA5BC}"/>
              </a:ext>
            </a:extLst>
          </p:cNvPr>
          <p:cNvSpPr txBox="1"/>
          <p:nvPr/>
        </p:nvSpPr>
        <p:spPr>
          <a:xfrm>
            <a:off x="1581579"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01</a:t>
            </a:r>
          </a:p>
        </p:txBody>
      </p:sp>
      <p:grpSp>
        <p:nvGrpSpPr>
          <p:cNvPr id="46" name="Group 45">
            <a:extLst>
              <a:ext uri="{FF2B5EF4-FFF2-40B4-BE49-F238E27FC236}">
                <a16:creationId xmlns:a16="http://schemas.microsoft.com/office/drawing/2014/main" id="{885AE40B-A56F-4F18-BDE6-85010D974A23}"/>
              </a:ext>
            </a:extLst>
          </p:cNvPr>
          <p:cNvGrpSpPr/>
          <p:nvPr/>
        </p:nvGrpSpPr>
        <p:grpSpPr>
          <a:xfrm>
            <a:off x="1429179" y="2362200"/>
            <a:ext cx="1752600" cy="1905000"/>
            <a:chOff x="1429179" y="2362200"/>
            <a:chExt cx="1752600" cy="1905000"/>
          </a:xfrm>
        </p:grpSpPr>
        <p:sp>
          <p:nvSpPr>
            <p:cNvPr id="10" name="Hexagon 9">
              <a:extLst>
                <a:ext uri="{FF2B5EF4-FFF2-40B4-BE49-F238E27FC236}">
                  <a16:creationId xmlns:a16="http://schemas.microsoft.com/office/drawing/2014/main" id="{80267A5E-C896-4A21-87F2-3199300487F5}"/>
                </a:ext>
              </a:extLst>
            </p:cNvPr>
            <p:cNvSpPr/>
            <p:nvPr/>
          </p:nvSpPr>
          <p:spPr>
            <a:xfrm rot="16200000">
              <a:off x="1352979"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Graphic 12" descr="Lightbulb">
              <a:extLst>
                <a:ext uri="{FF2B5EF4-FFF2-40B4-BE49-F238E27FC236}">
                  <a16:creationId xmlns:a16="http://schemas.microsoft.com/office/drawing/2014/main" id="{C68B5AE8-D96A-426E-BEE6-7BB6825285FD}"/>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850364" y="2857499"/>
              <a:ext cx="914400" cy="914400"/>
            </a:xfrm>
            <a:prstGeom prst="rect">
              <a:avLst/>
            </a:prstGeom>
          </p:spPr>
        </p:pic>
      </p:grpSp>
      <p:sp>
        <p:nvSpPr>
          <p:cNvPr id="26" name="Freeform: Shape 25">
            <a:extLst>
              <a:ext uri="{FF2B5EF4-FFF2-40B4-BE49-F238E27FC236}">
                <a16:creationId xmlns:a16="http://schemas.microsoft.com/office/drawing/2014/main" id="{1FD17293-5D58-49E3-AD71-3283A9EAD55B}"/>
              </a:ext>
            </a:extLst>
          </p:cNvPr>
          <p:cNvSpPr/>
          <p:nvPr/>
        </p:nvSpPr>
        <p:spPr>
          <a:xfrm rot="16200000">
            <a:off x="2400300"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4CC8EC"/>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a:extLst>
              <a:ext uri="{FF2B5EF4-FFF2-40B4-BE49-F238E27FC236}">
                <a16:creationId xmlns:a16="http://schemas.microsoft.com/office/drawing/2014/main" id="{CDDD901A-88AB-472D-8AC1-C430ACA9F0D7}"/>
              </a:ext>
            </a:extLst>
          </p:cNvPr>
          <p:cNvSpPr txBox="1"/>
          <p:nvPr/>
        </p:nvSpPr>
        <p:spPr>
          <a:xfrm>
            <a:off x="3429000"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29" name="TextBox 28">
            <a:extLst>
              <a:ext uri="{FF2B5EF4-FFF2-40B4-BE49-F238E27FC236}">
                <a16:creationId xmlns:a16="http://schemas.microsoft.com/office/drawing/2014/main" id="{76753D9C-FB32-4933-A880-CC26AA07D6F9}"/>
              </a:ext>
            </a:extLst>
          </p:cNvPr>
          <p:cNvSpPr txBox="1"/>
          <p:nvPr/>
        </p:nvSpPr>
        <p:spPr>
          <a:xfrm>
            <a:off x="3505200"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02</a:t>
            </a:r>
          </a:p>
        </p:txBody>
      </p:sp>
      <p:sp>
        <p:nvSpPr>
          <p:cNvPr id="31" name="Freeform: Shape 30">
            <a:extLst>
              <a:ext uri="{FF2B5EF4-FFF2-40B4-BE49-F238E27FC236}">
                <a16:creationId xmlns:a16="http://schemas.microsoft.com/office/drawing/2014/main" id="{EBC2A780-71FA-42C8-8C1A-154842F39395}"/>
              </a:ext>
            </a:extLst>
          </p:cNvPr>
          <p:cNvSpPr/>
          <p:nvPr/>
        </p:nvSpPr>
        <p:spPr>
          <a:xfrm rot="16200000">
            <a:off x="43197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4C95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a:extLst>
              <a:ext uri="{FF2B5EF4-FFF2-40B4-BE49-F238E27FC236}">
                <a16:creationId xmlns:a16="http://schemas.microsoft.com/office/drawing/2014/main" id="{02778D2F-D3D0-489A-82B7-59C423393DF4}"/>
              </a:ext>
            </a:extLst>
          </p:cNvPr>
          <p:cNvSpPr txBox="1"/>
          <p:nvPr/>
        </p:nvSpPr>
        <p:spPr>
          <a:xfrm>
            <a:off x="53484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4" name="TextBox 33">
            <a:extLst>
              <a:ext uri="{FF2B5EF4-FFF2-40B4-BE49-F238E27FC236}">
                <a16:creationId xmlns:a16="http://schemas.microsoft.com/office/drawing/2014/main" id="{D52F9D38-24DB-4DC1-AD37-C2C20CC509AD}"/>
              </a:ext>
            </a:extLst>
          </p:cNvPr>
          <p:cNvSpPr txBox="1"/>
          <p:nvPr/>
        </p:nvSpPr>
        <p:spPr>
          <a:xfrm>
            <a:off x="54246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03</a:t>
            </a:r>
          </a:p>
        </p:txBody>
      </p:sp>
      <p:sp>
        <p:nvSpPr>
          <p:cNvPr id="36" name="Freeform: Shape 35">
            <a:extLst>
              <a:ext uri="{FF2B5EF4-FFF2-40B4-BE49-F238E27FC236}">
                <a16:creationId xmlns:a16="http://schemas.microsoft.com/office/drawing/2014/main" id="{0487A165-E765-4E8B-8FF7-FA10421E99D6}"/>
              </a:ext>
            </a:extLst>
          </p:cNvPr>
          <p:cNvSpPr/>
          <p:nvPr/>
        </p:nvSpPr>
        <p:spPr>
          <a:xfrm rot="16200000">
            <a:off x="623920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57CCC6"/>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TextBox 37">
            <a:extLst>
              <a:ext uri="{FF2B5EF4-FFF2-40B4-BE49-F238E27FC236}">
                <a16:creationId xmlns:a16="http://schemas.microsoft.com/office/drawing/2014/main" id="{EEBC6DF0-4D4F-477E-AB3A-C90396EB8A79}"/>
              </a:ext>
            </a:extLst>
          </p:cNvPr>
          <p:cNvSpPr txBox="1"/>
          <p:nvPr/>
        </p:nvSpPr>
        <p:spPr>
          <a:xfrm>
            <a:off x="726790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39" name="TextBox 38">
            <a:extLst>
              <a:ext uri="{FF2B5EF4-FFF2-40B4-BE49-F238E27FC236}">
                <a16:creationId xmlns:a16="http://schemas.microsoft.com/office/drawing/2014/main" id="{9BA4F177-F7B5-4DA4-940E-422018748972}"/>
              </a:ext>
            </a:extLst>
          </p:cNvPr>
          <p:cNvSpPr txBox="1"/>
          <p:nvPr/>
        </p:nvSpPr>
        <p:spPr>
          <a:xfrm>
            <a:off x="734410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04</a:t>
            </a:r>
          </a:p>
        </p:txBody>
      </p:sp>
      <p:sp>
        <p:nvSpPr>
          <p:cNvPr id="41" name="Freeform: Shape 40">
            <a:extLst>
              <a:ext uri="{FF2B5EF4-FFF2-40B4-BE49-F238E27FC236}">
                <a16:creationId xmlns:a16="http://schemas.microsoft.com/office/drawing/2014/main" id="{EEFBAB1E-12A4-4781-8DA3-F4014B02CF41}"/>
              </a:ext>
            </a:extLst>
          </p:cNvPr>
          <p:cNvSpPr/>
          <p:nvPr/>
        </p:nvSpPr>
        <p:spPr>
          <a:xfrm rot="16200000">
            <a:off x="8158651" y="3314700"/>
            <a:ext cx="3657600" cy="1752600"/>
          </a:xfrm>
          <a:custGeom>
            <a:avLst/>
            <a:gdLst>
              <a:gd name="connsiteX0" fmla="*/ 3657600 w 3657600"/>
              <a:gd name="connsiteY0" fmla="*/ 876300 h 1752600"/>
              <a:gd name="connsiteX1" fmla="*/ 3177405 w 3657600"/>
              <a:gd name="connsiteY1" fmla="*/ 1752600 h 1752600"/>
              <a:gd name="connsiteX2" fmla="*/ 2679694 w 3657600"/>
              <a:gd name="connsiteY2" fmla="*/ 1752600 h 1752600"/>
              <a:gd name="connsiteX3" fmla="*/ 2232795 w 3657600"/>
              <a:gd name="connsiteY3" fmla="*/ 1752600 h 1752600"/>
              <a:gd name="connsiteX4" fmla="*/ 1015996 w 3657600"/>
              <a:gd name="connsiteY4" fmla="*/ 1752600 h 1752600"/>
              <a:gd name="connsiteX5" fmla="*/ 825506 w 3657600"/>
              <a:gd name="connsiteY5" fmla="*/ 1752600 h 1752600"/>
              <a:gd name="connsiteX6" fmla="*/ 203204 w 3657600"/>
              <a:gd name="connsiteY6" fmla="*/ 1752600 h 1752600"/>
              <a:gd name="connsiteX7" fmla="*/ 0 w 3657600"/>
              <a:gd name="connsiteY7" fmla="*/ 1549396 h 1752600"/>
              <a:gd name="connsiteX8" fmla="*/ 0 w 3657600"/>
              <a:gd name="connsiteY8" fmla="*/ 203204 h 1752600"/>
              <a:gd name="connsiteX9" fmla="*/ 203204 w 3657600"/>
              <a:gd name="connsiteY9" fmla="*/ 0 h 1752600"/>
              <a:gd name="connsiteX10" fmla="*/ 825506 w 3657600"/>
              <a:gd name="connsiteY10" fmla="*/ 0 h 1752600"/>
              <a:gd name="connsiteX11" fmla="*/ 1015996 w 3657600"/>
              <a:gd name="connsiteY11" fmla="*/ 0 h 1752600"/>
              <a:gd name="connsiteX12" fmla="*/ 2232795 w 3657600"/>
              <a:gd name="connsiteY12" fmla="*/ 0 h 1752600"/>
              <a:gd name="connsiteX13" fmla="*/ 2679694 w 3657600"/>
              <a:gd name="connsiteY13" fmla="*/ 0 h 1752600"/>
              <a:gd name="connsiteX14" fmla="*/ 3177405 w 3657600"/>
              <a:gd name="connsiteY14" fmla="*/ 0 h 1752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657600" h="1752600">
                <a:moveTo>
                  <a:pt x="3657600" y="876300"/>
                </a:moveTo>
                <a:lnTo>
                  <a:pt x="3177405" y="1752600"/>
                </a:lnTo>
                <a:lnTo>
                  <a:pt x="2679694" y="1752600"/>
                </a:lnTo>
                <a:lnTo>
                  <a:pt x="2232795" y="1752600"/>
                </a:lnTo>
                <a:lnTo>
                  <a:pt x="1015996" y="1752600"/>
                </a:lnTo>
                <a:lnTo>
                  <a:pt x="825506" y="1752600"/>
                </a:lnTo>
                <a:lnTo>
                  <a:pt x="203204" y="1752600"/>
                </a:lnTo>
                <a:cubicBezTo>
                  <a:pt x="90978" y="1752600"/>
                  <a:pt x="0" y="1661622"/>
                  <a:pt x="0" y="1549396"/>
                </a:cubicBezTo>
                <a:lnTo>
                  <a:pt x="0" y="203204"/>
                </a:lnTo>
                <a:cubicBezTo>
                  <a:pt x="0" y="90978"/>
                  <a:pt x="90978" y="0"/>
                  <a:pt x="203204" y="0"/>
                </a:cubicBezTo>
                <a:lnTo>
                  <a:pt x="825506" y="0"/>
                </a:lnTo>
                <a:lnTo>
                  <a:pt x="1015996" y="0"/>
                </a:lnTo>
                <a:lnTo>
                  <a:pt x="2232795" y="0"/>
                </a:lnTo>
                <a:lnTo>
                  <a:pt x="2679694" y="0"/>
                </a:lnTo>
                <a:lnTo>
                  <a:pt x="3177405" y="0"/>
                </a:lnTo>
                <a:close/>
              </a:path>
            </a:pathLst>
          </a:custGeom>
          <a:solidFill>
            <a:srgbClr val="FF9285"/>
          </a:solidFill>
          <a:ln>
            <a:noFill/>
          </a:ln>
          <a:effectLst>
            <a:outerShdw blurRad="190500" dist="1270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TextBox 42">
            <a:extLst>
              <a:ext uri="{FF2B5EF4-FFF2-40B4-BE49-F238E27FC236}">
                <a16:creationId xmlns:a16="http://schemas.microsoft.com/office/drawing/2014/main" id="{29D8A74B-1C19-48DE-B56F-823ACA7267CF}"/>
              </a:ext>
            </a:extLst>
          </p:cNvPr>
          <p:cNvSpPr txBox="1"/>
          <p:nvPr/>
        </p:nvSpPr>
        <p:spPr>
          <a:xfrm>
            <a:off x="9187351" y="4328959"/>
            <a:ext cx="1600200" cy="1538883"/>
          </a:xfrm>
          <a:prstGeom prst="rect">
            <a:avLst/>
          </a:prstGeom>
          <a:noFill/>
        </p:spPr>
        <p:txBody>
          <a:bodyPr wrap="square" rtlCol="0">
            <a:spAutoFit/>
          </a:bodyPr>
          <a:lstStyle/>
          <a:p>
            <a:r>
              <a:rPr lang="en-US" sz="1300" dirty="0">
                <a:solidFill>
                  <a:schemeClr val="bg1"/>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p:txBody>
      </p:sp>
      <p:sp>
        <p:nvSpPr>
          <p:cNvPr id="44" name="TextBox 43">
            <a:extLst>
              <a:ext uri="{FF2B5EF4-FFF2-40B4-BE49-F238E27FC236}">
                <a16:creationId xmlns:a16="http://schemas.microsoft.com/office/drawing/2014/main" id="{29F84A8C-3B16-4795-87A0-AFD03D77F8B7}"/>
              </a:ext>
            </a:extLst>
          </p:cNvPr>
          <p:cNvSpPr txBox="1"/>
          <p:nvPr/>
        </p:nvSpPr>
        <p:spPr>
          <a:xfrm>
            <a:off x="9263551" y="1831372"/>
            <a:ext cx="1600200" cy="338554"/>
          </a:xfrm>
          <a:prstGeom prst="rect">
            <a:avLst/>
          </a:prstGeom>
          <a:noFill/>
        </p:spPr>
        <p:txBody>
          <a:bodyPr wrap="square" rtlCol="0">
            <a:spAutoFit/>
          </a:bodyPr>
          <a:lstStyle/>
          <a:p>
            <a:pPr algn="ctr"/>
            <a:r>
              <a:rPr lang="en-US" sz="1600" dirty="0">
                <a:solidFill>
                  <a:schemeClr val="bg1"/>
                </a:solidFill>
                <a:latin typeface="Bernard MT Condensed" panose="02050806060905020404" pitchFamily="18" charset="0"/>
              </a:rPr>
              <a:t>LOREM IPSUM 05</a:t>
            </a:r>
          </a:p>
        </p:txBody>
      </p:sp>
      <p:grpSp>
        <p:nvGrpSpPr>
          <p:cNvPr id="50" name="Group 49">
            <a:extLst>
              <a:ext uri="{FF2B5EF4-FFF2-40B4-BE49-F238E27FC236}">
                <a16:creationId xmlns:a16="http://schemas.microsoft.com/office/drawing/2014/main" id="{965F5751-448A-47B4-820F-AA6A0CC247F8}"/>
              </a:ext>
            </a:extLst>
          </p:cNvPr>
          <p:cNvGrpSpPr/>
          <p:nvPr/>
        </p:nvGrpSpPr>
        <p:grpSpPr>
          <a:xfrm>
            <a:off x="9111151" y="2362200"/>
            <a:ext cx="1752600" cy="1905000"/>
            <a:chOff x="9111151" y="2362200"/>
            <a:chExt cx="1752600" cy="1905000"/>
          </a:xfrm>
        </p:grpSpPr>
        <p:sp>
          <p:nvSpPr>
            <p:cNvPr id="42" name="Hexagon 41">
              <a:extLst>
                <a:ext uri="{FF2B5EF4-FFF2-40B4-BE49-F238E27FC236}">
                  <a16:creationId xmlns:a16="http://schemas.microsoft.com/office/drawing/2014/main" id="{59A01AAB-9AC5-4D31-B1B1-9B84066665CB}"/>
                </a:ext>
              </a:extLst>
            </p:cNvPr>
            <p:cNvSpPr/>
            <p:nvPr/>
          </p:nvSpPr>
          <p:spPr>
            <a:xfrm rot="16200000">
              <a:off x="90349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7" name="Graphic 16" descr="Bullseye">
              <a:extLst>
                <a:ext uri="{FF2B5EF4-FFF2-40B4-BE49-F238E27FC236}">
                  <a16:creationId xmlns:a16="http://schemas.microsoft.com/office/drawing/2014/main" id="{A15853FC-9575-4781-AFE4-59DF45062C4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9530251" y="2859024"/>
              <a:ext cx="914400" cy="914400"/>
            </a:xfrm>
            <a:prstGeom prst="rect">
              <a:avLst/>
            </a:prstGeom>
          </p:spPr>
        </p:pic>
      </p:grpSp>
      <p:grpSp>
        <p:nvGrpSpPr>
          <p:cNvPr id="47" name="Group 46">
            <a:extLst>
              <a:ext uri="{FF2B5EF4-FFF2-40B4-BE49-F238E27FC236}">
                <a16:creationId xmlns:a16="http://schemas.microsoft.com/office/drawing/2014/main" id="{94EB7A7C-E668-4E10-9658-DEA8D0853947}"/>
              </a:ext>
            </a:extLst>
          </p:cNvPr>
          <p:cNvGrpSpPr/>
          <p:nvPr/>
        </p:nvGrpSpPr>
        <p:grpSpPr>
          <a:xfrm>
            <a:off x="3352800" y="2362200"/>
            <a:ext cx="1752600" cy="1905000"/>
            <a:chOff x="3352800" y="2362200"/>
            <a:chExt cx="1752600" cy="1905000"/>
          </a:xfrm>
        </p:grpSpPr>
        <p:sp>
          <p:nvSpPr>
            <p:cNvPr id="27" name="Hexagon 26">
              <a:extLst>
                <a:ext uri="{FF2B5EF4-FFF2-40B4-BE49-F238E27FC236}">
                  <a16:creationId xmlns:a16="http://schemas.microsoft.com/office/drawing/2014/main" id="{6D82759D-B0BE-485E-8898-5A495DC814E1}"/>
                </a:ext>
              </a:extLst>
            </p:cNvPr>
            <p:cNvSpPr/>
            <p:nvPr/>
          </p:nvSpPr>
          <p:spPr>
            <a:xfrm rot="16200000">
              <a:off x="3276600"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9" name="Graphic 18" descr="Magnifying glass">
              <a:extLst>
                <a:ext uri="{FF2B5EF4-FFF2-40B4-BE49-F238E27FC236}">
                  <a16:creationId xmlns:a16="http://schemas.microsoft.com/office/drawing/2014/main" id="{60D9D269-5344-4BFF-A937-8ED56286DAC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3771900" y="2857499"/>
              <a:ext cx="914400" cy="914400"/>
            </a:xfrm>
            <a:prstGeom prst="rect">
              <a:avLst/>
            </a:prstGeom>
          </p:spPr>
        </p:pic>
      </p:grpSp>
      <p:grpSp>
        <p:nvGrpSpPr>
          <p:cNvPr id="48" name="Group 47">
            <a:extLst>
              <a:ext uri="{FF2B5EF4-FFF2-40B4-BE49-F238E27FC236}">
                <a16:creationId xmlns:a16="http://schemas.microsoft.com/office/drawing/2014/main" id="{D0285CA2-7987-4B2A-8D38-1558FE581CFC}"/>
              </a:ext>
            </a:extLst>
          </p:cNvPr>
          <p:cNvGrpSpPr/>
          <p:nvPr/>
        </p:nvGrpSpPr>
        <p:grpSpPr>
          <a:xfrm>
            <a:off x="5272251" y="2362200"/>
            <a:ext cx="1752600" cy="1905000"/>
            <a:chOff x="5272251" y="2362200"/>
            <a:chExt cx="1752600" cy="1905000"/>
          </a:xfrm>
        </p:grpSpPr>
        <p:sp>
          <p:nvSpPr>
            <p:cNvPr id="32" name="Hexagon 31">
              <a:extLst>
                <a:ext uri="{FF2B5EF4-FFF2-40B4-BE49-F238E27FC236}">
                  <a16:creationId xmlns:a16="http://schemas.microsoft.com/office/drawing/2014/main" id="{709C7FC3-37BA-4283-ABA1-7F974E5EAAF0}"/>
                </a:ext>
              </a:extLst>
            </p:cNvPr>
            <p:cNvSpPr/>
            <p:nvPr/>
          </p:nvSpPr>
          <p:spPr>
            <a:xfrm rot="16200000">
              <a:off x="519605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Graphic 20" descr="Head with Gears">
              <a:extLst>
                <a:ext uri="{FF2B5EF4-FFF2-40B4-BE49-F238E27FC236}">
                  <a16:creationId xmlns:a16="http://schemas.microsoft.com/office/drawing/2014/main" id="{8BE046A5-EE1D-4B05-A8C6-8A30919E60C0}"/>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691350" y="2859024"/>
              <a:ext cx="914400" cy="914400"/>
            </a:xfrm>
            <a:prstGeom prst="rect">
              <a:avLst/>
            </a:prstGeom>
          </p:spPr>
        </p:pic>
      </p:grpSp>
      <p:grpSp>
        <p:nvGrpSpPr>
          <p:cNvPr id="49" name="Group 48">
            <a:extLst>
              <a:ext uri="{FF2B5EF4-FFF2-40B4-BE49-F238E27FC236}">
                <a16:creationId xmlns:a16="http://schemas.microsoft.com/office/drawing/2014/main" id="{8EDD5D28-D2B2-4DBB-B8F5-AAB78E353DFE}"/>
              </a:ext>
            </a:extLst>
          </p:cNvPr>
          <p:cNvGrpSpPr/>
          <p:nvPr/>
        </p:nvGrpSpPr>
        <p:grpSpPr>
          <a:xfrm>
            <a:off x="7191701" y="2362200"/>
            <a:ext cx="1752600" cy="1905000"/>
            <a:chOff x="7191701" y="2362200"/>
            <a:chExt cx="1752600" cy="1905000"/>
          </a:xfrm>
        </p:grpSpPr>
        <p:sp>
          <p:nvSpPr>
            <p:cNvPr id="37" name="Hexagon 36">
              <a:extLst>
                <a:ext uri="{FF2B5EF4-FFF2-40B4-BE49-F238E27FC236}">
                  <a16:creationId xmlns:a16="http://schemas.microsoft.com/office/drawing/2014/main" id="{3478C196-0D76-4FDB-BAC0-F82A605F8AB8}"/>
                </a:ext>
              </a:extLst>
            </p:cNvPr>
            <p:cNvSpPr/>
            <p:nvPr/>
          </p:nvSpPr>
          <p:spPr>
            <a:xfrm rot="16200000">
              <a:off x="7115501" y="2438400"/>
              <a:ext cx="1905000" cy="1752600"/>
            </a:xfrm>
            <a:prstGeom prst="hexagon">
              <a:avLst>
                <a:gd name="adj" fmla="val 27399"/>
                <a:gd name="vf" fmla="val 11547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3" name="Graphic 22" descr="Database">
              <a:extLst>
                <a:ext uri="{FF2B5EF4-FFF2-40B4-BE49-F238E27FC236}">
                  <a16:creationId xmlns:a16="http://schemas.microsoft.com/office/drawing/2014/main" id="{3C27651A-0EBF-4AE3-A0E8-37BE0FAF8E41}"/>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7608173" y="2859024"/>
              <a:ext cx="914400" cy="914400"/>
            </a:xfrm>
            <a:prstGeom prst="rect">
              <a:avLst/>
            </a:prstGeom>
          </p:spPr>
        </p:pic>
      </p:grpSp>
      <p:sp>
        <p:nvSpPr>
          <p:cNvPr id="45" name="TextBox 44">
            <a:extLst>
              <a:ext uri="{FF2B5EF4-FFF2-40B4-BE49-F238E27FC236}">
                <a16:creationId xmlns:a16="http://schemas.microsoft.com/office/drawing/2014/main" id="{4F733E55-6011-4782-BD54-998BA9634281}"/>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844309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wipe(left)">
                                      <p:cBhvr>
                                        <p:cTn id="7" dur="750"/>
                                        <p:tgtEl>
                                          <p:spTgt spid="45"/>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12"/>
                                        </p:tgtEl>
                                        <p:attrNameLst>
                                          <p:attrName>style.visibility</p:attrName>
                                        </p:attrNameLst>
                                      </p:cBhvr>
                                      <p:to>
                                        <p:strVal val="visible"/>
                                      </p:to>
                                    </p:set>
                                    <p:animEffect transition="in" filter="fade">
                                      <p:cBhvr>
                                        <p:cTn id="11" dur="1000"/>
                                        <p:tgtEl>
                                          <p:spTgt spid="12"/>
                                        </p:tgtEl>
                                      </p:cBhvr>
                                    </p:animEffect>
                                    <p:anim calcmode="lin" valueType="num">
                                      <p:cBhvr>
                                        <p:cTn id="12" dur="1000" fill="hold"/>
                                        <p:tgtEl>
                                          <p:spTgt spid="12"/>
                                        </p:tgtEl>
                                        <p:attrNameLst>
                                          <p:attrName>ppt_x</p:attrName>
                                        </p:attrNameLst>
                                      </p:cBhvr>
                                      <p:tavLst>
                                        <p:tav tm="0">
                                          <p:val>
                                            <p:strVal val="#ppt_x"/>
                                          </p:val>
                                        </p:tav>
                                        <p:tav tm="100000">
                                          <p:val>
                                            <p:strVal val="#ppt_x"/>
                                          </p:val>
                                        </p:tav>
                                      </p:tavLst>
                                    </p:anim>
                                    <p:anim calcmode="lin" valueType="num">
                                      <p:cBhvr>
                                        <p:cTn id="13" dur="900" decel="100000" fill="hold"/>
                                        <p:tgtEl>
                                          <p:spTgt spid="1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1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9"/>
                                        </p:tgtEl>
                                        <p:attrNameLst>
                                          <p:attrName>style.visibility</p:attrName>
                                        </p:attrNameLst>
                                      </p:cBhvr>
                                      <p:to>
                                        <p:strVal val="visible"/>
                                      </p:to>
                                    </p:set>
                                    <p:animEffect transition="in" filter="fade">
                                      <p:cBhvr>
                                        <p:cTn id="18" dur="1000"/>
                                        <p:tgtEl>
                                          <p:spTgt spid="9"/>
                                        </p:tgtEl>
                                      </p:cBhvr>
                                    </p:animEffect>
                                    <p:anim calcmode="lin" valueType="num">
                                      <p:cBhvr>
                                        <p:cTn id="19" dur="1000" fill="hold"/>
                                        <p:tgtEl>
                                          <p:spTgt spid="9"/>
                                        </p:tgtEl>
                                        <p:attrNameLst>
                                          <p:attrName>ppt_x</p:attrName>
                                        </p:attrNameLst>
                                      </p:cBhvr>
                                      <p:tavLst>
                                        <p:tav tm="0">
                                          <p:val>
                                            <p:strVal val="#ppt_x"/>
                                          </p:val>
                                        </p:tav>
                                        <p:tav tm="100000">
                                          <p:val>
                                            <p:strVal val="#ppt_x"/>
                                          </p:val>
                                        </p:tav>
                                      </p:tavLst>
                                    </p:anim>
                                    <p:anim calcmode="lin" valueType="num">
                                      <p:cBhvr>
                                        <p:cTn id="20" dur="1000" fill="hold"/>
                                        <p:tgtEl>
                                          <p:spTgt spid="9"/>
                                        </p:tgtEl>
                                        <p:attrNameLst>
                                          <p:attrName>ppt_y</p:attrName>
                                        </p:attrNameLst>
                                      </p:cBhvr>
                                      <p:tavLst>
                                        <p:tav tm="0">
                                          <p:val>
                                            <p:strVal val="#ppt_y+.1"/>
                                          </p:val>
                                        </p:tav>
                                        <p:tav tm="100000">
                                          <p:val>
                                            <p:strVal val="#ppt_y"/>
                                          </p:val>
                                        </p:tav>
                                      </p:tavLst>
                                    </p:anim>
                                  </p:childTnLst>
                                </p:cTn>
                              </p:par>
                              <p:par>
                                <p:cTn id="21" presetID="47" presetClass="entr" presetSubtype="0" fill="hold" nodeType="withEffect">
                                  <p:stCondLst>
                                    <p:cond delay="0"/>
                                  </p:stCondLst>
                                  <p:childTnLst>
                                    <p:set>
                                      <p:cBhvr>
                                        <p:cTn id="22" dur="1" fill="hold">
                                          <p:stCondLst>
                                            <p:cond delay="0"/>
                                          </p:stCondLst>
                                        </p:cTn>
                                        <p:tgtEl>
                                          <p:spTgt spid="46"/>
                                        </p:tgtEl>
                                        <p:attrNameLst>
                                          <p:attrName>style.visibility</p:attrName>
                                        </p:attrNameLst>
                                      </p:cBhvr>
                                      <p:to>
                                        <p:strVal val="visible"/>
                                      </p:to>
                                    </p:set>
                                    <p:animEffect transition="in" filter="fade">
                                      <p:cBhvr>
                                        <p:cTn id="23" dur="1000"/>
                                        <p:tgtEl>
                                          <p:spTgt spid="46"/>
                                        </p:tgtEl>
                                      </p:cBhvr>
                                    </p:animEffect>
                                    <p:anim calcmode="lin" valueType="num">
                                      <p:cBhvr>
                                        <p:cTn id="24" dur="1000" fill="hold"/>
                                        <p:tgtEl>
                                          <p:spTgt spid="46"/>
                                        </p:tgtEl>
                                        <p:attrNameLst>
                                          <p:attrName>ppt_x</p:attrName>
                                        </p:attrNameLst>
                                      </p:cBhvr>
                                      <p:tavLst>
                                        <p:tav tm="0">
                                          <p:val>
                                            <p:strVal val="#ppt_x"/>
                                          </p:val>
                                        </p:tav>
                                        <p:tav tm="100000">
                                          <p:val>
                                            <p:strVal val="#ppt_x"/>
                                          </p:val>
                                        </p:tav>
                                      </p:tavLst>
                                    </p:anim>
                                    <p:anim calcmode="lin" valueType="num">
                                      <p:cBhvr>
                                        <p:cTn id="25" dur="1000" fill="hold"/>
                                        <p:tgtEl>
                                          <p:spTgt spid="46"/>
                                        </p:tgtEl>
                                        <p:attrNameLst>
                                          <p:attrName>ppt_y</p:attrName>
                                        </p:attrNameLst>
                                      </p:cBhvr>
                                      <p:tavLst>
                                        <p:tav tm="0">
                                          <p:val>
                                            <p:strVal val="#ppt_y-.1"/>
                                          </p:val>
                                        </p:tav>
                                        <p:tav tm="100000">
                                          <p:val>
                                            <p:strVal val="#ppt_y"/>
                                          </p:val>
                                        </p:tav>
                                      </p:tavLst>
                                    </p:anim>
                                  </p:childTnLst>
                                </p:cTn>
                              </p:par>
                            </p:childTnLst>
                          </p:cTn>
                        </p:par>
                        <p:par>
                          <p:cTn id="26" fill="hold">
                            <p:stCondLst>
                              <p:cond delay="2750"/>
                            </p:stCondLst>
                            <p:childTnLst>
                              <p:par>
                                <p:cTn id="27" presetID="22" presetClass="entr" presetSubtype="1" fill="hold" grpId="0" nodeType="afterEffect">
                                  <p:stCondLst>
                                    <p:cond delay="0"/>
                                  </p:stCondLst>
                                  <p:childTnLst>
                                    <p:set>
                                      <p:cBhvr>
                                        <p:cTn id="28" dur="1" fill="hold">
                                          <p:stCondLst>
                                            <p:cond delay="0"/>
                                          </p:stCondLst>
                                        </p:cTn>
                                        <p:tgtEl>
                                          <p:spTgt spid="11"/>
                                        </p:tgtEl>
                                        <p:attrNameLst>
                                          <p:attrName>style.visibility</p:attrName>
                                        </p:attrNameLst>
                                      </p:cBhvr>
                                      <p:to>
                                        <p:strVal val="visible"/>
                                      </p:to>
                                    </p:set>
                                    <p:animEffect transition="in" filter="wipe(up)">
                                      <p:cBhvr>
                                        <p:cTn id="29" dur="500"/>
                                        <p:tgtEl>
                                          <p:spTgt spid="11"/>
                                        </p:tgtEl>
                                      </p:cBhvr>
                                    </p:animEffect>
                                  </p:childTnLst>
                                </p:cTn>
                              </p:par>
                            </p:childTnLst>
                          </p:cTn>
                        </p:par>
                        <p:par>
                          <p:cTn id="30" fill="hold">
                            <p:stCondLst>
                              <p:cond delay="3250"/>
                            </p:stCondLst>
                            <p:childTnLst>
                              <p:par>
                                <p:cTn id="31" presetID="37" presetClass="entr" presetSubtype="0" fill="hold" grpId="0" nodeType="afterEffect">
                                  <p:stCondLst>
                                    <p:cond delay="0"/>
                                  </p:stCondLst>
                                  <p:childTnLst>
                                    <p:set>
                                      <p:cBhvr>
                                        <p:cTn id="32" dur="1" fill="hold">
                                          <p:stCondLst>
                                            <p:cond delay="0"/>
                                          </p:stCondLst>
                                        </p:cTn>
                                        <p:tgtEl>
                                          <p:spTgt spid="29"/>
                                        </p:tgtEl>
                                        <p:attrNameLst>
                                          <p:attrName>style.visibility</p:attrName>
                                        </p:attrNameLst>
                                      </p:cBhvr>
                                      <p:to>
                                        <p:strVal val="visible"/>
                                      </p:to>
                                    </p:set>
                                    <p:animEffect transition="in" filter="fade">
                                      <p:cBhvr>
                                        <p:cTn id="33" dur="1000"/>
                                        <p:tgtEl>
                                          <p:spTgt spid="29"/>
                                        </p:tgtEl>
                                      </p:cBhvr>
                                    </p:animEffect>
                                    <p:anim calcmode="lin" valueType="num">
                                      <p:cBhvr>
                                        <p:cTn id="34" dur="1000" fill="hold"/>
                                        <p:tgtEl>
                                          <p:spTgt spid="29"/>
                                        </p:tgtEl>
                                        <p:attrNameLst>
                                          <p:attrName>ppt_x</p:attrName>
                                        </p:attrNameLst>
                                      </p:cBhvr>
                                      <p:tavLst>
                                        <p:tav tm="0">
                                          <p:val>
                                            <p:strVal val="#ppt_x"/>
                                          </p:val>
                                        </p:tav>
                                        <p:tav tm="100000">
                                          <p:val>
                                            <p:strVal val="#ppt_x"/>
                                          </p:val>
                                        </p:tav>
                                      </p:tavLst>
                                    </p:anim>
                                    <p:anim calcmode="lin" valueType="num">
                                      <p:cBhvr>
                                        <p:cTn id="35" dur="900" decel="100000" fill="hold"/>
                                        <p:tgtEl>
                                          <p:spTgt spid="2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37" fill="hold">
                            <p:stCondLst>
                              <p:cond delay="4250"/>
                            </p:stCondLst>
                            <p:childTnLst>
                              <p:par>
                                <p:cTn id="38" presetID="42" presetClass="entr" presetSubtype="0" fill="hold" grpId="0" nodeType="afterEffect">
                                  <p:stCondLst>
                                    <p:cond delay="0"/>
                                  </p:stCondLst>
                                  <p:childTnLst>
                                    <p:set>
                                      <p:cBhvr>
                                        <p:cTn id="39" dur="1" fill="hold">
                                          <p:stCondLst>
                                            <p:cond delay="0"/>
                                          </p:stCondLst>
                                        </p:cTn>
                                        <p:tgtEl>
                                          <p:spTgt spid="26"/>
                                        </p:tgtEl>
                                        <p:attrNameLst>
                                          <p:attrName>style.visibility</p:attrName>
                                        </p:attrNameLst>
                                      </p:cBhvr>
                                      <p:to>
                                        <p:strVal val="visible"/>
                                      </p:to>
                                    </p:set>
                                    <p:animEffect transition="in" filter="fade">
                                      <p:cBhvr>
                                        <p:cTn id="40" dur="1000"/>
                                        <p:tgtEl>
                                          <p:spTgt spid="26"/>
                                        </p:tgtEl>
                                      </p:cBhvr>
                                    </p:animEffect>
                                    <p:anim calcmode="lin" valueType="num">
                                      <p:cBhvr>
                                        <p:cTn id="41" dur="1000" fill="hold"/>
                                        <p:tgtEl>
                                          <p:spTgt spid="26"/>
                                        </p:tgtEl>
                                        <p:attrNameLst>
                                          <p:attrName>ppt_x</p:attrName>
                                        </p:attrNameLst>
                                      </p:cBhvr>
                                      <p:tavLst>
                                        <p:tav tm="0">
                                          <p:val>
                                            <p:strVal val="#ppt_x"/>
                                          </p:val>
                                        </p:tav>
                                        <p:tav tm="100000">
                                          <p:val>
                                            <p:strVal val="#ppt_x"/>
                                          </p:val>
                                        </p:tav>
                                      </p:tavLst>
                                    </p:anim>
                                    <p:anim calcmode="lin" valueType="num">
                                      <p:cBhvr>
                                        <p:cTn id="42" dur="1000" fill="hold"/>
                                        <p:tgtEl>
                                          <p:spTgt spid="26"/>
                                        </p:tgtEl>
                                        <p:attrNameLst>
                                          <p:attrName>ppt_y</p:attrName>
                                        </p:attrNameLst>
                                      </p:cBhvr>
                                      <p:tavLst>
                                        <p:tav tm="0">
                                          <p:val>
                                            <p:strVal val="#ppt_y+.1"/>
                                          </p:val>
                                        </p:tav>
                                        <p:tav tm="100000">
                                          <p:val>
                                            <p:strVal val="#ppt_y"/>
                                          </p:val>
                                        </p:tav>
                                      </p:tavLst>
                                    </p:anim>
                                  </p:childTnLst>
                                </p:cTn>
                              </p:par>
                              <p:par>
                                <p:cTn id="43" presetID="47" presetClass="entr" presetSubtype="0" fill="hold" nodeType="withEffect">
                                  <p:stCondLst>
                                    <p:cond delay="0"/>
                                  </p:stCondLst>
                                  <p:childTnLst>
                                    <p:set>
                                      <p:cBhvr>
                                        <p:cTn id="44" dur="1" fill="hold">
                                          <p:stCondLst>
                                            <p:cond delay="0"/>
                                          </p:stCondLst>
                                        </p:cTn>
                                        <p:tgtEl>
                                          <p:spTgt spid="47"/>
                                        </p:tgtEl>
                                        <p:attrNameLst>
                                          <p:attrName>style.visibility</p:attrName>
                                        </p:attrNameLst>
                                      </p:cBhvr>
                                      <p:to>
                                        <p:strVal val="visible"/>
                                      </p:to>
                                    </p:set>
                                    <p:animEffect transition="in" filter="fade">
                                      <p:cBhvr>
                                        <p:cTn id="45" dur="1000"/>
                                        <p:tgtEl>
                                          <p:spTgt spid="47"/>
                                        </p:tgtEl>
                                      </p:cBhvr>
                                    </p:animEffect>
                                    <p:anim calcmode="lin" valueType="num">
                                      <p:cBhvr>
                                        <p:cTn id="46" dur="1000" fill="hold"/>
                                        <p:tgtEl>
                                          <p:spTgt spid="47"/>
                                        </p:tgtEl>
                                        <p:attrNameLst>
                                          <p:attrName>ppt_x</p:attrName>
                                        </p:attrNameLst>
                                      </p:cBhvr>
                                      <p:tavLst>
                                        <p:tav tm="0">
                                          <p:val>
                                            <p:strVal val="#ppt_x"/>
                                          </p:val>
                                        </p:tav>
                                        <p:tav tm="100000">
                                          <p:val>
                                            <p:strVal val="#ppt_x"/>
                                          </p:val>
                                        </p:tav>
                                      </p:tavLst>
                                    </p:anim>
                                    <p:anim calcmode="lin" valueType="num">
                                      <p:cBhvr>
                                        <p:cTn id="47" dur="1000" fill="hold"/>
                                        <p:tgtEl>
                                          <p:spTgt spid="47"/>
                                        </p:tgtEl>
                                        <p:attrNameLst>
                                          <p:attrName>ppt_y</p:attrName>
                                        </p:attrNameLst>
                                      </p:cBhvr>
                                      <p:tavLst>
                                        <p:tav tm="0">
                                          <p:val>
                                            <p:strVal val="#ppt_y-.1"/>
                                          </p:val>
                                        </p:tav>
                                        <p:tav tm="100000">
                                          <p:val>
                                            <p:strVal val="#ppt_y"/>
                                          </p:val>
                                        </p:tav>
                                      </p:tavLst>
                                    </p:anim>
                                  </p:childTnLst>
                                </p:cTn>
                              </p:par>
                            </p:childTnLst>
                          </p:cTn>
                        </p:par>
                        <p:par>
                          <p:cTn id="48" fill="hold">
                            <p:stCondLst>
                              <p:cond delay="5250"/>
                            </p:stCondLst>
                            <p:childTnLst>
                              <p:par>
                                <p:cTn id="49" presetID="22" presetClass="entr" presetSubtype="1" fill="hold" grpId="0" nodeType="afterEffect">
                                  <p:stCondLst>
                                    <p:cond delay="0"/>
                                  </p:stCondLst>
                                  <p:childTnLst>
                                    <p:set>
                                      <p:cBhvr>
                                        <p:cTn id="50" dur="1" fill="hold">
                                          <p:stCondLst>
                                            <p:cond delay="0"/>
                                          </p:stCondLst>
                                        </p:cTn>
                                        <p:tgtEl>
                                          <p:spTgt spid="28"/>
                                        </p:tgtEl>
                                        <p:attrNameLst>
                                          <p:attrName>style.visibility</p:attrName>
                                        </p:attrNameLst>
                                      </p:cBhvr>
                                      <p:to>
                                        <p:strVal val="visible"/>
                                      </p:to>
                                    </p:set>
                                    <p:animEffect transition="in" filter="wipe(up)">
                                      <p:cBhvr>
                                        <p:cTn id="51" dur="500"/>
                                        <p:tgtEl>
                                          <p:spTgt spid="28"/>
                                        </p:tgtEl>
                                      </p:cBhvr>
                                    </p:animEffect>
                                  </p:childTnLst>
                                </p:cTn>
                              </p:par>
                            </p:childTnLst>
                          </p:cTn>
                        </p:par>
                        <p:par>
                          <p:cTn id="52" fill="hold">
                            <p:stCondLst>
                              <p:cond delay="5750"/>
                            </p:stCondLst>
                            <p:childTnLst>
                              <p:par>
                                <p:cTn id="53" presetID="37" presetClass="entr" presetSubtype="0"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fade">
                                      <p:cBhvr>
                                        <p:cTn id="55" dur="1000"/>
                                        <p:tgtEl>
                                          <p:spTgt spid="34"/>
                                        </p:tgtEl>
                                      </p:cBhvr>
                                    </p:animEffect>
                                    <p:anim calcmode="lin" valueType="num">
                                      <p:cBhvr>
                                        <p:cTn id="56" dur="1000" fill="hold"/>
                                        <p:tgtEl>
                                          <p:spTgt spid="34"/>
                                        </p:tgtEl>
                                        <p:attrNameLst>
                                          <p:attrName>ppt_x</p:attrName>
                                        </p:attrNameLst>
                                      </p:cBhvr>
                                      <p:tavLst>
                                        <p:tav tm="0">
                                          <p:val>
                                            <p:strVal val="#ppt_x"/>
                                          </p:val>
                                        </p:tav>
                                        <p:tav tm="100000">
                                          <p:val>
                                            <p:strVal val="#ppt_x"/>
                                          </p:val>
                                        </p:tav>
                                      </p:tavLst>
                                    </p:anim>
                                    <p:anim calcmode="lin" valueType="num">
                                      <p:cBhvr>
                                        <p:cTn id="57" dur="900" decel="100000" fill="hold"/>
                                        <p:tgtEl>
                                          <p:spTgt spid="34"/>
                                        </p:tgtEl>
                                        <p:attrNameLst>
                                          <p:attrName>ppt_y</p:attrName>
                                        </p:attrNameLst>
                                      </p:cBhvr>
                                      <p:tavLst>
                                        <p:tav tm="0">
                                          <p:val>
                                            <p:strVal val="#ppt_y+1"/>
                                          </p:val>
                                        </p:tav>
                                        <p:tav tm="100000">
                                          <p:val>
                                            <p:strVal val="#ppt_y-.03"/>
                                          </p:val>
                                        </p:tav>
                                      </p:tavLst>
                                    </p:anim>
                                    <p:anim calcmode="lin" valueType="num">
                                      <p:cBhvr>
                                        <p:cTn id="58"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59" fill="hold">
                            <p:stCondLst>
                              <p:cond delay="6750"/>
                            </p:stCondLst>
                            <p:childTnLst>
                              <p:par>
                                <p:cTn id="60" presetID="47" presetClass="entr" presetSubtype="0" fill="hold" nodeType="afterEffect">
                                  <p:stCondLst>
                                    <p:cond delay="0"/>
                                  </p:stCondLst>
                                  <p:childTnLst>
                                    <p:set>
                                      <p:cBhvr>
                                        <p:cTn id="61" dur="1" fill="hold">
                                          <p:stCondLst>
                                            <p:cond delay="0"/>
                                          </p:stCondLst>
                                        </p:cTn>
                                        <p:tgtEl>
                                          <p:spTgt spid="48"/>
                                        </p:tgtEl>
                                        <p:attrNameLst>
                                          <p:attrName>style.visibility</p:attrName>
                                        </p:attrNameLst>
                                      </p:cBhvr>
                                      <p:to>
                                        <p:strVal val="visible"/>
                                      </p:to>
                                    </p:set>
                                    <p:animEffect transition="in" filter="fade">
                                      <p:cBhvr>
                                        <p:cTn id="62" dur="1000"/>
                                        <p:tgtEl>
                                          <p:spTgt spid="48"/>
                                        </p:tgtEl>
                                      </p:cBhvr>
                                    </p:animEffect>
                                    <p:anim calcmode="lin" valueType="num">
                                      <p:cBhvr>
                                        <p:cTn id="63" dur="1000" fill="hold"/>
                                        <p:tgtEl>
                                          <p:spTgt spid="48"/>
                                        </p:tgtEl>
                                        <p:attrNameLst>
                                          <p:attrName>ppt_x</p:attrName>
                                        </p:attrNameLst>
                                      </p:cBhvr>
                                      <p:tavLst>
                                        <p:tav tm="0">
                                          <p:val>
                                            <p:strVal val="#ppt_x"/>
                                          </p:val>
                                        </p:tav>
                                        <p:tav tm="100000">
                                          <p:val>
                                            <p:strVal val="#ppt_x"/>
                                          </p:val>
                                        </p:tav>
                                      </p:tavLst>
                                    </p:anim>
                                    <p:anim calcmode="lin" valueType="num">
                                      <p:cBhvr>
                                        <p:cTn id="64" dur="1000" fill="hold"/>
                                        <p:tgtEl>
                                          <p:spTgt spid="48"/>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31"/>
                                        </p:tgtEl>
                                        <p:attrNameLst>
                                          <p:attrName>style.visibility</p:attrName>
                                        </p:attrNameLst>
                                      </p:cBhvr>
                                      <p:to>
                                        <p:strVal val="visible"/>
                                      </p:to>
                                    </p:set>
                                    <p:animEffect transition="in" filter="fade">
                                      <p:cBhvr>
                                        <p:cTn id="67" dur="1000"/>
                                        <p:tgtEl>
                                          <p:spTgt spid="31"/>
                                        </p:tgtEl>
                                      </p:cBhvr>
                                    </p:animEffect>
                                    <p:anim calcmode="lin" valueType="num">
                                      <p:cBhvr>
                                        <p:cTn id="68" dur="1000" fill="hold"/>
                                        <p:tgtEl>
                                          <p:spTgt spid="31"/>
                                        </p:tgtEl>
                                        <p:attrNameLst>
                                          <p:attrName>ppt_x</p:attrName>
                                        </p:attrNameLst>
                                      </p:cBhvr>
                                      <p:tavLst>
                                        <p:tav tm="0">
                                          <p:val>
                                            <p:strVal val="#ppt_x"/>
                                          </p:val>
                                        </p:tav>
                                        <p:tav tm="100000">
                                          <p:val>
                                            <p:strVal val="#ppt_x"/>
                                          </p:val>
                                        </p:tav>
                                      </p:tavLst>
                                    </p:anim>
                                    <p:anim calcmode="lin" valueType="num">
                                      <p:cBhvr>
                                        <p:cTn id="69" dur="1000" fill="hold"/>
                                        <p:tgtEl>
                                          <p:spTgt spid="31"/>
                                        </p:tgtEl>
                                        <p:attrNameLst>
                                          <p:attrName>ppt_y</p:attrName>
                                        </p:attrNameLst>
                                      </p:cBhvr>
                                      <p:tavLst>
                                        <p:tav tm="0">
                                          <p:val>
                                            <p:strVal val="#ppt_y+.1"/>
                                          </p:val>
                                        </p:tav>
                                        <p:tav tm="100000">
                                          <p:val>
                                            <p:strVal val="#ppt_y"/>
                                          </p:val>
                                        </p:tav>
                                      </p:tavLst>
                                    </p:anim>
                                  </p:childTnLst>
                                </p:cTn>
                              </p:par>
                            </p:childTnLst>
                          </p:cTn>
                        </p:par>
                        <p:par>
                          <p:cTn id="70" fill="hold">
                            <p:stCondLst>
                              <p:cond delay="7750"/>
                            </p:stCondLst>
                            <p:childTnLst>
                              <p:par>
                                <p:cTn id="71" presetID="22" presetClass="entr" presetSubtype="1"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Effect transition="in" filter="wipe(up)">
                                      <p:cBhvr>
                                        <p:cTn id="73" dur="500"/>
                                        <p:tgtEl>
                                          <p:spTgt spid="33"/>
                                        </p:tgtEl>
                                      </p:cBhvr>
                                    </p:animEffect>
                                  </p:childTnLst>
                                </p:cTn>
                              </p:par>
                            </p:childTnLst>
                          </p:cTn>
                        </p:par>
                        <p:par>
                          <p:cTn id="74" fill="hold">
                            <p:stCondLst>
                              <p:cond delay="8250"/>
                            </p:stCondLst>
                            <p:childTnLst>
                              <p:par>
                                <p:cTn id="75" presetID="37" presetClass="entr" presetSubtype="0"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Effect transition="in" filter="fade">
                                      <p:cBhvr>
                                        <p:cTn id="77" dur="1000"/>
                                        <p:tgtEl>
                                          <p:spTgt spid="39"/>
                                        </p:tgtEl>
                                      </p:cBhvr>
                                    </p:animEffect>
                                    <p:anim calcmode="lin" valueType="num">
                                      <p:cBhvr>
                                        <p:cTn id="78" dur="1000" fill="hold"/>
                                        <p:tgtEl>
                                          <p:spTgt spid="39"/>
                                        </p:tgtEl>
                                        <p:attrNameLst>
                                          <p:attrName>ppt_x</p:attrName>
                                        </p:attrNameLst>
                                      </p:cBhvr>
                                      <p:tavLst>
                                        <p:tav tm="0">
                                          <p:val>
                                            <p:strVal val="#ppt_x"/>
                                          </p:val>
                                        </p:tav>
                                        <p:tav tm="100000">
                                          <p:val>
                                            <p:strVal val="#ppt_x"/>
                                          </p:val>
                                        </p:tav>
                                      </p:tavLst>
                                    </p:anim>
                                    <p:anim calcmode="lin" valueType="num">
                                      <p:cBhvr>
                                        <p:cTn id="79" dur="900" decel="100000" fill="hold"/>
                                        <p:tgtEl>
                                          <p:spTgt spid="39"/>
                                        </p:tgtEl>
                                        <p:attrNameLst>
                                          <p:attrName>ppt_y</p:attrName>
                                        </p:attrNameLst>
                                      </p:cBhvr>
                                      <p:tavLst>
                                        <p:tav tm="0">
                                          <p:val>
                                            <p:strVal val="#ppt_y+1"/>
                                          </p:val>
                                        </p:tav>
                                        <p:tav tm="100000">
                                          <p:val>
                                            <p:strVal val="#ppt_y-.03"/>
                                          </p:val>
                                        </p:tav>
                                      </p:tavLst>
                                    </p:anim>
                                    <p:anim calcmode="lin" valueType="num">
                                      <p:cBhvr>
                                        <p:cTn id="80"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1" fill="hold">
                            <p:stCondLst>
                              <p:cond delay="9250"/>
                            </p:stCondLst>
                            <p:childTnLst>
                              <p:par>
                                <p:cTn id="82" presetID="42" presetClass="entr" presetSubtype="0" fill="hold" grpId="0" nodeType="afterEffect">
                                  <p:stCondLst>
                                    <p:cond delay="0"/>
                                  </p:stCondLst>
                                  <p:childTnLst>
                                    <p:set>
                                      <p:cBhvr>
                                        <p:cTn id="83" dur="1" fill="hold">
                                          <p:stCondLst>
                                            <p:cond delay="0"/>
                                          </p:stCondLst>
                                        </p:cTn>
                                        <p:tgtEl>
                                          <p:spTgt spid="36"/>
                                        </p:tgtEl>
                                        <p:attrNameLst>
                                          <p:attrName>style.visibility</p:attrName>
                                        </p:attrNameLst>
                                      </p:cBhvr>
                                      <p:to>
                                        <p:strVal val="visible"/>
                                      </p:to>
                                    </p:set>
                                    <p:animEffect transition="in" filter="fade">
                                      <p:cBhvr>
                                        <p:cTn id="84" dur="1000"/>
                                        <p:tgtEl>
                                          <p:spTgt spid="36"/>
                                        </p:tgtEl>
                                      </p:cBhvr>
                                    </p:animEffect>
                                    <p:anim calcmode="lin" valueType="num">
                                      <p:cBhvr>
                                        <p:cTn id="85" dur="1000" fill="hold"/>
                                        <p:tgtEl>
                                          <p:spTgt spid="36"/>
                                        </p:tgtEl>
                                        <p:attrNameLst>
                                          <p:attrName>ppt_x</p:attrName>
                                        </p:attrNameLst>
                                      </p:cBhvr>
                                      <p:tavLst>
                                        <p:tav tm="0">
                                          <p:val>
                                            <p:strVal val="#ppt_x"/>
                                          </p:val>
                                        </p:tav>
                                        <p:tav tm="100000">
                                          <p:val>
                                            <p:strVal val="#ppt_x"/>
                                          </p:val>
                                        </p:tav>
                                      </p:tavLst>
                                    </p:anim>
                                    <p:anim calcmode="lin" valueType="num">
                                      <p:cBhvr>
                                        <p:cTn id="86" dur="1000" fill="hold"/>
                                        <p:tgtEl>
                                          <p:spTgt spid="36"/>
                                        </p:tgtEl>
                                        <p:attrNameLst>
                                          <p:attrName>ppt_y</p:attrName>
                                        </p:attrNameLst>
                                      </p:cBhvr>
                                      <p:tavLst>
                                        <p:tav tm="0">
                                          <p:val>
                                            <p:strVal val="#ppt_y+.1"/>
                                          </p:val>
                                        </p:tav>
                                        <p:tav tm="100000">
                                          <p:val>
                                            <p:strVal val="#ppt_y"/>
                                          </p:val>
                                        </p:tav>
                                      </p:tavLst>
                                    </p:anim>
                                  </p:childTnLst>
                                </p:cTn>
                              </p:par>
                              <p:par>
                                <p:cTn id="87" presetID="47" presetClass="entr" presetSubtype="0" fill="hold" nodeType="withEffect">
                                  <p:stCondLst>
                                    <p:cond delay="0"/>
                                  </p:stCondLst>
                                  <p:childTnLst>
                                    <p:set>
                                      <p:cBhvr>
                                        <p:cTn id="88" dur="1" fill="hold">
                                          <p:stCondLst>
                                            <p:cond delay="0"/>
                                          </p:stCondLst>
                                        </p:cTn>
                                        <p:tgtEl>
                                          <p:spTgt spid="49"/>
                                        </p:tgtEl>
                                        <p:attrNameLst>
                                          <p:attrName>style.visibility</p:attrName>
                                        </p:attrNameLst>
                                      </p:cBhvr>
                                      <p:to>
                                        <p:strVal val="visible"/>
                                      </p:to>
                                    </p:set>
                                    <p:animEffect transition="in" filter="fade">
                                      <p:cBhvr>
                                        <p:cTn id="89" dur="1000"/>
                                        <p:tgtEl>
                                          <p:spTgt spid="49"/>
                                        </p:tgtEl>
                                      </p:cBhvr>
                                    </p:animEffect>
                                    <p:anim calcmode="lin" valueType="num">
                                      <p:cBhvr>
                                        <p:cTn id="90" dur="1000" fill="hold"/>
                                        <p:tgtEl>
                                          <p:spTgt spid="49"/>
                                        </p:tgtEl>
                                        <p:attrNameLst>
                                          <p:attrName>ppt_x</p:attrName>
                                        </p:attrNameLst>
                                      </p:cBhvr>
                                      <p:tavLst>
                                        <p:tav tm="0">
                                          <p:val>
                                            <p:strVal val="#ppt_x"/>
                                          </p:val>
                                        </p:tav>
                                        <p:tav tm="100000">
                                          <p:val>
                                            <p:strVal val="#ppt_x"/>
                                          </p:val>
                                        </p:tav>
                                      </p:tavLst>
                                    </p:anim>
                                    <p:anim calcmode="lin" valueType="num">
                                      <p:cBhvr>
                                        <p:cTn id="91" dur="1000" fill="hold"/>
                                        <p:tgtEl>
                                          <p:spTgt spid="49"/>
                                        </p:tgtEl>
                                        <p:attrNameLst>
                                          <p:attrName>ppt_y</p:attrName>
                                        </p:attrNameLst>
                                      </p:cBhvr>
                                      <p:tavLst>
                                        <p:tav tm="0">
                                          <p:val>
                                            <p:strVal val="#ppt_y-.1"/>
                                          </p:val>
                                        </p:tav>
                                        <p:tav tm="100000">
                                          <p:val>
                                            <p:strVal val="#ppt_y"/>
                                          </p:val>
                                        </p:tav>
                                      </p:tavLst>
                                    </p:anim>
                                  </p:childTnLst>
                                </p:cTn>
                              </p:par>
                            </p:childTnLst>
                          </p:cTn>
                        </p:par>
                        <p:par>
                          <p:cTn id="92" fill="hold">
                            <p:stCondLst>
                              <p:cond delay="10250"/>
                            </p:stCondLst>
                            <p:childTnLst>
                              <p:par>
                                <p:cTn id="93" presetID="22" presetClass="entr" presetSubtype="1" fill="hold" grpId="0" nodeType="afterEffect">
                                  <p:stCondLst>
                                    <p:cond delay="0"/>
                                  </p:stCondLst>
                                  <p:childTnLst>
                                    <p:set>
                                      <p:cBhvr>
                                        <p:cTn id="94" dur="1" fill="hold">
                                          <p:stCondLst>
                                            <p:cond delay="0"/>
                                          </p:stCondLst>
                                        </p:cTn>
                                        <p:tgtEl>
                                          <p:spTgt spid="38"/>
                                        </p:tgtEl>
                                        <p:attrNameLst>
                                          <p:attrName>style.visibility</p:attrName>
                                        </p:attrNameLst>
                                      </p:cBhvr>
                                      <p:to>
                                        <p:strVal val="visible"/>
                                      </p:to>
                                    </p:set>
                                    <p:animEffect transition="in" filter="wipe(up)">
                                      <p:cBhvr>
                                        <p:cTn id="95" dur="500"/>
                                        <p:tgtEl>
                                          <p:spTgt spid="38"/>
                                        </p:tgtEl>
                                      </p:cBhvr>
                                    </p:animEffect>
                                  </p:childTnLst>
                                </p:cTn>
                              </p:par>
                            </p:childTnLst>
                          </p:cTn>
                        </p:par>
                        <p:par>
                          <p:cTn id="96" fill="hold">
                            <p:stCondLst>
                              <p:cond delay="10750"/>
                            </p:stCondLst>
                            <p:childTnLst>
                              <p:par>
                                <p:cTn id="97" presetID="37" presetClass="entr" presetSubtype="0" fill="hold" grpId="0" nodeType="afterEffect">
                                  <p:stCondLst>
                                    <p:cond delay="0"/>
                                  </p:stCondLst>
                                  <p:childTnLst>
                                    <p:set>
                                      <p:cBhvr>
                                        <p:cTn id="98" dur="1" fill="hold">
                                          <p:stCondLst>
                                            <p:cond delay="0"/>
                                          </p:stCondLst>
                                        </p:cTn>
                                        <p:tgtEl>
                                          <p:spTgt spid="44"/>
                                        </p:tgtEl>
                                        <p:attrNameLst>
                                          <p:attrName>style.visibility</p:attrName>
                                        </p:attrNameLst>
                                      </p:cBhvr>
                                      <p:to>
                                        <p:strVal val="visible"/>
                                      </p:to>
                                    </p:set>
                                    <p:animEffect transition="in" filter="fade">
                                      <p:cBhvr>
                                        <p:cTn id="99" dur="1000"/>
                                        <p:tgtEl>
                                          <p:spTgt spid="44"/>
                                        </p:tgtEl>
                                      </p:cBhvr>
                                    </p:animEffect>
                                    <p:anim calcmode="lin" valueType="num">
                                      <p:cBhvr>
                                        <p:cTn id="100" dur="1000" fill="hold"/>
                                        <p:tgtEl>
                                          <p:spTgt spid="44"/>
                                        </p:tgtEl>
                                        <p:attrNameLst>
                                          <p:attrName>ppt_x</p:attrName>
                                        </p:attrNameLst>
                                      </p:cBhvr>
                                      <p:tavLst>
                                        <p:tav tm="0">
                                          <p:val>
                                            <p:strVal val="#ppt_x"/>
                                          </p:val>
                                        </p:tav>
                                        <p:tav tm="100000">
                                          <p:val>
                                            <p:strVal val="#ppt_x"/>
                                          </p:val>
                                        </p:tav>
                                      </p:tavLst>
                                    </p:anim>
                                    <p:anim calcmode="lin" valueType="num">
                                      <p:cBhvr>
                                        <p:cTn id="101" dur="900" decel="100000" fill="hold"/>
                                        <p:tgtEl>
                                          <p:spTgt spid="44"/>
                                        </p:tgtEl>
                                        <p:attrNameLst>
                                          <p:attrName>ppt_y</p:attrName>
                                        </p:attrNameLst>
                                      </p:cBhvr>
                                      <p:tavLst>
                                        <p:tav tm="0">
                                          <p:val>
                                            <p:strVal val="#ppt_y+1"/>
                                          </p:val>
                                        </p:tav>
                                        <p:tav tm="100000">
                                          <p:val>
                                            <p:strVal val="#ppt_y-.03"/>
                                          </p:val>
                                        </p:tav>
                                      </p:tavLst>
                                    </p:anim>
                                    <p:anim calcmode="lin" valueType="num">
                                      <p:cBhvr>
                                        <p:cTn id="102"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par>
                          <p:cTn id="103" fill="hold">
                            <p:stCondLst>
                              <p:cond delay="11750"/>
                            </p:stCondLst>
                            <p:childTnLst>
                              <p:par>
                                <p:cTn id="104" presetID="42" presetClass="entr" presetSubtype="0" fill="hold" grpId="0" nodeType="afterEffect">
                                  <p:stCondLst>
                                    <p:cond delay="0"/>
                                  </p:stCondLst>
                                  <p:childTnLst>
                                    <p:set>
                                      <p:cBhvr>
                                        <p:cTn id="105" dur="1" fill="hold">
                                          <p:stCondLst>
                                            <p:cond delay="0"/>
                                          </p:stCondLst>
                                        </p:cTn>
                                        <p:tgtEl>
                                          <p:spTgt spid="41"/>
                                        </p:tgtEl>
                                        <p:attrNameLst>
                                          <p:attrName>style.visibility</p:attrName>
                                        </p:attrNameLst>
                                      </p:cBhvr>
                                      <p:to>
                                        <p:strVal val="visible"/>
                                      </p:to>
                                    </p:set>
                                    <p:animEffect transition="in" filter="fade">
                                      <p:cBhvr>
                                        <p:cTn id="106" dur="1000"/>
                                        <p:tgtEl>
                                          <p:spTgt spid="41"/>
                                        </p:tgtEl>
                                      </p:cBhvr>
                                    </p:animEffect>
                                    <p:anim calcmode="lin" valueType="num">
                                      <p:cBhvr>
                                        <p:cTn id="107" dur="1000" fill="hold"/>
                                        <p:tgtEl>
                                          <p:spTgt spid="41"/>
                                        </p:tgtEl>
                                        <p:attrNameLst>
                                          <p:attrName>ppt_x</p:attrName>
                                        </p:attrNameLst>
                                      </p:cBhvr>
                                      <p:tavLst>
                                        <p:tav tm="0">
                                          <p:val>
                                            <p:strVal val="#ppt_x"/>
                                          </p:val>
                                        </p:tav>
                                        <p:tav tm="100000">
                                          <p:val>
                                            <p:strVal val="#ppt_x"/>
                                          </p:val>
                                        </p:tav>
                                      </p:tavLst>
                                    </p:anim>
                                    <p:anim calcmode="lin" valueType="num">
                                      <p:cBhvr>
                                        <p:cTn id="108" dur="1000" fill="hold"/>
                                        <p:tgtEl>
                                          <p:spTgt spid="41"/>
                                        </p:tgtEl>
                                        <p:attrNameLst>
                                          <p:attrName>ppt_y</p:attrName>
                                        </p:attrNameLst>
                                      </p:cBhvr>
                                      <p:tavLst>
                                        <p:tav tm="0">
                                          <p:val>
                                            <p:strVal val="#ppt_y+.1"/>
                                          </p:val>
                                        </p:tav>
                                        <p:tav tm="100000">
                                          <p:val>
                                            <p:strVal val="#ppt_y"/>
                                          </p:val>
                                        </p:tav>
                                      </p:tavLst>
                                    </p:anim>
                                  </p:childTnLst>
                                </p:cTn>
                              </p:par>
                              <p:par>
                                <p:cTn id="109" presetID="47" presetClass="entr" presetSubtype="0" fill="hold" nodeType="withEffect">
                                  <p:stCondLst>
                                    <p:cond delay="0"/>
                                  </p:stCondLst>
                                  <p:childTnLst>
                                    <p:set>
                                      <p:cBhvr>
                                        <p:cTn id="110" dur="1" fill="hold">
                                          <p:stCondLst>
                                            <p:cond delay="0"/>
                                          </p:stCondLst>
                                        </p:cTn>
                                        <p:tgtEl>
                                          <p:spTgt spid="50"/>
                                        </p:tgtEl>
                                        <p:attrNameLst>
                                          <p:attrName>style.visibility</p:attrName>
                                        </p:attrNameLst>
                                      </p:cBhvr>
                                      <p:to>
                                        <p:strVal val="visible"/>
                                      </p:to>
                                    </p:set>
                                    <p:animEffect transition="in" filter="fade">
                                      <p:cBhvr>
                                        <p:cTn id="111" dur="1000"/>
                                        <p:tgtEl>
                                          <p:spTgt spid="50"/>
                                        </p:tgtEl>
                                      </p:cBhvr>
                                    </p:animEffect>
                                    <p:anim calcmode="lin" valueType="num">
                                      <p:cBhvr>
                                        <p:cTn id="112" dur="1000" fill="hold"/>
                                        <p:tgtEl>
                                          <p:spTgt spid="50"/>
                                        </p:tgtEl>
                                        <p:attrNameLst>
                                          <p:attrName>ppt_x</p:attrName>
                                        </p:attrNameLst>
                                      </p:cBhvr>
                                      <p:tavLst>
                                        <p:tav tm="0">
                                          <p:val>
                                            <p:strVal val="#ppt_x"/>
                                          </p:val>
                                        </p:tav>
                                        <p:tav tm="100000">
                                          <p:val>
                                            <p:strVal val="#ppt_x"/>
                                          </p:val>
                                        </p:tav>
                                      </p:tavLst>
                                    </p:anim>
                                    <p:anim calcmode="lin" valueType="num">
                                      <p:cBhvr>
                                        <p:cTn id="113" dur="1000" fill="hold"/>
                                        <p:tgtEl>
                                          <p:spTgt spid="50"/>
                                        </p:tgtEl>
                                        <p:attrNameLst>
                                          <p:attrName>ppt_y</p:attrName>
                                        </p:attrNameLst>
                                      </p:cBhvr>
                                      <p:tavLst>
                                        <p:tav tm="0">
                                          <p:val>
                                            <p:strVal val="#ppt_y-.1"/>
                                          </p:val>
                                        </p:tav>
                                        <p:tav tm="100000">
                                          <p:val>
                                            <p:strVal val="#ppt_y"/>
                                          </p:val>
                                        </p:tav>
                                      </p:tavLst>
                                    </p:anim>
                                  </p:childTnLst>
                                </p:cTn>
                              </p:par>
                            </p:childTnLst>
                          </p:cTn>
                        </p:par>
                        <p:par>
                          <p:cTn id="114" fill="hold">
                            <p:stCondLst>
                              <p:cond delay="12750"/>
                            </p:stCondLst>
                            <p:childTnLst>
                              <p:par>
                                <p:cTn id="115" presetID="22" presetClass="entr" presetSubtype="1" fill="hold" grpId="0" nodeType="afterEffect">
                                  <p:stCondLst>
                                    <p:cond delay="0"/>
                                  </p:stCondLst>
                                  <p:childTnLst>
                                    <p:set>
                                      <p:cBhvr>
                                        <p:cTn id="116" dur="1" fill="hold">
                                          <p:stCondLst>
                                            <p:cond delay="0"/>
                                          </p:stCondLst>
                                        </p:cTn>
                                        <p:tgtEl>
                                          <p:spTgt spid="43"/>
                                        </p:tgtEl>
                                        <p:attrNameLst>
                                          <p:attrName>style.visibility</p:attrName>
                                        </p:attrNameLst>
                                      </p:cBhvr>
                                      <p:to>
                                        <p:strVal val="visible"/>
                                      </p:to>
                                    </p:set>
                                    <p:animEffect transition="in" filter="wipe(up)">
                                      <p:cBhvr>
                                        <p:cTn id="117" dur="5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1" grpId="0"/>
      <p:bldP spid="12" grpId="0"/>
      <p:bldP spid="26" grpId="0" animBg="1"/>
      <p:bldP spid="28" grpId="0"/>
      <p:bldP spid="29" grpId="0"/>
      <p:bldP spid="31" grpId="0" animBg="1"/>
      <p:bldP spid="33" grpId="0"/>
      <p:bldP spid="34" grpId="0"/>
      <p:bldP spid="36" grpId="0" animBg="1"/>
      <p:bldP spid="38" grpId="0"/>
      <p:bldP spid="39" grpId="0"/>
      <p:bldP spid="41" grpId="0" animBg="1"/>
      <p:bldP spid="43" grpId="0"/>
      <p:bldP spid="44" grpId="0"/>
      <p:bldP spid="45"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TextBox 15">
            <a:extLst>
              <a:ext uri="{FF2B5EF4-FFF2-40B4-BE49-F238E27FC236}">
                <a16:creationId xmlns:a16="http://schemas.microsoft.com/office/drawing/2014/main" id="{1C8D115E-F2EE-4D28-BE2C-202ED00DD867}"/>
              </a:ext>
            </a:extLst>
          </p:cNvPr>
          <p:cNvSpPr txBox="1"/>
          <p:nvPr/>
        </p:nvSpPr>
        <p:spPr>
          <a:xfrm>
            <a:off x="1425027" y="1645920"/>
            <a:ext cx="2842173" cy="173893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7" name="TextBox 16">
            <a:extLst>
              <a:ext uri="{FF2B5EF4-FFF2-40B4-BE49-F238E27FC236}">
                <a16:creationId xmlns:a16="http://schemas.microsoft.com/office/drawing/2014/main" id="{2157B351-F267-42B8-AA44-468205930318}"/>
              </a:ext>
            </a:extLst>
          </p:cNvPr>
          <p:cNvSpPr txBox="1"/>
          <p:nvPr/>
        </p:nvSpPr>
        <p:spPr>
          <a:xfrm>
            <a:off x="2895600" y="4937760"/>
            <a:ext cx="2842173" cy="173893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 name="TextBox 17">
            <a:extLst>
              <a:ext uri="{FF2B5EF4-FFF2-40B4-BE49-F238E27FC236}">
                <a16:creationId xmlns:a16="http://schemas.microsoft.com/office/drawing/2014/main" id="{D8B55FD8-CE27-4387-A500-1FC98E7E446E}"/>
              </a:ext>
            </a:extLst>
          </p:cNvPr>
          <p:cNvSpPr txBox="1"/>
          <p:nvPr/>
        </p:nvSpPr>
        <p:spPr>
          <a:xfrm>
            <a:off x="4303986" y="1645920"/>
            <a:ext cx="2842173" cy="173893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9" name="TextBox 18">
            <a:extLst>
              <a:ext uri="{FF2B5EF4-FFF2-40B4-BE49-F238E27FC236}">
                <a16:creationId xmlns:a16="http://schemas.microsoft.com/office/drawing/2014/main" id="{5885ACA0-A7F0-4697-9FEE-F3BFF605BEAC}"/>
              </a:ext>
            </a:extLst>
          </p:cNvPr>
          <p:cNvSpPr txBox="1"/>
          <p:nvPr/>
        </p:nvSpPr>
        <p:spPr>
          <a:xfrm>
            <a:off x="7010400" y="1645920"/>
            <a:ext cx="2842173" cy="1738938"/>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00DB8815-2B97-4D44-A3A5-DD396FED0BF3}"/>
              </a:ext>
            </a:extLst>
          </p:cNvPr>
          <p:cNvSpPr txBox="1"/>
          <p:nvPr/>
        </p:nvSpPr>
        <p:spPr>
          <a:xfrm>
            <a:off x="5655441" y="4937760"/>
            <a:ext cx="2842173" cy="173893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53178F2E-E273-4641-AA55-4306722EA98A}"/>
              </a:ext>
            </a:extLst>
          </p:cNvPr>
          <p:cNvSpPr txBox="1"/>
          <p:nvPr/>
        </p:nvSpPr>
        <p:spPr>
          <a:xfrm>
            <a:off x="8431486" y="4934385"/>
            <a:ext cx="2842173" cy="1738938"/>
          </a:xfrm>
          <a:prstGeom prst="rect">
            <a:avLst/>
          </a:prstGeom>
          <a:noFill/>
        </p:spPr>
        <p:txBody>
          <a:bodyPr wrap="square" rtlCol="0">
            <a:spAutoFit/>
          </a:bodyPr>
          <a:lstStyle/>
          <a:p>
            <a:r>
              <a:rPr lang="en-US" sz="1400" dirty="0">
                <a:solidFill>
                  <a:srgbClr val="60DCFF"/>
                </a:solidFill>
                <a:latin typeface="Bernard MT Condensed" panose="02050806060905020404" pitchFamily="18" charset="0"/>
              </a:rPr>
              <a:t>LOREM IPSUM DOLOR</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2" name="TextBox 21">
            <a:extLst>
              <a:ext uri="{FF2B5EF4-FFF2-40B4-BE49-F238E27FC236}">
                <a16:creationId xmlns:a16="http://schemas.microsoft.com/office/drawing/2014/main" id="{316647FE-DA0F-4CF3-96C3-FFAEFC2C090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9F15EBFC-5BBC-4E67-8856-874A8AE4F53F}"/>
              </a:ext>
            </a:extLst>
          </p:cNvPr>
          <p:cNvGrpSpPr/>
          <p:nvPr/>
        </p:nvGrpSpPr>
        <p:grpSpPr>
          <a:xfrm>
            <a:off x="8382000" y="3428999"/>
            <a:ext cx="2133600" cy="1371600"/>
            <a:chOff x="8382000" y="3428999"/>
            <a:chExt cx="2133600" cy="1371600"/>
          </a:xfrm>
        </p:grpSpPr>
        <p:sp>
          <p:nvSpPr>
            <p:cNvPr id="10" name="Freeform: Shape 9">
              <a:extLst>
                <a:ext uri="{FF2B5EF4-FFF2-40B4-BE49-F238E27FC236}">
                  <a16:creationId xmlns:a16="http://schemas.microsoft.com/office/drawing/2014/main" id="{C2BEA7F2-4DF6-4A6E-B428-7AA35100D3A6}"/>
                </a:ext>
              </a:extLst>
            </p:cNvPr>
            <p:cNvSpPr/>
            <p:nvPr/>
          </p:nvSpPr>
          <p:spPr>
            <a:xfrm>
              <a:off x="8382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60DCFF"/>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31" name="TextBox 30">
              <a:extLst>
                <a:ext uri="{FF2B5EF4-FFF2-40B4-BE49-F238E27FC236}">
                  <a16:creationId xmlns:a16="http://schemas.microsoft.com/office/drawing/2014/main" id="{7B712A1A-5401-4C37-831E-9BBD88F7D19F}"/>
                </a:ext>
              </a:extLst>
            </p:cNvPr>
            <p:cNvSpPr txBox="1"/>
            <p:nvPr/>
          </p:nvSpPr>
          <p:spPr>
            <a:xfrm>
              <a:off x="9704815"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06</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2" name="Group 31">
            <a:extLst>
              <a:ext uri="{FF2B5EF4-FFF2-40B4-BE49-F238E27FC236}">
                <a16:creationId xmlns:a16="http://schemas.microsoft.com/office/drawing/2014/main" id="{46DDF31C-006B-47B7-A58C-F28B17290BA0}"/>
              </a:ext>
            </a:extLst>
          </p:cNvPr>
          <p:cNvGrpSpPr/>
          <p:nvPr/>
        </p:nvGrpSpPr>
        <p:grpSpPr>
          <a:xfrm>
            <a:off x="7010400" y="3428999"/>
            <a:ext cx="2133600" cy="1371600"/>
            <a:chOff x="7010400" y="3428999"/>
            <a:chExt cx="2133600" cy="1371600"/>
          </a:xfrm>
        </p:grpSpPr>
        <p:sp>
          <p:nvSpPr>
            <p:cNvPr id="11" name="Freeform: Shape 10">
              <a:extLst>
                <a:ext uri="{FF2B5EF4-FFF2-40B4-BE49-F238E27FC236}">
                  <a16:creationId xmlns:a16="http://schemas.microsoft.com/office/drawing/2014/main" id="{6C78E42E-1E37-4E26-BF2D-500086038E07}"/>
                </a:ext>
              </a:extLst>
            </p:cNvPr>
            <p:cNvSpPr/>
            <p:nvPr/>
          </p:nvSpPr>
          <p:spPr>
            <a:xfrm>
              <a:off x="70104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9285"/>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30" name="TextBox 29">
              <a:extLst>
                <a:ext uri="{FF2B5EF4-FFF2-40B4-BE49-F238E27FC236}">
                  <a16:creationId xmlns:a16="http://schemas.microsoft.com/office/drawing/2014/main" id="{42F7BCEB-E4D5-49BB-A46B-F0A6CCF3B8A9}"/>
                </a:ext>
              </a:extLst>
            </p:cNvPr>
            <p:cNvSpPr txBox="1"/>
            <p:nvPr/>
          </p:nvSpPr>
          <p:spPr>
            <a:xfrm>
              <a:off x="8336192"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05</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3" name="Group 32">
            <a:extLst>
              <a:ext uri="{FF2B5EF4-FFF2-40B4-BE49-F238E27FC236}">
                <a16:creationId xmlns:a16="http://schemas.microsoft.com/office/drawing/2014/main" id="{47EE1366-F301-432B-8457-71BD983BCBDB}"/>
              </a:ext>
            </a:extLst>
          </p:cNvPr>
          <p:cNvGrpSpPr/>
          <p:nvPr/>
        </p:nvGrpSpPr>
        <p:grpSpPr>
          <a:xfrm>
            <a:off x="5638800" y="3428999"/>
            <a:ext cx="2133600" cy="1371600"/>
            <a:chOff x="5638800" y="3428999"/>
            <a:chExt cx="2133600" cy="1371600"/>
          </a:xfrm>
        </p:grpSpPr>
        <p:sp>
          <p:nvSpPr>
            <p:cNvPr id="12" name="Freeform: Shape 11">
              <a:extLst>
                <a:ext uri="{FF2B5EF4-FFF2-40B4-BE49-F238E27FC236}">
                  <a16:creationId xmlns:a16="http://schemas.microsoft.com/office/drawing/2014/main" id="{C9E81B61-427F-4BFE-92C7-187487E6137F}"/>
                </a:ext>
              </a:extLst>
            </p:cNvPr>
            <p:cNvSpPr/>
            <p:nvPr/>
          </p:nvSpPr>
          <p:spPr>
            <a:xfrm>
              <a:off x="56388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57CCC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9" name="TextBox 28">
              <a:extLst>
                <a:ext uri="{FF2B5EF4-FFF2-40B4-BE49-F238E27FC236}">
                  <a16:creationId xmlns:a16="http://schemas.microsoft.com/office/drawing/2014/main" id="{D0515CD7-7F6A-4CA3-9E19-7BF5303F6A8E}"/>
                </a:ext>
              </a:extLst>
            </p:cNvPr>
            <p:cNvSpPr txBox="1"/>
            <p:nvPr/>
          </p:nvSpPr>
          <p:spPr>
            <a:xfrm>
              <a:off x="6971247" y="3840479"/>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04</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4" name="Group 33">
            <a:extLst>
              <a:ext uri="{FF2B5EF4-FFF2-40B4-BE49-F238E27FC236}">
                <a16:creationId xmlns:a16="http://schemas.microsoft.com/office/drawing/2014/main" id="{DD912954-3EF6-4E1B-A1B5-CFA4C7E01E1A}"/>
              </a:ext>
            </a:extLst>
          </p:cNvPr>
          <p:cNvGrpSpPr/>
          <p:nvPr/>
        </p:nvGrpSpPr>
        <p:grpSpPr>
          <a:xfrm>
            <a:off x="4267200" y="3428999"/>
            <a:ext cx="2133600" cy="1371600"/>
            <a:chOff x="4267200" y="3428999"/>
            <a:chExt cx="2133600" cy="1371600"/>
          </a:xfrm>
        </p:grpSpPr>
        <p:sp>
          <p:nvSpPr>
            <p:cNvPr id="13" name="Freeform: Shape 12">
              <a:extLst>
                <a:ext uri="{FF2B5EF4-FFF2-40B4-BE49-F238E27FC236}">
                  <a16:creationId xmlns:a16="http://schemas.microsoft.com/office/drawing/2014/main" id="{20E3481B-053D-41A8-9C56-8153612314B5}"/>
                </a:ext>
              </a:extLst>
            </p:cNvPr>
            <p:cNvSpPr/>
            <p:nvPr/>
          </p:nvSpPr>
          <p:spPr>
            <a:xfrm>
              <a:off x="42672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4C956"/>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8" name="TextBox 27">
              <a:extLst>
                <a:ext uri="{FF2B5EF4-FFF2-40B4-BE49-F238E27FC236}">
                  <a16:creationId xmlns:a16="http://schemas.microsoft.com/office/drawing/2014/main" id="{78B3D04A-4BA0-4FEE-AB4C-63BCF5A66846}"/>
                </a:ext>
              </a:extLst>
            </p:cNvPr>
            <p:cNvSpPr txBox="1"/>
            <p:nvPr/>
          </p:nvSpPr>
          <p:spPr>
            <a:xfrm>
              <a:off x="5589225"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03</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5" name="Group 34">
            <a:extLst>
              <a:ext uri="{FF2B5EF4-FFF2-40B4-BE49-F238E27FC236}">
                <a16:creationId xmlns:a16="http://schemas.microsoft.com/office/drawing/2014/main" id="{67C3C6C8-4D28-46DB-B2BE-0FD8C9B0C01A}"/>
              </a:ext>
            </a:extLst>
          </p:cNvPr>
          <p:cNvGrpSpPr/>
          <p:nvPr/>
        </p:nvGrpSpPr>
        <p:grpSpPr>
          <a:xfrm>
            <a:off x="2895600" y="3428999"/>
            <a:ext cx="2133600" cy="1371600"/>
            <a:chOff x="2895600" y="3428999"/>
            <a:chExt cx="2133600" cy="1371600"/>
          </a:xfrm>
        </p:grpSpPr>
        <p:sp>
          <p:nvSpPr>
            <p:cNvPr id="14" name="Freeform: Shape 13">
              <a:extLst>
                <a:ext uri="{FF2B5EF4-FFF2-40B4-BE49-F238E27FC236}">
                  <a16:creationId xmlns:a16="http://schemas.microsoft.com/office/drawing/2014/main" id="{DF06D052-6A91-4DDA-AF3A-D746E094EB20}"/>
                </a:ext>
              </a:extLst>
            </p:cNvPr>
            <p:cNvSpPr/>
            <p:nvPr/>
          </p:nvSpPr>
          <p:spPr>
            <a:xfrm>
              <a:off x="28956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4CC8EC"/>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27" name="TextBox 26">
              <a:extLst>
                <a:ext uri="{FF2B5EF4-FFF2-40B4-BE49-F238E27FC236}">
                  <a16:creationId xmlns:a16="http://schemas.microsoft.com/office/drawing/2014/main" id="{1812FF65-CBB0-4635-B83C-9496B1F627FE}"/>
                </a:ext>
              </a:extLst>
            </p:cNvPr>
            <p:cNvSpPr txBox="1"/>
            <p:nvPr/>
          </p:nvSpPr>
          <p:spPr>
            <a:xfrm>
              <a:off x="42177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02</a:t>
              </a:r>
            </a:p>
            <a:p>
              <a:pPr algn="ctr" defTabSz="1219170">
                <a:spcBef>
                  <a:spcPct val="20000"/>
                </a:spcBef>
                <a:defRPr/>
              </a:pPr>
              <a:r>
                <a:rPr lang="en-US" sz="800" b="1" dirty="0">
                  <a:solidFill>
                    <a:schemeClr val="bg1"/>
                  </a:solidFill>
                  <a:latin typeface="Candara" panose="020E0502030303020204" pitchFamily="34" charset="0"/>
                </a:rPr>
                <a:t>OPTION</a:t>
              </a:r>
            </a:p>
          </p:txBody>
        </p:sp>
      </p:grpSp>
      <p:grpSp>
        <p:nvGrpSpPr>
          <p:cNvPr id="36" name="Group 35">
            <a:extLst>
              <a:ext uri="{FF2B5EF4-FFF2-40B4-BE49-F238E27FC236}">
                <a16:creationId xmlns:a16="http://schemas.microsoft.com/office/drawing/2014/main" id="{81398265-6412-4A21-8E72-4AAB6CB25DD6}"/>
              </a:ext>
            </a:extLst>
          </p:cNvPr>
          <p:cNvGrpSpPr/>
          <p:nvPr/>
        </p:nvGrpSpPr>
        <p:grpSpPr>
          <a:xfrm>
            <a:off x="1524000" y="3428999"/>
            <a:ext cx="2133600" cy="1371600"/>
            <a:chOff x="1524000" y="3428999"/>
            <a:chExt cx="2133600" cy="1371600"/>
          </a:xfrm>
        </p:grpSpPr>
        <p:sp>
          <p:nvSpPr>
            <p:cNvPr id="15" name="Freeform: Shape 14">
              <a:extLst>
                <a:ext uri="{FF2B5EF4-FFF2-40B4-BE49-F238E27FC236}">
                  <a16:creationId xmlns:a16="http://schemas.microsoft.com/office/drawing/2014/main" id="{6E9D8C9C-F1F3-4B17-A21D-134D750B0481}"/>
                </a:ext>
              </a:extLst>
            </p:cNvPr>
            <p:cNvSpPr/>
            <p:nvPr/>
          </p:nvSpPr>
          <p:spPr>
            <a:xfrm>
              <a:off x="1524000" y="3428999"/>
              <a:ext cx="2133600" cy="1371600"/>
            </a:xfrm>
            <a:custGeom>
              <a:avLst/>
              <a:gdLst>
                <a:gd name="connsiteX0" fmla="*/ 0 w 2133600"/>
                <a:gd name="connsiteY0" fmla="*/ 0 h 1371600"/>
                <a:gd name="connsiteX1" fmla="*/ 1447800 w 2133600"/>
                <a:gd name="connsiteY1" fmla="*/ 0 h 1371600"/>
                <a:gd name="connsiteX2" fmla="*/ 2133600 w 2133600"/>
                <a:gd name="connsiteY2" fmla="*/ 685800 h 1371600"/>
                <a:gd name="connsiteX3" fmla="*/ 1447800 w 2133600"/>
                <a:gd name="connsiteY3" fmla="*/ 1371600 h 1371600"/>
                <a:gd name="connsiteX4" fmla="*/ 0 w 2133600"/>
                <a:gd name="connsiteY4" fmla="*/ 1371600 h 1371600"/>
                <a:gd name="connsiteX5" fmla="*/ 533400 w 2133600"/>
                <a:gd name="connsiteY5" fmla="*/ 838200 h 1371600"/>
                <a:gd name="connsiteX6" fmla="*/ 1219200 w 2133600"/>
                <a:gd name="connsiteY6" fmla="*/ 838200 h 1371600"/>
                <a:gd name="connsiteX7" fmla="*/ 1371600 w 2133600"/>
                <a:gd name="connsiteY7" fmla="*/ 685800 h 1371600"/>
                <a:gd name="connsiteX8" fmla="*/ 1219200 w 2133600"/>
                <a:gd name="connsiteY8" fmla="*/ 533400 h 1371600"/>
                <a:gd name="connsiteX9" fmla="*/ 533400 w 2133600"/>
                <a:gd name="connsiteY9" fmla="*/ 533400 h 1371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33600" h="1371600">
                  <a:moveTo>
                    <a:pt x="0" y="0"/>
                  </a:moveTo>
                  <a:lnTo>
                    <a:pt x="1447800" y="0"/>
                  </a:lnTo>
                  <a:lnTo>
                    <a:pt x="2133600" y="685800"/>
                  </a:lnTo>
                  <a:lnTo>
                    <a:pt x="1447800" y="1371600"/>
                  </a:lnTo>
                  <a:lnTo>
                    <a:pt x="0" y="1371600"/>
                  </a:lnTo>
                  <a:lnTo>
                    <a:pt x="533400" y="838200"/>
                  </a:lnTo>
                  <a:lnTo>
                    <a:pt x="1219200" y="838200"/>
                  </a:lnTo>
                  <a:lnTo>
                    <a:pt x="1371600" y="685800"/>
                  </a:lnTo>
                  <a:lnTo>
                    <a:pt x="1219200" y="533400"/>
                  </a:lnTo>
                  <a:lnTo>
                    <a:pt x="533400" y="533400"/>
                  </a:lnTo>
                  <a:close/>
                </a:path>
              </a:pathLst>
            </a:custGeom>
            <a:solidFill>
              <a:srgbClr val="FF746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sp>
          <p:nvSpPr>
            <p:cNvPr id="26" name="TextBox 25">
              <a:extLst>
                <a:ext uri="{FF2B5EF4-FFF2-40B4-BE49-F238E27FC236}">
                  <a16:creationId xmlns:a16="http://schemas.microsoft.com/office/drawing/2014/main" id="{5D15FC8D-4BC6-471E-8F50-F6AC0F19A614}"/>
                </a:ext>
              </a:extLst>
            </p:cNvPr>
            <p:cNvSpPr txBox="1"/>
            <p:nvPr/>
          </p:nvSpPr>
          <p:spPr>
            <a:xfrm>
              <a:off x="2846113" y="3849590"/>
              <a:ext cx="548640" cy="548640"/>
            </a:xfrm>
            <a:prstGeom prst="rect">
              <a:avLst/>
            </a:prstGeom>
            <a:noFill/>
          </p:spPr>
          <p:txBody>
            <a:bodyPr wrap="square" rtlCol="0">
              <a:spAutoFit/>
            </a:bodyPr>
            <a:lstStyle/>
            <a:p>
              <a:pPr algn="ctr" defTabSz="1219170">
                <a:spcBef>
                  <a:spcPct val="20000"/>
                </a:spcBef>
                <a:defRPr/>
              </a:pPr>
              <a:r>
                <a:rPr lang="en-US" sz="2000" dirty="0">
                  <a:solidFill>
                    <a:schemeClr val="bg1"/>
                  </a:solidFill>
                  <a:latin typeface="Bernard MT Condensed" panose="02050806060905020404" pitchFamily="18" charset="0"/>
                </a:rPr>
                <a:t>01</a:t>
              </a:r>
            </a:p>
            <a:p>
              <a:pPr algn="ctr" defTabSz="1219170">
                <a:spcBef>
                  <a:spcPct val="20000"/>
                </a:spcBef>
                <a:defRPr/>
              </a:pPr>
              <a:r>
                <a:rPr lang="en-US" sz="800" b="1" dirty="0">
                  <a:solidFill>
                    <a:schemeClr val="bg1"/>
                  </a:solidFill>
                  <a:latin typeface="Candara" panose="020E0502030303020204" pitchFamily="34" charset="0"/>
                </a:rPr>
                <a:t>OPTION</a:t>
              </a:r>
            </a:p>
          </p:txBody>
        </p:sp>
      </p:grpSp>
    </p:spTree>
    <p:extLst>
      <p:ext uri="{BB962C8B-B14F-4D97-AF65-F5344CB8AC3E}">
        <p14:creationId xmlns:p14="http://schemas.microsoft.com/office/powerpoint/2010/main" val="3010579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right)">
                                      <p:cBhvr>
                                        <p:cTn id="7" dur="1000"/>
                                        <p:tgtEl>
                                          <p:spTgt spid="2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Effect transition="in" filter="wipe(left)">
                                      <p:cBhvr>
                                        <p:cTn id="11" dur="750"/>
                                        <p:tgtEl>
                                          <p:spTgt spid="36"/>
                                        </p:tgtEl>
                                      </p:cBhvr>
                                    </p:animEffect>
                                  </p:childTnLst>
                                </p:cTn>
                              </p:par>
                            </p:childTnLst>
                          </p:cTn>
                        </p:par>
                        <p:par>
                          <p:cTn id="12" fill="hold">
                            <p:stCondLst>
                              <p:cond delay="1750"/>
                            </p:stCondLst>
                            <p:childTnLst>
                              <p:par>
                                <p:cTn id="13" presetID="42" presetClass="entr" presetSubtype="0" fill="hold" grpId="0" nodeType="afterEffect">
                                  <p:stCondLst>
                                    <p:cond delay="0"/>
                                  </p:stCondLst>
                                  <p:childTnLst>
                                    <p:set>
                                      <p:cBhvr>
                                        <p:cTn id="14" dur="1" fill="hold">
                                          <p:stCondLst>
                                            <p:cond delay="0"/>
                                          </p:stCondLst>
                                        </p:cTn>
                                        <p:tgtEl>
                                          <p:spTgt spid="16"/>
                                        </p:tgtEl>
                                        <p:attrNameLst>
                                          <p:attrName>style.visibility</p:attrName>
                                        </p:attrNameLst>
                                      </p:cBhvr>
                                      <p:to>
                                        <p:strVal val="visible"/>
                                      </p:to>
                                    </p:set>
                                    <p:animEffect transition="in" filter="fade">
                                      <p:cBhvr>
                                        <p:cTn id="15" dur="1000"/>
                                        <p:tgtEl>
                                          <p:spTgt spid="16"/>
                                        </p:tgtEl>
                                      </p:cBhvr>
                                    </p:animEffect>
                                    <p:anim calcmode="lin" valueType="num">
                                      <p:cBhvr>
                                        <p:cTn id="16" dur="1000" fill="hold"/>
                                        <p:tgtEl>
                                          <p:spTgt spid="16"/>
                                        </p:tgtEl>
                                        <p:attrNameLst>
                                          <p:attrName>ppt_x</p:attrName>
                                        </p:attrNameLst>
                                      </p:cBhvr>
                                      <p:tavLst>
                                        <p:tav tm="0">
                                          <p:val>
                                            <p:strVal val="#ppt_x"/>
                                          </p:val>
                                        </p:tav>
                                        <p:tav tm="100000">
                                          <p:val>
                                            <p:strVal val="#ppt_x"/>
                                          </p:val>
                                        </p:tav>
                                      </p:tavLst>
                                    </p:anim>
                                    <p:anim calcmode="lin" valueType="num">
                                      <p:cBhvr>
                                        <p:cTn id="17" dur="1000" fill="hold"/>
                                        <p:tgtEl>
                                          <p:spTgt spid="16"/>
                                        </p:tgtEl>
                                        <p:attrNameLst>
                                          <p:attrName>ppt_y</p:attrName>
                                        </p:attrNameLst>
                                      </p:cBhvr>
                                      <p:tavLst>
                                        <p:tav tm="0">
                                          <p:val>
                                            <p:strVal val="#ppt_y+.1"/>
                                          </p:val>
                                        </p:tav>
                                        <p:tav tm="100000">
                                          <p:val>
                                            <p:strVal val="#ppt_y"/>
                                          </p:val>
                                        </p:tav>
                                      </p:tavLst>
                                    </p:anim>
                                  </p:childTnLst>
                                </p:cTn>
                              </p:par>
                            </p:childTnLst>
                          </p:cTn>
                        </p:par>
                        <p:par>
                          <p:cTn id="18" fill="hold">
                            <p:stCondLst>
                              <p:cond delay="2750"/>
                            </p:stCondLst>
                            <p:childTnLst>
                              <p:par>
                                <p:cTn id="19" presetID="22" presetClass="entr" presetSubtype="8"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Effect transition="in" filter="wipe(left)">
                                      <p:cBhvr>
                                        <p:cTn id="21" dur="750"/>
                                        <p:tgtEl>
                                          <p:spTgt spid="35"/>
                                        </p:tgtEl>
                                      </p:cBhvr>
                                    </p:animEffect>
                                  </p:childTnLst>
                                </p:cTn>
                              </p:par>
                            </p:childTnLst>
                          </p:cTn>
                        </p:par>
                        <p:par>
                          <p:cTn id="22" fill="hold">
                            <p:stCondLst>
                              <p:cond delay="3500"/>
                            </p:stCondLst>
                            <p:childTnLst>
                              <p:par>
                                <p:cTn id="23" presetID="47" presetClass="entr" presetSubtype="0" fill="hold" grpId="0" nodeType="afterEffect">
                                  <p:stCondLst>
                                    <p:cond delay="0"/>
                                  </p:stCondLst>
                                  <p:childTnLst>
                                    <p:set>
                                      <p:cBhvr>
                                        <p:cTn id="24" dur="1" fill="hold">
                                          <p:stCondLst>
                                            <p:cond delay="0"/>
                                          </p:stCondLst>
                                        </p:cTn>
                                        <p:tgtEl>
                                          <p:spTgt spid="17"/>
                                        </p:tgtEl>
                                        <p:attrNameLst>
                                          <p:attrName>style.visibility</p:attrName>
                                        </p:attrNameLst>
                                      </p:cBhvr>
                                      <p:to>
                                        <p:strVal val="visible"/>
                                      </p:to>
                                    </p:set>
                                    <p:animEffect transition="in" filter="fade">
                                      <p:cBhvr>
                                        <p:cTn id="25" dur="1000"/>
                                        <p:tgtEl>
                                          <p:spTgt spid="17"/>
                                        </p:tgtEl>
                                      </p:cBhvr>
                                    </p:animEffect>
                                    <p:anim calcmode="lin" valueType="num">
                                      <p:cBhvr>
                                        <p:cTn id="26" dur="1000" fill="hold"/>
                                        <p:tgtEl>
                                          <p:spTgt spid="17"/>
                                        </p:tgtEl>
                                        <p:attrNameLst>
                                          <p:attrName>ppt_x</p:attrName>
                                        </p:attrNameLst>
                                      </p:cBhvr>
                                      <p:tavLst>
                                        <p:tav tm="0">
                                          <p:val>
                                            <p:strVal val="#ppt_x"/>
                                          </p:val>
                                        </p:tav>
                                        <p:tav tm="100000">
                                          <p:val>
                                            <p:strVal val="#ppt_x"/>
                                          </p:val>
                                        </p:tav>
                                      </p:tavLst>
                                    </p:anim>
                                    <p:anim calcmode="lin" valueType="num">
                                      <p:cBhvr>
                                        <p:cTn id="27" dur="1000" fill="hold"/>
                                        <p:tgtEl>
                                          <p:spTgt spid="17"/>
                                        </p:tgtEl>
                                        <p:attrNameLst>
                                          <p:attrName>ppt_y</p:attrName>
                                        </p:attrNameLst>
                                      </p:cBhvr>
                                      <p:tavLst>
                                        <p:tav tm="0">
                                          <p:val>
                                            <p:strVal val="#ppt_y-.1"/>
                                          </p:val>
                                        </p:tav>
                                        <p:tav tm="100000">
                                          <p:val>
                                            <p:strVal val="#ppt_y"/>
                                          </p:val>
                                        </p:tav>
                                      </p:tavLst>
                                    </p:anim>
                                  </p:childTnLst>
                                </p:cTn>
                              </p:par>
                            </p:childTnLst>
                          </p:cTn>
                        </p:par>
                        <p:par>
                          <p:cTn id="28" fill="hold">
                            <p:stCondLst>
                              <p:cond delay="4500"/>
                            </p:stCondLst>
                            <p:childTnLst>
                              <p:par>
                                <p:cTn id="29" presetID="22" presetClass="entr" presetSubtype="8" fill="hold" nodeType="afterEffect">
                                  <p:stCondLst>
                                    <p:cond delay="0"/>
                                  </p:stCondLst>
                                  <p:childTnLst>
                                    <p:set>
                                      <p:cBhvr>
                                        <p:cTn id="30" dur="1" fill="hold">
                                          <p:stCondLst>
                                            <p:cond delay="0"/>
                                          </p:stCondLst>
                                        </p:cTn>
                                        <p:tgtEl>
                                          <p:spTgt spid="34"/>
                                        </p:tgtEl>
                                        <p:attrNameLst>
                                          <p:attrName>style.visibility</p:attrName>
                                        </p:attrNameLst>
                                      </p:cBhvr>
                                      <p:to>
                                        <p:strVal val="visible"/>
                                      </p:to>
                                    </p:set>
                                    <p:animEffect transition="in" filter="wipe(left)">
                                      <p:cBhvr>
                                        <p:cTn id="31" dur="750"/>
                                        <p:tgtEl>
                                          <p:spTgt spid="34"/>
                                        </p:tgtEl>
                                      </p:cBhvr>
                                    </p:animEffect>
                                  </p:childTnLst>
                                </p:cTn>
                              </p:par>
                            </p:childTnLst>
                          </p:cTn>
                        </p:par>
                        <p:par>
                          <p:cTn id="32" fill="hold">
                            <p:stCondLst>
                              <p:cond delay="5250"/>
                            </p:stCondLst>
                            <p:childTnLst>
                              <p:par>
                                <p:cTn id="33" presetID="42" presetClass="entr" presetSubtype="0" fill="hold" grpId="0" nodeType="afterEffect">
                                  <p:stCondLst>
                                    <p:cond delay="0"/>
                                  </p:stCondLst>
                                  <p:childTnLst>
                                    <p:set>
                                      <p:cBhvr>
                                        <p:cTn id="34" dur="1" fill="hold">
                                          <p:stCondLst>
                                            <p:cond delay="0"/>
                                          </p:stCondLst>
                                        </p:cTn>
                                        <p:tgtEl>
                                          <p:spTgt spid="18"/>
                                        </p:tgtEl>
                                        <p:attrNameLst>
                                          <p:attrName>style.visibility</p:attrName>
                                        </p:attrNameLst>
                                      </p:cBhvr>
                                      <p:to>
                                        <p:strVal val="visible"/>
                                      </p:to>
                                    </p:set>
                                    <p:animEffect transition="in" filter="fade">
                                      <p:cBhvr>
                                        <p:cTn id="35" dur="1000"/>
                                        <p:tgtEl>
                                          <p:spTgt spid="18"/>
                                        </p:tgtEl>
                                      </p:cBhvr>
                                    </p:animEffect>
                                    <p:anim calcmode="lin" valueType="num">
                                      <p:cBhvr>
                                        <p:cTn id="36" dur="1000" fill="hold"/>
                                        <p:tgtEl>
                                          <p:spTgt spid="18"/>
                                        </p:tgtEl>
                                        <p:attrNameLst>
                                          <p:attrName>ppt_x</p:attrName>
                                        </p:attrNameLst>
                                      </p:cBhvr>
                                      <p:tavLst>
                                        <p:tav tm="0">
                                          <p:val>
                                            <p:strVal val="#ppt_x"/>
                                          </p:val>
                                        </p:tav>
                                        <p:tav tm="100000">
                                          <p:val>
                                            <p:strVal val="#ppt_x"/>
                                          </p:val>
                                        </p:tav>
                                      </p:tavLst>
                                    </p:anim>
                                    <p:anim calcmode="lin" valueType="num">
                                      <p:cBhvr>
                                        <p:cTn id="37" dur="1000" fill="hold"/>
                                        <p:tgtEl>
                                          <p:spTgt spid="18"/>
                                        </p:tgtEl>
                                        <p:attrNameLst>
                                          <p:attrName>ppt_y</p:attrName>
                                        </p:attrNameLst>
                                      </p:cBhvr>
                                      <p:tavLst>
                                        <p:tav tm="0">
                                          <p:val>
                                            <p:strVal val="#ppt_y+.1"/>
                                          </p:val>
                                        </p:tav>
                                        <p:tav tm="100000">
                                          <p:val>
                                            <p:strVal val="#ppt_y"/>
                                          </p:val>
                                        </p:tav>
                                      </p:tavLst>
                                    </p:anim>
                                  </p:childTnLst>
                                </p:cTn>
                              </p:par>
                            </p:childTnLst>
                          </p:cTn>
                        </p:par>
                        <p:par>
                          <p:cTn id="38" fill="hold">
                            <p:stCondLst>
                              <p:cond delay="6250"/>
                            </p:stCondLst>
                            <p:childTnLst>
                              <p:par>
                                <p:cTn id="39" presetID="22" presetClass="entr" presetSubtype="8" fill="hold" nodeType="afterEffect">
                                  <p:stCondLst>
                                    <p:cond delay="0"/>
                                  </p:stCondLst>
                                  <p:childTnLst>
                                    <p:set>
                                      <p:cBhvr>
                                        <p:cTn id="40" dur="1" fill="hold">
                                          <p:stCondLst>
                                            <p:cond delay="0"/>
                                          </p:stCondLst>
                                        </p:cTn>
                                        <p:tgtEl>
                                          <p:spTgt spid="33"/>
                                        </p:tgtEl>
                                        <p:attrNameLst>
                                          <p:attrName>style.visibility</p:attrName>
                                        </p:attrNameLst>
                                      </p:cBhvr>
                                      <p:to>
                                        <p:strVal val="visible"/>
                                      </p:to>
                                    </p:set>
                                    <p:animEffect transition="in" filter="wipe(left)">
                                      <p:cBhvr>
                                        <p:cTn id="41" dur="750"/>
                                        <p:tgtEl>
                                          <p:spTgt spid="33"/>
                                        </p:tgtEl>
                                      </p:cBhvr>
                                    </p:animEffect>
                                  </p:childTnLst>
                                </p:cTn>
                              </p:par>
                            </p:childTnLst>
                          </p:cTn>
                        </p:par>
                        <p:par>
                          <p:cTn id="42" fill="hold">
                            <p:stCondLst>
                              <p:cond delay="7000"/>
                            </p:stCondLst>
                            <p:childTnLst>
                              <p:par>
                                <p:cTn id="43" presetID="47"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8000"/>
                            </p:stCondLst>
                            <p:childTnLst>
                              <p:par>
                                <p:cTn id="49" presetID="22" presetClass="entr" presetSubtype="8" fill="hold" nodeType="afterEffect">
                                  <p:stCondLst>
                                    <p:cond delay="0"/>
                                  </p:stCondLst>
                                  <p:childTnLst>
                                    <p:set>
                                      <p:cBhvr>
                                        <p:cTn id="50" dur="1" fill="hold">
                                          <p:stCondLst>
                                            <p:cond delay="0"/>
                                          </p:stCondLst>
                                        </p:cTn>
                                        <p:tgtEl>
                                          <p:spTgt spid="32"/>
                                        </p:tgtEl>
                                        <p:attrNameLst>
                                          <p:attrName>style.visibility</p:attrName>
                                        </p:attrNameLst>
                                      </p:cBhvr>
                                      <p:to>
                                        <p:strVal val="visible"/>
                                      </p:to>
                                    </p:set>
                                    <p:animEffect transition="in" filter="wipe(left)">
                                      <p:cBhvr>
                                        <p:cTn id="51" dur="750"/>
                                        <p:tgtEl>
                                          <p:spTgt spid="32"/>
                                        </p:tgtEl>
                                      </p:cBhvr>
                                    </p:animEffect>
                                  </p:childTnLst>
                                </p:cTn>
                              </p:par>
                            </p:childTnLst>
                          </p:cTn>
                        </p:par>
                        <p:par>
                          <p:cTn id="52" fill="hold">
                            <p:stCondLst>
                              <p:cond delay="8750"/>
                            </p:stCondLst>
                            <p:childTnLst>
                              <p:par>
                                <p:cTn id="53" presetID="42" presetClass="entr" presetSubtype="0" fill="hold" grpId="0" nodeType="afterEffect">
                                  <p:stCondLst>
                                    <p:cond delay="0"/>
                                  </p:stCondLst>
                                  <p:childTnLst>
                                    <p:set>
                                      <p:cBhvr>
                                        <p:cTn id="54" dur="1" fill="hold">
                                          <p:stCondLst>
                                            <p:cond delay="0"/>
                                          </p:stCondLst>
                                        </p:cTn>
                                        <p:tgtEl>
                                          <p:spTgt spid="19"/>
                                        </p:tgtEl>
                                        <p:attrNameLst>
                                          <p:attrName>style.visibility</p:attrName>
                                        </p:attrNameLst>
                                      </p:cBhvr>
                                      <p:to>
                                        <p:strVal val="visible"/>
                                      </p:to>
                                    </p:set>
                                    <p:animEffect transition="in" filter="fade">
                                      <p:cBhvr>
                                        <p:cTn id="55" dur="1000"/>
                                        <p:tgtEl>
                                          <p:spTgt spid="19"/>
                                        </p:tgtEl>
                                      </p:cBhvr>
                                    </p:animEffect>
                                    <p:anim calcmode="lin" valueType="num">
                                      <p:cBhvr>
                                        <p:cTn id="56" dur="1000" fill="hold"/>
                                        <p:tgtEl>
                                          <p:spTgt spid="19"/>
                                        </p:tgtEl>
                                        <p:attrNameLst>
                                          <p:attrName>ppt_x</p:attrName>
                                        </p:attrNameLst>
                                      </p:cBhvr>
                                      <p:tavLst>
                                        <p:tav tm="0">
                                          <p:val>
                                            <p:strVal val="#ppt_x"/>
                                          </p:val>
                                        </p:tav>
                                        <p:tav tm="100000">
                                          <p:val>
                                            <p:strVal val="#ppt_x"/>
                                          </p:val>
                                        </p:tav>
                                      </p:tavLst>
                                    </p:anim>
                                    <p:anim calcmode="lin" valueType="num">
                                      <p:cBhvr>
                                        <p:cTn id="57" dur="1000" fill="hold"/>
                                        <p:tgtEl>
                                          <p:spTgt spid="19"/>
                                        </p:tgtEl>
                                        <p:attrNameLst>
                                          <p:attrName>ppt_y</p:attrName>
                                        </p:attrNameLst>
                                      </p:cBhvr>
                                      <p:tavLst>
                                        <p:tav tm="0">
                                          <p:val>
                                            <p:strVal val="#ppt_y+.1"/>
                                          </p:val>
                                        </p:tav>
                                        <p:tav tm="100000">
                                          <p:val>
                                            <p:strVal val="#ppt_y"/>
                                          </p:val>
                                        </p:tav>
                                      </p:tavLst>
                                    </p:anim>
                                  </p:childTnLst>
                                </p:cTn>
                              </p:par>
                            </p:childTnLst>
                          </p:cTn>
                        </p:par>
                        <p:par>
                          <p:cTn id="58" fill="hold">
                            <p:stCondLst>
                              <p:cond delay="9750"/>
                            </p:stCondLst>
                            <p:childTnLst>
                              <p:par>
                                <p:cTn id="59" presetID="22" presetClass="entr" presetSubtype="8"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wipe(left)">
                                      <p:cBhvr>
                                        <p:cTn id="61" dur="750"/>
                                        <p:tgtEl>
                                          <p:spTgt spid="4"/>
                                        </p:tgtEl>
                                      </p:cBhvr>
                                    </p:animEffect>
                                  </p:childTnLst>
                                </p:cTn>
                              </p:par>
                            </p:childTnLst>
                          </p:cTn>
                        </p:par>
                        <p:par>
                          <p:cTn id="62" fill="hold">
                            <p:stCondLst>
                              <p:cond delay="10500"/>
                            </p:stCondLst>
                            <p:childTnLst>
                              <p:par>
                                <p:cTn id="63" presetID="47" presetClass="entr" presetSubtype="0" fill="hold" grpId="0" nodeType="afterEffect">
                                  <p:stCondLst>
                                    <p:cond delay="0"/>
                                  </p:stCondLst>
                                  <p:childTnLst>
                                    <p:set>
                                      <p:cBhvr>
                                        <p:cTn id="64" dur="1" fill="hold">
                                          <p:stCondLst>
                                            <p:cond delay="0"/>
                                          </p:stCondLst>
                                        </p:cTn>
                                        <p:tgtEl>
                                          <p:spTgt spid="21"/>
                                        </p:tgtEl>
                                        <p:attrNameLst>
                                          <p:attrName>style.visibility</p:attrName>
                                        </p:attrNameLst>
                                      </p:cBhvr>
                                      <p:to>
                                        <p:strVal val="visible"/>
                                      </p:to>
                                    </p:set>
                                    <p:animEffect transition="in" filter="fade">
                                      <p:cBhvr>
                                        <p:cTn id="65" dur="1000"/>
                                        <p:tgtEl>
                                          <p:spTgt spid="21"/>
                                        </p:tgtEl>
                                      </p:cBhvr>
                                    </p:animEffect>
                                    <p:anim calcmode="lin" valueType="num">
                                      <p:cBhvr>
                                        <p:cTn id="66" dur="1000" fill="hold"/>
                                        <p:tgtEl>
                                          <p:spTgt spid="21"/>
                                        </p:tgtEl>
                                        <p:attrNameLst>
                                          <p:attrName>ppt_x</p:attrName>
                                        </p:attrNameLst>
                                      </p:cBhvr>
                                      <p:tavLst>
                                        <p:tav tm="0">
                                          <p:val>
                                            <p:strVal val="#ppt_x"/>
                                          </p:val>
                                        </p:tav>
                                        <p:tav tm="100000">
                                          <p:val>
                                            <p:strVal val="#ppt_x"/>
                                          </p:val>
                                        </p:tav>
                                      </p:tavLst>
                                    </p:anim>
                                    <p:anim calcmode="lin" valueType="num">
                                      <p:cBhvr>
                                        <p:cTn id="67" dur="1000" fill="hold"/>
                                        <p:tgtEl>
                                          <p:spTgt spid="2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p:bldP spid="17" grpId="0"/>
      <p:bldP spid="18" grpId="0"/>
      <p:bldP spid="19" grpId="0"/>
      <p:bldP spid="20" grpId="0"/>
      <p:bldP spid="21" grpId="0"/>
      <p:bldP spid="22"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9" name="TextBox 68">
            <a:extLst>
              <a:ext uri="{FF2B5EF4-FFF2-40B4-BE49-F238E27FC236}">
                <a16:creationId xmlns:a16="http://schemas.microsoft.com/office/drawing/2014/main" id="{ABB2B2D1-B40B-4D9D-B46C-407C679CCE71}"/>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GREECE MAP</a:t>
            </a:r>
          </a:p>
          <a:p>
            <a:r>
              <a:rPr lang="en-US" dirty="0">
                <a:solidFill>
                  <a:schemeClr val="bg1"/>
                </a:solidFill>
                <a:latin typeface="Candara" panose="020E0502030303020204" pitchFamily="34" charset="0"/>
              </a:rPr>
              <a:t>Your Subtitle</a:t>
            </a:r>
          </a:p>
        </p:txBody>
      </p:sp>
      <p:grpSp>
        <p:nvGrpSpPr>
          <p:cNvPr id="2" name="Group 1">
            <a:extLst>
              <a:ext uri="{FF2B5EF4-FFF2-40B4-BE49-F238E27FC236}">
                <a16:creationId xmlns:a16="http://schemas.microsoft.com/office/drawing/2014/main" id="{5CAE202A-6DF1-4737-924B-B67C0EAE06B6}"/>
              </a:ext>
            </a:extLst>
          </p:cNvPr>
          <p:cNvGrpSpPr/>
          <p:nvPr/>
        </p:nvGrpSpPr>
        <p:grpSpPr>
          <a:xfrm>
            <a:off x="2819400" y="609600"/>
            <a:ext cx="6035040" cy="5926592"/>
            <a:chOff x="3078480" y="609600"/>
            <a:chExt cx="6035040" cy="5926592"/>
          </a:xfrm>
        </p:grpSpPr>
        <p:sp>
          <p:nvSpPr>
            <p:cNvPr id="478" name="Freeform 5">
              <a:extLst>
                <a:ext uri="{FF2B5EF4-FFF2-40B4-BE49-F238E27FC236}">
                  <a16:creationId xmlns:a16="http://schemas.microsoft.com/office/drawing/2014/main" id="{9FAED120-F65A-4FBC-AF09-82E82159AD02}"/>
                </a:ext>
              </a:extLst>
            </p:cNvPr>
            <p:cNvSpPr>
              <a:spLocks/>
            </p:cNvSpPr>
            <p:nvPr/>
          </p:nvSpPr>
          <p:spPr bwMode="auto">
            <a:xfrm>
              <a:off x="4165655" y="1279257"/>
              <a:ext cx="591033" cy="417518"/>
            </a:xfrm>
            <a:custGeom>
              <a:avLst/>
              <a:gdLst/>
              <a:ahLst/>
              <a:cxnLst>
                <a:cxn ang="0">
                  <a:pos x="226" y="90"/>
                </a:cxn>
                <a:cxn ang="0">
                  <a:pos x="224" y="107"/>
                </a:cxn>
                <a:cxn ang="0">
                  <a:pos x="209" y="124"/>
                </a:cxn>
                <a:cxn ang="0">
                  <a:pos x="192" y="132"/>
                </a:cxn>
                <a:cxn ang="0">
                  <a:pos x="173" y="132"/>
                </a:cxn>
                <a:cxn ang="0">
                  <a:pos x="160" y="144"/>
                </a:cxn>
                <a:cxn ang="0">
                  <a:pos x="149" y="150"/>
                </a:cxn>
                <a:cxn ang="0">
                  <a:pos x="144" y="160"/>
                </a:cxn>
                <a:cxn ang="0">
                  <a:pos x="139" y="148"/>
                </a:cxn>
                <a:cxn ang="0">
                  <a:pos x="129" y="125"/>
                </a:cxn>
                <a:cxn ang="0">
                  <a:pos x="116" y="113"/>
                </a:cxn>
                <a:cxn ang="0">
                  <a:pos x="114" y="98"/>
                </a:cxn>
                <a:cxn ang="0">
                  <a:pos x="103" y="90"/>
                </a:cxn>
                <a:cxn ang="0">
                  <a:pos x="93" y="80"/>
                </a:cxn>
                <a:cxn ang="0">
                  <a:pos x="80" y="83"/>
                </a:cxn>
                <a:cxn ang="0">
                  <a:pos x="73" y="97"/>
                </a:cxn>
                <a:cxn ang="0">
                  <a:pos x="63" y="110"/>
                </a:cxn>
                <a:cxn ang="0">
                  <a:pos x="49" y="115"/>
                </a:cxn>
                <a:cxn ang="0">
                  <a:pos x="42" y="106"/>
                </a:cxn>
                <a:cxn ang="0">
                  <a:pos x="28" y="106"/>
                </a:cxn>
                <a:cxn ang="0">
                  <a:pos x="22" y="95"/>
                </a:cxn>
                <a:cxn ang="0">
                  <a:pos x="6" y="80"/>
                </a:cxn>
                <a:cxn ang="0">
                  <a:pos x="0" y="54"/>
                </a:cxn>
                <a:cxn ang="0">
                  <a:pos x="11" y="33"/>
                </a:cxn>
                <a:cxn ang="0">
                  <a:pos x="34" y="32"/>
                </a:cxn>
                <a:cxn ang="0">
                  <a:pos x="51" y="29"/>
                </a:cxn>
                <a:cxn ang="0">
                  <a:pos x="66" y="26"/>
                </a:cxn>
                <a:cxn ang="0">
                  <a:pos x="80" y="35"/>
                </a:cxn>
                <a:cxn ang="0">
                  <a:pos x="102" y="28"/>
                </a:cxn>
                <a:cxn ang="0">
                  <a:pos x="116" y="17"/>
                </a:cxn>
                <a:cxn ang="0">
                  <a:pos x="138" y="22"/>
                </a:cxn>
                <a:cxn ang="0">
                  <a:pos x="157" y="33"/>
                </a:cxn>
                <a:cxn ang="0">
                  <a:pos x="174" y="28"/>
                </a:cxn>
                <a:cxn ang="0">
                  <a:pos x="186" y="11"/>
                </a:cxn>
                <a:cxn ang="0">
                  <a:pos x="209" y="9"/>
                </a:cxn>
                <a:cxn ang="0">
                  <a:pos x="220" y="7"/>
                </a:cxn>
                <a:cxn ang="0">
                  <a:pos x="219" y="25"/>
                </a:cxn>
                <a:cxn ang="0">
                  <a:pos x="206" y="39"/>
                </a:cxn>
                <a:cxn ang="0">
                  <a:pos x="204" y="47"/>
                </a:cxn>
                <a:cxn ang="0">
                  <a:pos x="212" y="50"/>
                </a:cxn>
                <a:cxn ang="0">
                  <a:pos x="224" y="59"/>
                </a:cxn>
                <a:cxn ang="0">
                  <a:pos x="226" y="79"/>
                </a:cxn>
              </a:cxnLst>
              <a:rect l="0" t="0" r="r" b="b"/>
              <a:pathLst>
                <a:path w="226" h="160">
                  <a:moveTo>
                    <a:pt x="226" y="87"/>
                  </a:moveTo>
                  <a:cubicBezTo>
                    <a:pt x="226" y="88"/>
                    <a:pt x="226" y="89"/>
                    <a:pt x="226" y="90"/>
                  </a:cubicBezTo>
                  <a:cubicBezTo>
                    <a:pt x="226" y="92"/>
                    <a:pt x="224" y="96"/>
                    <a:pt x="224" y="98"/>
                  </a:cubicBezTo>
                  <a:cubicBezTo>
                    <a:pt x="224" y="100"/>
                    <a:pt x="224" y="105"/>
                    <a:pt x="224" y="107"/>
                  </a:cubicBezTo>
                  <a:cubicBezTo>
                    <a:pt x="223" y="109"/>
                    <a:pt x="221" y="114"/>
                    <a:pt x="220" y="116"/>
                  </a:cubicBezTo>
                  <a:cubicBezTo>
                    <a:pt x="218" y="119"/>
                    <a:pt x="212" y="122"/>
                    <a:pt x="209" y="124"/>
                  </a:cubicBezTo>
                  <a:cubicBezTo>
                    <a:pt x="207" y="125"/>
                    <a:pt x="202" y="128"/>
                    <a:pt x="200" y="129"/>
                  </a:cubicBezTo>
                  <a:cubicBezTo>
                    <a:pt x="198" y="130"/>
                    <a:pt x="194" y="132"/>
                    <a:pt x="192" y="132"/>
                  </a:cubicBezTo>
                  <a:cubicBezTo>
                    <a:pt x="190" y="132"/>
                    <a:pt x="185" y="132"/>
                    <a:pt x="182" y="132"/>
                  </a:cubicBezTo>
                  <a:cubicBezTo>
                    <a:pt x="180" y="132"/>
                    <a:pt x="175" y="131"/>
                    <a:pt x="173" y="132"/>
                  </a:cubicBezTo>
                  <a:cubicBezTo>
                    <a:pt x="171" y="133"/>
                    <a:pt x="169" y="137"/>
                    <a:pt x="168" y="138"/>
                  </a:cubicBezTo>
                  <a:cubicBezTo>
                    <a:pt x="166" y="140"/>
                    <a:pt x="162" y="144"/>
                    <a:pt x="160" y="144"/>
                  </a:cubicBezTo>
                  <a:cubicBezTo>
                    <a:pt x="158" y="145"/>
                    <a:pt x="153" y="143"/>
                    <a:pt x="152" y="144"/>
                  </a:cubicBezTo>
                  <a:cubicBezTo>
                    <a:pt x="150" y="145"/>
                    <a:pt x="149" y="149"/>
                    <a:pt x="149" y="150"/>
                  </a:cubicBezTo>
                  <a:cubicBezTo>
                    <a:pt x="148" y="152"/>
                    <a:pt x="147" y="155"/>
                    <a:pt x="146" y="157"/>
                  </a:cubicBezTo>
                  <a:cubicBezTo>
                    <a:pt x="145" y="158"/>
                    <a:pt x="145" y="159"/>
                    <a:pt x="144" y="160"/>
                  </a:cubicBezTo>
                  <a:cubicBezTo>
                    <a:pt x="144" y="160"/>
                    <a:pt x="144" y="159"/>
                    <a:pt x="144" y="159"/>
                  </a:cubicBezTo>
                  <a:cubicBezTo>
                    <a:pt x="143" y="156"/>
                    <a:pt x="140" y="151"/>
                    <a:pt x="139" y="148"/>
                  </a:cubicBezTo>
                  <a:cubicBezTo>
                    <a:pt x="138" y="145"/>
                    <a:pt x="135" y="138"/>
                    <a:pt x="134" y="135"/>
                  </a:cubicBezTo>
                  <a:cubicBezTo>
                    <a:pt x="133" y="133"/>
                    <a:pt x="131" y="127"/>
                    <a:pt x="129" y="125"/>
                  </a:cubicBezTo>
                  <a:cubicBezTo>
                    <a:pt x="128" y="123"/>
                    <a:pt x="122" y="122"/>
                    <a:pt x="120" y="120"/>
                  </a:cubicBezTo>
                  <a:cubicBezTo>
                    <a:pt x="119" y="118"/>
                    <a:pt x="117" y="115"/>
                    <a:pt x="116" y="113"/>
                  </a:cubicBezTo>
                  <a:cubicBezTo>
                    <a:pt x="115" y="112"/>
                    <a:pt x="115" y="108"/>
                    <a:pt x="115" y="107"/>
                  </a:cubicBezTo>
                  <a:cubicBezTo>
                    <a:pt x="115" y="104"/>
                    <a:pt x="115" y="100"/>
                    <a:pt x="114" y="98"/>
                  </a:cubicBezTo>
                  <a:cubicBezTo>
                    <a:pt x="113" y="96"/>
                    <a:pt x="111" y="95"/>
                    <a:pt x="110" y="95"/>
                  </a:cubicBezTo>
                  <a:cubicBezTo>
                    <a:pt x="108" y="94"/>
                    <a:pt x="105" y="92"/>
                    <a:pt x="103" y="90"/>
                  </a:cubicBezTo>
                  <a:cubicBezTo>
                    <a:pt x="102" y="89"/>
                    <a:pt x="101" y="85"/>
                    <a:pt x="99" y="83"/>
                  </a:cubicBezTo>
                  <a:cubicBezTo>
                    <a:pt x="98" y="82"/>
                    <a:pt x="95" y="81"/>
                    <a:pt x="93" y="80"/>
                  </a:cubicBezTo>
                  <a:cubicBezTo>
                    <a:pt x="91" y="80"/>
                    <a:pt x="88" y="80"/>
                    <a:pt x="86" y="80"/>
                  </a:cubicBezTo>
                  <a:cubicBezTo>
                    <a:pt x="84" y="81"/>
                    <a:pt x="81" y="82"/>
                    <a:pt x="80" y="83"/>
                  </a:cubicBezTo>
                  <a:cubicBezTo>
                    <a:pt x="79" y="84"/>
                    <a:pt x="78" y="87"/>
                    <a:pt x="77" y="89"/>
                  </a:cubicBezTo>
                  <a:cubicBezTo>
                    <a:pt x="76" y="91"/>
                    <a:pt x="74" y="95"/>
                    <a:pt x="73" y="97"/>
                  </a:cubicBezTo>
                  <a:cubicBezTo>
                    <a:pt x="72" y="98"/>
                    <a:pt x="70" y="101"/>
                    <a:pt x="69" y="102"/>
                  </a:cubicBezTo>
                  <a:cubicBezTo>
                    <a:pt x="68" y="104"/>
                    <a:pt x="65" y="109"/>
                    <a:pt x="63" y="110"/>
                  </a:cubicBezTo>
                  <a:cubicBezTo>
                    <a:pt x="62" y="112"/>
                    <a:pt x="58" y="114"/>
                    <a:pt x="56" y="115"/>
                  </a:cubicBezTo>
                  <a:cubicBezTo>
                    <a:pt x="54" y="115"/>
                    <a:pt x="50" y="116"/>
                    <a:pt x="49" y="115"/>
                  </a:cubicBezTo>
                  <a:cubicBezTo>
                    <a:pt x="47" y="115"/>
                    <a:pt x="46" y="113"/>
                    <a:pt x="45" y="112"/>
                  </a:cubicBezTo>
                  <a:cubicBezTo>
                    <a:pt x="44" y="110"/>
                    <a:pt x="44" y="107"/>
                    <a:pt x="42" y="106"/>
                  </a:cubicBezTo>
                  <a:cubicBezTo>
                    <a:pt x="41" y="105"/>
                    <a:pt x="38" y="104"/>
                    <a:pt x="37" y="104"/>
                  </a:cubicBezTo>
                  <a:cubicBezTo>
                    <a:pt x="35" y="104"/>
                    <a:pt x="30" y="106"/>
                    <a:pt x="28" y="106"/>
                  </a:cubicBezTo>
                  <a:cubicBezTo>
                    <a:pt x="27" y="107"/>
                    <a:pt x="25" y="107"/>
                    <a:pt x="23" y="107"/>
                  </a:cubicBezTo>
                  <a:cubicBezTo>
                    <a:pt x="23" y="103"/>
                    <a:pt x="23" y="98"/>
                    <a:pt x="22" y="95"/>
                  </a:cubicBezTo>
                  <a:cubicBezTo>
                    <a:pt x="21" y="93"/>
                    <a:pt x="19" y="89"/>
                    <a:pt x="17" y="87"/>
                  </a:cubicBezTo>
                  <a:cubicBezTo>
                    <a:pt x="15" y="85"/>
                    <a:pt x="9" y="82"/>
                    <a:pt x="6" y="80"/>
                  </a:cubicBezTo>
                  <a:cubicBezTo>
                    <a:pt x="4" y="77"/>
                    <a:pt x="2" y="72"/>
                    <a:pt x="1" y="69"/>
                  </a:cubicBezTo>
                  <a:cubicBezTo>
                    <a:pt x="0" y="65"/>
                    <a:pt x="0" y="58"/>
                    <a:pt x="0" y="54"/>
                  </a:cubicBezTo>
                  <a:cubicBezTo>
                    <a:pt x="0" y="51"/>
                    <a:pt x="1" y="44"/>
                    <a:pt x="3" y="41"/>
                  </a:cubicBezTo>
                  <a:cubicBezTo>
                    <a:pt x="4" y="38"/>
                    <a:pt x="8" y="34"/>
                    <a:pt x="11" y="33"/>
                  </a:cubicBezTo>
                  <a:cubicBezTo>
                    <a:pt x="14" y="32"/>
                    <a:pt x="20" y="31"/>
                    <a:pt x="23" y="31"/>
                  </a:cubicBezTo>
                  <a:cubicBezTo>
                    <a:pt x="26" y="31"/>
                    <a:pt x="31" y="32"/>
                    <a:pt x="34" y="32"/>
                  </a:cubicBezTo>
                  <a:cubicBezTo>
                    <a:pt x="37" y="32"/>
                    <a:pt x="42" y="30"/>
                    <a:pt x="44" y="30"/>
                  </a:cubicBezTo>
                  <a:cubicBezTo>
                    <a:pt x="46" y="30"/>
                    <a:pt x="49" y="30"/>
                    <a:pt x="51" y="29"/>
                  </a:cubicBezTo>
                  <a:cubicBezTo>
                    <a:pt x="53" y="29"/>
                    <a:pt x="56" y="26"/>
                    <a:pt x="58" y="26"/>
                  </a:cubicBezTo>
                  <a:cubicBezTo>
                    <a:pt x="60" y="26"/>
                    <a:pt x="65" y="25"/>
                    <a:pt x="66" y="26"/>
                  </a:cubicBezTo>
                  <a:cubicBezTo>
                    <a:pt x="68" y="26"/>
                    <a:pt x="71" y="30"/>
                    <a:pt x="73" y="31"/>
                  </a:cubicBezTo>
                  <a:cubicBezTo>
                    <a:pt x="75" y="32"/>
                    <a:pt x="78" y="35"/>
                    <a:pt x="80" y="35"/>
                  </a:cubicBezTo>
                  <a:cubicBezTo>
                    <a:pt x="83" y="36"/>
                    <a:pt x="88" y="35"/>
                    <a:pt x="91" y="34"/>
                  </a:cubicBezTo>
                  <a:cubicBezTo>
                    <a:pt x="94" y="33"/>
                    <a:pt x="99" y="30"/>
                    <a:pt x="102" y="28"/>
                  </a:cubicBezTo>
                  <a:cubicBezTo>
                    <a:pt x="104" y="27"/>
                    <a:pt x="108" y="23"/>
                    <a:pt x="110" y="22"/>
                  </a:cubicBezTo>
                  <a:cubicBezTo>
                    <a:pt x="111" y="20"/>
                    <a:pt x="114" y="18"/>
                    <a:pt x="116" y="17"/>
                  </a:cubicBezTo>
                  <a:cubicBezTo>
                    <a:pt x="118" y="17"/>
                    <a:pt x="122" y="17"/>
                    <a:pt x="124" y="17"/>
                  </a:cubicBezTo>
                  <a:cubicBezTo>
                    <a:pt x="128" y="18"/>
                    <a:pt x="134" y="20"/>
                    <a:pt x="138" y="22"/>
                  </a:cubicBezTo>
                  <a:cubicBezTo>
                    <a:pt x="141" y="23"/>
                    <a:pt x="146" y="26"/>
                    <a:pt x="149" y="28"/>
                  </a:cubicBezTo>
                  <a:cubicBezTo>
                    <a:pt x="151" y="29"/>
                    <a:pt x="155" y="32"/>
                    <a:pt x="157" y="33"/>
                  </a:cubicBezTo>
                  <a:cubicBezTo>
                    <a:pt x="160" y="33"/>
                    <a:pt x="165" y="33"/>
                    <a:pt x="168" y="32"/>
                  </a:cubicBezTo>
                  <a:cubicBezTo>
                    <a:pt x="170" y="32"/>
                    <a:pt x="173" y="29"/>
                    <a:pt x="174" y="28"/>
                  </a:cubicBezTo>
                  <a:cubicBezTo>
                    <a:pt x="176" y="26"/>
                    <a:pt x="178" y="22"/>
                    <a:pt x="180" y="21"/>
                  </a:cubicBezTo>
                  <a:cubicBezTo>
                    <a:pt x="181" y="18"/>
                    <a:pt x="184" y="13"/>
                    <a:pt x="186" y="11"/>
                  </a:cubicBezTo>
                  <a:cubicBezTo>
                    <a:pt x="188" y="10"/>
                    <a:pt x="193" y="9"/>
                    <a:pt x="195" y="9"/>
                  </a:cubicBezTo>
                  <a:cubicBezTo>
                    <a:pt x="198" y="9"/>
                    <a:pt x="206" y="10"/>
                    <a:pt x="209" y="9"/>
                  </a:cubicBezTo>
                  <a:cubicBezTo>
                    <a:pt x="212" y="8"/>
                    <a:pt x="215" y="3"/>
                    <a:pt x="218" y="0"/>
                  </a:cubicBezTo>
                  <a:cubicBezTo>
                    <a:pt x="219" y="2"/>
                    <a:pt x="220" y="5"/>
                    <a:pt x="220" y="7"/>
                  </a:cubicBezTo>
                  <a:cubicBezTo>
                    <a:pt x="220" y="9"/>
                    <a:pt x="220" y="14"/>
                    <a:pt x="220" y="16"/>
                  </a:cubicBezTo>
                  <a:cubicBezTo>
                    <a:pt x="220" y="18"/>
                    <a:pt x="220" y="23"/>
                    <a:pt x="219" y="25"/>
                  </a:cubicBezTo>
                  <a:cubicBezTo>
                    <a:pt x="218" y="28"/>
                    <a:pt x="214" y="32"/>
                    <a:pt x="212" y="33"/>
                  </a:cubicBezTo>
                  <a:cubicBezTo>
                    <a:pt x="211" y="35"/>
                    <a:pt x="207" y="37"/>
                    <a:pt x="206" y="39"/>
                  </a:cubicBezTo>
                  <a:cubicBezTo>
                    <a:pt x="205" y="40"/>
                    <a:pt x="204" y="41"/>
                    <a:pt x="204" y="42"/>
                  </a:cubicBezTo>
                  <a:cubicBezTo>
                    <a:pt x="204" y="43"/>
                    <a:pt x="204" y="46"/>
                    <a:pt x="204" y="47"/>
                  </a:cubicBezTo>
                  <a:cubicBezTo>
                    <a:pt x="204" y="48"/>
                    <a:pt x="206" y="49"/>
                    <a:pt x="207" y="50"/>
                  </a:cubicBezTo>
                  <a:cubicBezTo>
                    <a:pt x="208" y="50"/>
                    <a:pt x="211" y="49"/>
                    <a:pt x="212" y="50"/>
                  </a:cubicBezTo>
                  <a:cubicBezTo>
                    <a:pt x="213" y="50"/>
                    <a:pt x="215" y="51"/>
                    <a:pt x="216" y="52"/>
                  </a:cubicBezTo>
                  <a:cubicBezTo>
                    <a:pt x="218" y="53"/>
                    <a:pt x="223" y="57"/>
                    <a:pt x="224" y="59"/>
                  </a:cubicBezTo>
                  <a:cubicBezTo>
                    <a:pt x="226" y="61"/>
                    <a:pt x="226" y="67"/>
                    <a:pt x="226" y="69"/>
                  </a:cubicBezTo>
                  <a:cubicBezTo>
                    <a:pt x="226" y="72"/>
                    <a:pt x="226" y="77"/>
                    <a:pt x="226" y="79"/>
                  </a:cubicBezTo>
                  <a:cubicBezTo>
                    <a:pt x="226" y="81"/>
                    <a:pt x="226" y="85"/>
                    <a:pt x="226"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9" name="Freeform 6">
              <a:extLst>
                <a:ext uri="{FF2B5EF4-FFF2-40B4-BE49-F238E27FC236}">
                  <a16:creationId xmlns:a16="http://schemas.microsoft.com/office/drawing/2014/main" id="{F8AE83FB-9BEF-4802-89F6-FAF17D8045AF}"/>
                </a:ext>
              </a:extLst>
            </p:cNvPr>
            <p:cNvSpPr>
              <a:spLocks/>
            </p:cNvSpPr>
            <p:nvPr/>
          </p:nvSpPr>
          <p:spPr bwMode="auto">
            <a:xfrm>
              <a:off x="4035520" y="1488015"/>
              <a:ext cx="506987" cy="471742"/>
            </a:xfrm>
            <a:custGeom>
              <a:avLst/>
              <a:gdLst/>
              <a:ahLst/>
              <a:cxnLst>
                <a:cxn ang="0">
                  <a:pos x="194" y="91"/>
                </a:cxn>
                <a:cxn ang="0">
                  <a:pos x="178" y="113"/>
                </a:cxn>
                <a:cxn ang="0">
                  <a:pos x="152" y="119"/>
                </a:cxn>
                <a:cxn ang="0">
                  <a:pos x="126" y="120"/>
                </a:cxn>
                <a:cxn ang="0">
                  <a:pos x="107" y="130"/>
                </a:cxn>
                <a:cxn ang="0">
                  <a:pos x="99" y="154"/>
                </a:cxn>
                <a:cxn ang="0">
                  <a:pos x="99" y="162"/>
                </a:cxn>
                <a:cxn ang="0">
                  <a:pos x="80" y="171"/>
                </a:cxn>
                <a:cxn ang="0">
                  <a:pos x="71" y="180"/>
                </a:cxn>
                <a:cxn ang="0">
                  <a:pos x="58" y="171"/>
                </a:cxn>
                <a:cxn ang="0">
                  <a:pos x="50" y="159"/>
                </a:cxn>
                <a:cxn ang="0">
                  <a:pos x="52" y="144"/>
                </a:cxn>
                <a:cxn ang="0">
                  <a:pos x="46" y="135"/>
                </a:cxn>
                <a:cxn ang="0">
                  <a:pos x="34" y="142"/>
                </a:cxn>
                <a:cxn ang="0">
                  <a:pos x="22" y="150"/>
                </a:cxn>
                <a:cxn ang="0">
                  <a:pos x="12" y="133"/>
                </a:cxn>
                <a:cxn ang="0">
                  <a:pos x="7" y="120"/>
                </a:cxn>
                <a:cxn ang="0">
                  <a:pos x="2" y="107"/>
                </a:cxn>
                <a:cxn ang="0">
                  <a:pos x="15" y="86"/>
                </a:cxn>
                <a:cxn ang="0">
                  <a:pos x="37" y="84"/>
                </a:cxn>
                <a:cxn ang="0">
                  <a:pos x="50" y="72"/>
                </a:cxn>
                <a:cxn ang="0">
                  <a:pos x="67" y="53"/>
                </a:cxn>
                <a:cxn ang="0">
                  <a:pos x="72" y="39"/>
                </a:cxn>
                <a:cxn ang="0">
                  <a:pos x="73" y="27"/>
                </a:cxn>
                <a:cxn ang="0">
                  <a:pos x="87" y="24"/>
                </a:cxn>
                <a:cxn ang="0">
                  <a:pos x="95" y="32"/>
                </a:cxn>
                <a:cxn ang="0">
                  <a:pos x="106" y="35"/>
                </a:cxn>
                <a:cxn ang="0">
                  <a:pos x="119" y="22"/>
                </a:cxn>
                <a:cxn ang="0">
                  <a:pos x="127" y="9"/>
                </a:cxn>
                <a:cxn ang="0">
                  <a:pos x="136" y="0"/>
                </a:cxn>
                <a:cxn ang="0">
                  <a:pos x="149" y="3"/>
                </a:cxn>
                <a:cxn ang="0">
                  <a:pos x="160" y="15"/>
                </a:cxn>
                <a:cxn ang="0">
                  <a:pos x="165" y="27"/>
                </a:cxn>
                <a:cxn ang="0">
                  <a:pos x="170" y="40"/>
                </a:cxn>
                <a:cxn ang="0">
                  <a:pos x="184" y="55"/>
                </a:cxn>
                <a:cxn ang="0">
                  <a:pos x="194" y="79"/>
                </a:cxn>
              </a:cxnLst>
              <a:rect l="0" t="0" r="r" b="b"/>
              <a:pathLst>
                <a:path w="194" h="180">
                  <a:moveTo>
                    <a:pt x="194" y="80"/>
                  </a:moveTo>
                  <a:cubicBezTo>
                    <a:pt x="194" y="84"/>
                    <a:pt x="194" y="89"/>
                    <a:pt x="194" y="91"/>
                  </a:cubicBezTo>
                  <a:cubicBezTo>
                    <a:pt x="193" y="94"/>
                    <a:pt x="191" y="100"/>
                    <a:pt x="189" y="103"/>
                  </a:cubicBezTo>
                  <a:cubicBezTo>
                    <a:pt x="187" y="106"/>
                    <a:pt x="181" y="111"/>
                    <a:pt x="178" y="113"/>
                  </a:cubicBezTo>
                  <a:cubicBezTo>
                    <a:pt x="176" y="114"/>
                    <a:pt x="171" y="117"/>
                    <a:pt x="169" y="117"/>
                  </a:cubicBezTo>
                  <a:cubicBezTo>
                    <a:pt x="165" y="119"/>
                    <a:pt x="156" y="118"/>
                    <a:pt x="152" y="119"/>
                  </a:cubicBezTo>
                  <a:cubicBezTo>
                    <a:pt x="149" y="119"/>
                    <a:pt x="143" y="120"/>
                    <a:pt x="140" y="120"/>
                  </a:cubicBezTo>
                  <a:cubicBezTo>
                    <a:pt x="137" y="120"/>
                    <a:pt x="130" y="119"/>
                    <a:pt x="126" y="120"/>
                  </a:cubicBezTo>
                  <a:cubicBezTo>
                    <a:pt x="124" y="120"/>
                    <a:pt x="119" y="122"/>
                    <a:pt x="117" y="123"/>
                  </a:cubicBezTo>
                  <a:cubicBezTo>
                    <a:pt x="114" y="124"/>
                    <a:pt x="109" y="128"/>
                    <a:pt x="107" y="130"/>
                  </a:cubicBezTo>
                  <a:cubicBezTo>
                    <a:pt x="105" y="132"/>
                    <a:pt x="102" y="136"/>
                    <a:pt x="101" y="138"/>
                  </a:cubicBezTo>
                  <a:cubicBezTo>
                    <a:pt x="100" y="142"/>
                    <a:pt x="99" y="150"/>
                    <a:pt x="99" y="154"/>
                  </a:cubicBezTo>
                  <a:cubicBezTo>
                    <a:pt x="98" y="156"/>
                    <a:pt x="99" y="159"/>
                    <a:pt x="99" y="162"/>
                  </a:cubicBezTo>
                  <a:cubicBezTo>
                    <a:pt x="99" y="162"/>
                    <a:pt x="99" y="162"/>
                    <a:pt x="99" y="162"/>
                  </a:cubicBezTo>
                  <a:cubicBezTo>
                    <a:pt x="97" y="162"/>
                    <a:pt x="93" y="164"/>
                    <a:pt x="91" y="165"/>
                  </a:cubicBezTo>
                  <a:cubicBezTo>
                    <a:pt x="89" y="166"/>
                    <a:pt x="83" y="169"/>
                    <a:pt x="80" y="171"/>
                  </a:cubicBezTo>
                  <a:cubicBezTo>
                    <a:pt x="78" y="172"/>
                    <a:pt x="74" y="177"/>
                    <a:pt x="72" y="179"/>
                  </a:cubicBezTo>
                  <a:cubicBezTo>
                    <a:pt x="71" y="179"/>
                    <a:pt x="71" y="180"/>
                    <a:pt x="71" y="180"/>
                  </a:cubicBezTo>
                  <a:cubicBezTo>
                    <a:pt x="69" y="178"/>
                    <a:pt x="67" y="176"/>
                    <a:pt x="66" y="175"/>
                  </a:cubicBezTo>
                  <a:cubicBezTo>
                    <a:pt x="64" y="173"/>
                    <a:pt x="60" y="172"/>
                    <a:pt x="58" y="171"/>
                  </a:cubicBezTo>
                  <a:cubicBezTo>
                    <a:pt x="56" y="170"/>
                    <a:pt x="54" y="167"/>
                    <a:pt x="53" y="166"/>
                  </a:cubicBezTo>
                  <a:cubicBezTo>
                    <a:pt x="52" y="164"/>
                    <a:pt x="50" y="161"/>
                    <a:pt x="50" y="159"/>
                  </a:cubicBezTo>
                  <a:cubicBezTo>
                    <a:pt x="50" y="158"/>
                    <a:pt x="52" y="154"/>
                    <a:pt x="52" y="152"/>
                  </a:cubicBezTo>
                  <a:cubicBezTo>
                    <a:pt x="52" y="150"/>
                    <a:pt x="52" y="146"/>
                    <a:pt x="52" y="144"/>
                  </a:cubicBezTo>
                  <a:cubicBezTo>
                    <a:pt x="52" y="142"/>
                    <a:pt x="51" y="140"/>
                    <a:pt x="50" y="139"/>
                  </a:cubicBezTo>
                  <a:cubicBezTo>
                    <a:pt x="49" y="138"/>
                    <a:pt x="48" y="136"/>
                    <a:pt x="46" y="135"/>
                  </a:cubicBezTo>
                  <a:cubicBezTo>
                    <a:pt x="45" y="134"/>
                    <a:pt x="42" y="134"/>
                    <a:pt x="41" y="135"/>
                  </a:cubicBezTo>
                  <a:cubicBezTo>
                    <a:pt x="38" y="136"/>
                    <a:pt x="36" y="140"/>
                    <a:pt x="34" y="142"/>
                  </a:cubicBezTo>
                  <a:cubicBezTo>
                    <a:pt x="33" y="143"/>
                    <a:pt x="31" y="148"/>
                    <a:pt x="28" y="149"/>
                  </a:cubicBezTo>
                  <a:cubicBezTo>
                    <a:pt x="27" y="150"/>
                    <a:pt x="23" y="151"/>
                    <a:pt x="22" y="150"/>
                  </a:cubicBezTo>
                  <a:cubicBezTo>
                    <a:pt x="20" y="150"/>
                    <a:pt x="17" y="146"/>
                    <a:pt x="16" y="145"/>
                  </a:cubicBezTo>
                  <a:cubicBezTo>
                    <a:pt x="15" y="142"/>
                    <a:pt x="13" y="136"/>
                    <a:pt x="12" y="133"/>
                  </a:cubicBezTo>
                  <a:cubicBezTo>
                    <a:pt x="11" y="131"/>
                    <a:pt x="9" y="129"/>
                    <a:pt x="8" y="127"/>
                  </a:cubicBezTo>
                  <a:cubicBezTo>
                    <a:pt x="8" y="126"/>
                    <a:pt x="8" y="122"/>
                    <a:pt x="7" y="120"/>
                  </a:cubicBezTo>
                  <a:cubicBezTo>
                    <a:pt x="6" y="119"/>
                    <a:pt x="3" y="117"/>
                    <a:pt x="0" y="116"/>
                  </a:cubicBezTo>
                  <a:cubicBezTo>
                    <a:pt x="1" y="113"/>
                    <a:pt x="2" y="110"/>
                    <a:pt x="2" y="107"/>
                  </a:cubicBezTo>
                  <a:cubicBezTo>
                    <a:pt x="3" y="105"/>
                    <a:pt x="5" y="99"/>
                    <a:pt x="6" y="96"/>
                  </a:cubicBezTo>
                  <a:cubicBezTo>
                    <a:pt x="8" y="93"/>
                    <a:pt x="12" y="87"/>
                    <a:pt x="15" y="86"/>
                  </a:cubicBezTo>
                  <a:cubicBezTo>
                    <a:pt x="17" y="84"/>
                    <a:pt x="23" y="84"/>
                    <a:pt x="26" y="84"/>
                  </a:cubicBezTo>
                  <a:cubicBezTo>
                    <a:pt x="28" y="83"/>
                    <a:pt x="34" y="84"/>
                    <a:pt x="37" y="84"/>
                  </a:cubicBezTo>
                  <a:cubicBezTo>
                    <a:pt x="39" y="83"/>
                    <a:pt x="43" y="80"/>
                    <a:pt x="45" y="79"/>
                  </a:cubicBezTo>
                  <a:cubicBezTo>
                    <a:pt x="47" y="77"/>
                    <a:pt x="49" y="74"/>
                    <a:pt x="50" y="72"/>
                  </a:cubicBezTo>
                  <a:cubicBezTo>
                    <a:pt x="52" y="70"/>
                    <a:pt x="54" y="65"/>
                    <a:pt x="56" y="63"/>
                  </a:cubicBezTo>
                  <a:cubicBezTo>
                    <a:pt x="58" y="60"/>
                    <a:pt x="64" y="56"/>
                    <a:pt x="67" y="53"/>
                  </a:cubicBezTo>
                  <a:cubicBezTo>
                    <a:pt x="69" y="52"/>
                    <a:pt x="74" y="50"/>
                    <a:pt x="75" y="48"/>
                  </a:cubicBezTo>
                  <a:cubicBezTo>
                    <a:pt x="75" y="46"/>
                    <a:pt x="73" y="41"/>
                    <a:pt x="72" y="39"/>
                  </a:cubicBezTo>
                  <a:cubicBezTo>
                    <a:pt x="72" y="36"/>
                    <a:pt x="73" y="31"/>
                    <a:pt x="73" y="28"/>
                  </a:cubicBezTo>
                  <a:cubicBezTo>
                    <a:pt x="73" y="27"/>
                    <a:pt x="73" y="27"/>
                    <a:pt x="73" y="27"/>
                  </a:cubicBezTo>
                  <a:cubicBezTo>
                    <a:pt x="75" y="27"/>
                    <a:pt x="77" y="27"/>
                    <a:pt x="78" y="26"/>
                  </a:cubicBezTo>
                  <a:cubicBezTo>
                    <a:pt x="80" y="26"/>
                    <a:pt x="85" y="24"/>
                    <a:pt x="87" y="24"/>
                  </a:cubicBezTo>
                  <a:cubicBezTo>
                    <a:pt x="88" y="24"/>
                    <a:pt x="91" y="25"/>
                    <a:pt x="92" y="26"/>
                  </a:cubicBezTo>
                  <a:cubicBezTo>
                    <a:pt x="94" y="27"/>
                    <a:pt x="94" y="30"/>
                    <a:pt x="95" y="32"/>
                  </a:cubicBezTo>
                  <a:cubicBezTo>
                    <a:pt x="96" y="33"/>
                    <a:pt x="97" y="35"/>
                    <a:pt x="99" y="35"/>
                  </a:cubicBezTo>
                  <a:cubicBezTo>
                    <a:pt x="100" y="36"/>
                    <a:pt x="104" y="35"/>
                    <a:pt x="106" y="35"/>
                  </a:cubicBezTo>
                  <a:cubicBezTo>
                    <a:pt x="108" y="34"/>
                    <a:pt x="112" y="32"/>
                    <a:pt x="113" y="30"/>
                  </a:cubicBezTo>
                  <a:cubicBezTo>
                    <a:pt x="115" y="29"/>
                    <a:pt x="118" y="24"/>
                    <a:pt x="119" y="22"/>
                  </a:cubicBezTo>
                  <a:cubicBezTo>
                    <a:pt x="120" y="21"/>
                    <a:pt x="122" y="18"/>
                    <a:pt x="123" y="17"/>
                  </a:cubicBezTo>
                  <a:cubicBezTo>
                    <a:pt x="124" y="15"/>
                    <a:pt x="126" y="11"/>
                    <a:pt x="127" y="9"/>
                  </a:cubicBezTo>
                  <a:cubicBezTo>
                    <a:pt x="128" y="7"/>
                    <a:pt x="129" y="4"/>
                    <a:pt x="130" y="3"/>
                  </a:cubicBezTo>
                  <a:cubicBezTo>
                    <a:pt x="131" y="2"/>
                    <a:pt x="134" y="1"/>
                    <a:pt x="136" y="0"/>
                  </a:cubicBezTo>
                  <a:cubicBezTo>
                    <a:pt x="138" y="0"/>
                    <a:pt x="141" y="0"/>
                    <a:pt x="143" y="0"/>
                  </a:cubicBezTo>
                  <a:cubicBezTo>
                    <a:pt x="145" y="1"/>
                    <a:pt x="148" y="2"/>
                    <a:pt x="149" y="3"/>
                  </a:cubicBezTo>
                  <a:cubicBezTo>
                    <a:pt x="151" y="5"/>
                    <a:pt x="152" y="9"/>
                    <a:pt x="153" y="10"/>
                  </a:cubicBezTo>
                  <a:cubicBezTo>
                    <a:pt x="155" y="12"/>
                    <a:pt x="158" y="14"/>
                    <a:pt x="160" y="15"/>
                  </a:cubicBezTo>
                  <a:cubicBezTo>
                    <a:pt x="161" y="15"/>
                    <a:pt x="163" y="16"/>
                    <a:pt x="164" y="18"/>
                  </a:cubicBezTo>
                  <a:cubicBezTo>
                    <a:pt x="165" y="20"/>
                    <a:pt x="165" y="24"/>
                    <a:pt x="165" y="27"/>
                  </a:cubicBezTo>
                  <a:cubicBezTo>
                    <a:pt x="165" y="28"/>
                    <a:pt x="165" y="32"/>
                    <a:pt x="166" y="33"/>
                  </a:cubicBezTo>
                  <a:cubicBezTo>
                    <a:pt x="167" y="35"/>
                    <a:pt x="169" y="38"/>
                    <a:pt x="170" y="40"/>
                  </a:cubicBezTo>
                  <a:cubicBezTo>
                    <a:pt x="172" y="42"/>
                    <a:pt x="178" y="43"/>
                    <a:pt x="179" y="45"/>
                  </a:cubicBezTo>
                  <a:cubicBezTo>
                    <a:pt x="181" y="47"/>
                    <a:pt x="183" y="53"/>
                    <a:pt x="184" y="55"/>
                  </a:cubicBezTo>
                  <a:cubicBezTo>
                    <a:pt x="185" y="58"/>
                    <a:pt x="188" y="65"/>
                    <a:pt x="189" y="68"/>
                  </a:cubicBezTo>
                  <a:cubicBezTo>
                    <a:pt x="190" y="71"/>
                    <a:pt x="193" y="76"/>
                    <a:pt x="194" y="79"/>
                  </a:cubicBezTo>
                  <a:cubicBezTo>
                    <a:pt x="194" y="79"/>
                    <a:pt x="194" y="80"/>
                    <a:pt x="194" y="8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0" name="Freeform 7">
              <a:extLst>
                <a:ext uri="{FF2B5EF4-FFF2-40B4-BE49-F238E27FC236}">
                  <a16:creationId xmlns:a16="http://schemas.microsoft.com/office/drawing/2014/main" id="{2271E568-E0BC-4C45-BB20-59716BF6ECA8}"/>
                </a:ext>
              </a:extLst>
            </p:cNvPr>
            <p:cNvSpPr>
              <a:spLocks/>
            </p:cNvSpPr>
            <p:nvPr/>
          </p:nvSpPr>
          <p:spPr bwMode="auto">
            <a:xfrm>
              <a:off x="8172747" y="6080717"/>
              <a:ext cx="111158" cy="78624"/>
            </a:xfrm>
            <a:custGeom>
              <a:avLst/>
              <a:gdLst/>
              <a:ahLst/>
              <a:cxnLst>
                <a:cxn ang="0">
                  <a:pos x="17" y="28"/>
                </a:cxn>
                <a:cxn ang="0">
                  <a:pos x="13" y="26"/>
                </a:cxn>
                <a:cxn ang="0">
                  <a:pos x="12" y="28"/>
                </a:cxn>
                <a:cxn ang="0">
                  <a:pos x="10" y="30"/>
                </a:cxn>
                <a:cxn ang="0">
                  <a:pos x="5" y="31"/>
                </a:cxn>
                <a:cxn ang="0">
                  <a:pos x="2" y="30"/>
                </a:cxn>
                <a:cxn ang="0">
                  <a:pos x="2" y="26"/>
                </a:cxn>
                <a:cxn ang="0">
                  <a:pos x="0" y="24"/>
                </a:cxn>
                <a:cxn ang="0">
                  <a:pos x="2" y="20"/>
                </a:cxn>
                <a:cxn ang="0">
                  <a:pos x="5" y="17"/>
                </a:cxn>
                <a:cxn ang="0">
                  <a:pos x="8" y="13"/>
                </a:cxn>
                <a:cxn ang="0">
                  <a:pos x="10" y="10"/>
                </a:cxn>
                <a:cxn ang="0">
                  <a:pos x="12" y="6"/>
                </a:cxn>
                <a:cxn ang="0">
                  <a:pos x="15" y="6"/>
                </a:cxn>
                <a:cxn ang="0">
                  <a:pos x="16" y="8"/>
                </a:cxn>
                <a:cxn ang="0">
                  <a:pos x="18" y="10"/>
                </a:cxn>
                <a:cxn ang="0">
                  <a:pos x="21" y="10"/>
                </a:cxn>
                <a:cxn ang="0">
                  <a:pos x="22" y="7"/>
                </a:cxn>
                <a:cxn ang="0">
                  <a:pos x="26" y="6"/>
                </a:cxn>
                <a:cxn ang="0">
                  <a:pos x="28" y="5"/>
                </a:cxn>
                <a:cxn ang="0">
                  <a:pos x="30" y="3"/>
                </a:cxn>
                <a:cxn ang="0">
                  <a:pos x="33" y="0"/>
                </a:cxn>
                <a:cxn ang="0">
                  <a:pos x="38" y="1"/>
                </a:cxn>
                <a:cxn ang="0">
                  <a:pos x="42" y="3"/>
                </a:cxn>
                <a:cxn ang="0">
                  <a:pos x="42" y="9"/>
                </a:cxn>
                <a:cxn ang="0">
                  <a:pos x="40" y="13"/>
                </a:cxn>
                <a:cxn ang="0">
                  <a:pos x="37" y="14"/>
                </a:cxn>
                <a:cxn ang="0">
                  <a:pos x="32" y="14"/>
                </a:cxn>
                <a:cxn ang="0">
                  <a:pos x="28" y="16"/>
                </a:cxn>
                <a:cxn ang="0">
                  <a:pos x="26" y="20"/>
                </a:cxn>
                <a:cxn ang="0">
                  <a:pos x="25" y="24"/>
                </a:cxn>
                <a:cxn ang="0">
                  <a:pos x="22" y="26"/>
                </a:cxn>
                <a:cxn ang="0">
                  <a:pos x="17" y="28"/>
                </a:cxn>
              </a:cxnLst>
              <a:rect l="0" t="0" r="r" b="b"/>
              <a:pathLst>
                <a:path w="43" h="31">
                  <a:moveTo>
                    <a:pt x="17" y="28"/>
                  </a:moveTo>
                  <a:cubicBezTo>
                    <a:pt x="16" y="28"/>
                    <a:pt x="14" y="26"/>
                    <a:pt x="13" y="26"/>
                  </a:cubicBezTo>
                  <a:cubicBezTo>
                    <a:pt x="13" y="26"/>
                    <a:pt x="12" y="27"/>
                    <a:pt x="12" y="28"/>
                  </a:cubicBezTo>
                  <a:cubicBezTo>
                    <a:pt x="11" y="28"/>
                    <a:pt x="10" y="29"/>
                    <a:pt x="10" y="30"/>
                  </a:cubicBezTo>
                  <a:cubicBezTo>
                    <a:pt x="9" y="30"/>
                    <a:pt x="7" y="31"/>
                    <a:pt x="5" y="31"/>
                  </a:cubicBezTo>
                  <a:cubicBezTo>
                    <a:pt x="4" y="31"/>
                    <a:pt x="2" y="31"/>
                    <a:pt x="2" y="30"/>
                  </a:cubicBezTo>
                  <a:cubicBezTo>
                    <a:pt x="1" y="29"/>
                    <a:pt x="2" y="27"/>
                    <a:pt x="2" y="26"/>
                  </a:cubicBezTo>
                  <a:cubicBezTo>
                    <a:pt x="2" y="26"/>
                    <a:pt x="0" y="25"/>
                    <a:pt x="0" y="24"/>
                  </a:cubicBezTo>
                  <a:cubicBezTo>
                    <a:pt x="0" y="23"/>
                    <a:pt x="1" y="21"/>
                    <a:pt x="2" y="20"/>
                  </a:cubicBezTo>
                  <a:cubicBezTo>
                    <a:pt x="3" y="19"/>
                    <a:pt x="4" y="18"/>
                    <a:pt x="5" y="17"/>
                  </a:cubicBezTo>
                  <a:cubicBezTo>
                    <a:pt x="6" y="16"/>
                    <a:pt x="7" y="14"/>
                    <a:pt x="8" y="13"/>
                  </a:cubicBezTo>
                  <a:cubicBezTo>
                    <a:pt x="8" y="13"/>
                    <a:pt x="9" y="11"/>
                    <a:pt x="10" y="10"/>
                  </a:cubicBezTo>
                  <a:cubicBezTo>
                    <a:pt x="10" y="9"/>
                    <a:pt x="11" y="7"/>
                    <a:pt x="12" y="6"/>
                  </a:cubicBezTo>
                  <a:cubicBezTo>
                    <a:pt x="13" y="6"/>
                    <a:pt x="14" y="6"/>
                    <a:pt x="15" y="6"/>
                  </a:cubicBezTo>
                  <a:cubicBezTo>
                    <a:pt x="15" y="6"/>
                    <a:pt x="16" y="8"/>
                    <a:pt x="16" y="8"/>
                  </a:cubicBezTo>
                  <a:cubicBezTo>
                    <a:pt x="17" y="9"/>
                    <a:pt x="17" y="10"/>
                    <a:pt x="18" y="10"/>
                  </a:cubicBezTo>
                  <a:cubicBezTo>
                    <a:pt x="19" y="10"/>
                    <a:pt x="20" y="10"/>
                    <a:pt x="21" y="10"/>
                  </a:cubicBezTo>
                  <a:cubicBezTo>
                    <a:pt x="22" y="9"/>
                    <a:pt x="22" y="8"/>
                    <a:pt x="22" y="7"/>
                  </a:cubicBezTo>
                  <a:cubicBezTo>
                    <a:pt x="23" y="7"/>
                    <a:pt x="25" y="7"/>
                    <a:pt x="26" y="6"/>
                  </a:cubicBezTo>
                  <a:cubicBezTo>
                    <a:pt x="26" y="6"/>
                    <a:pt x="28" y="6"/>
                    <a:pt x="28" y="5"/>
                  </a:cubicBezTo>
                  <a:cubicBezTo>
                    <a:pt x="29" y="5"/>
                    <a:pt x="30" y="3"/>
                    <a:pt x="30" y="3"/>
                  </a:cubicBezTo>
                  <a:cubicBezTo>
                    <a:pt x="31" y="2"/>
                    <a:pt x="32" y="0"/>
                    <a:pt x="33" y="0"/>
                  </a:cubicBezTo>
                  <a:cubicBezTo>
                    <a:pt x="34" y="0"/>
                    <a:pt x="37" y="0"/>
                    <a:pt x="38" y="1"/>
                  </a:cubicBezTo>
                  <a:cubicBezTo>
                    <a:pt x="39" y="1"/>
                    <a:pt x="41" y="2"/>
                    <a:pt x="42" y="3"/>
                  </a:cubicBezTo>
                  <a:cubicBezTo>
                    <a:pt x="43" y="4"/>
                    <a:pt x="43" y="8"/>
                    <a:pt x="42" y="9"/>
                  </a:cubicBezTo>
                  <a:cubicBezTo>
                    <a:pt x="42" y="10"/>
                    <a:pt x="41" y="12"/>
                    <a:pt x="40" y="13"/>
                  </a:cubicBezTo>
                  <a:cubicBezTo>
                    <a:pt x="39" y="14"/>
                    <a:pt x="38" y="14"/>
                    <a:pt x="37" y="14"/>
                  </a:cubicBezTo>
                  <a:cubicBezTo>
                    <a:pt x="35" y="14"/>
                    <a:pt x="33" y="14"/>
                    <a:pt x="32" y="14"/>
                  </a:cubicBezTo>
                  <a:cubicBezTo>
                    <a:pt x="31" y="14"/>
                    <a:pt x="29" y="16"/>
                    <a:pt x="28" y="16"/>
                  </a:cubicBezTo>
                  <a:cubicBezTo>
                    <a:pt x="28" y="17"/>
                    <a:pt x="27" y="19"/>
                    <a:pt x="26" y="20"/>
                  </a:cubicBezTo>
                  <a:cubicBezTo>
                    <a:pt x="26" y="21"/>
                    <a:pt x="25" y="23"/>
                    <a:pt x="25" y="24"/>
                  </a:cubicBezTo>
                  <a:cubicBezTo>
                    <a:pt x="24" y="24"/>
                    <a:pt x="22" y="25"/>
                    <a:pt x="22" y="26"/>
                  </a:cubicBezTo>
                  <a:cubicBezTo>
                    <a:pt x="20" y="26"/>
                    <a:pt x="18" y="28"/>
                    <a:pt x="17"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1" name="Freeform 8">
              <a:extLst>
                <a:ext uri="{FF2B5EF4-FFF2-40B4-BE49-F238E27FC236}">
                  <a16:creationId xmlns:a16="http://schemas.microsoft.com/office/drawing/2014/main" id="{DB8BE5F8-71A3-421B-8F16-34A654B106D1}"/>
                </a:ext>
              </a:extLst>
            </p:cNvPr>
            <p:cNvSpPr>
              <a:spLocks/>
            </p:cNvSpPr>
            <p:nvPr/>
          </p:nvSpPr>
          <p:spPr bwMode="auto">
            <a:xfrm>
              <a:off x="8319150" y="5744534"/>
              <a:ext cx="119291" cy="357873"/>
            </a:xfrm>
            <a:custGeom>
              <a:avLst/>
              <a:gdLst/>
              <a:ahLst/>
              <a:cxnLst>
                <a:cxn ang="0">
                  <a:pos x="17" y="136"/>
                </a:cxn>
                <a:cxn ang="0">
                  <a:pos x="18" y="133"/>
                </a:cxn>
                <a:cxn ang="0">
                  <a:pos x="16" y="129"/>
                </a:cxn>
                <a:cxn ang="0">
                  <a:pos x="12" y="130"/>
                </a:cxn>
                <a:cxn ang="0">
                  <a:pos x="9" y="128"/>
                </a:cxn>
                <a:cxn ang="0">
                  <a:pos x="7" y="123"/>
                </a:cxn>
                <a:cxn ang="0">
                  <a:pos x="9" y="118"/>
                </a:cxn>
                <a:cxn ang="0">
                  <a:pos x="13" y="114"/>
                </a:cxn>
                <a:cxn ang="0">
                  <a:pos x="15" y="106"/>
                </a:cxn>
                <a:cxn ang="0">
                  <a:pos x="13" y="102"/>
                </a:cxn>
                <a:cxn ang="0">
                  <a:pos x="12" y="96"/>
                </a:cxn>
                <a:cxn ang="0">
                  <a:pos x="10" y="91"/>
                </a:cxn>
                <a:cxn ang="0">
                  <a:pos x="6" y="87"/>
                </a:cxn>
                <a:cxn ang="0">
                  <a:pos x="1" y="82"/>
                </a:cxn>
                <a:cxn ang="0">
                  <a:pos x="0" y="76"/>
                </a:cxn>
                <a:cxn ang="0">
                  <a:pos x="2" y="72"/>
                </a:cxn>
                <a:cxn ang="0">
                  <a:pos x="3" y="67"/>
                </a:cxn>
                <a:cxn ang="0">
                  <a:pos x="6" y="65"/>
                </a:cxn>
                <a:cxn ang="0">
                  <a:pos x="13" y="63"/>
                </a:cxn>
                <a:cxn ang="0">
                  <a:pos x="15" y="59"/>
                </a:cxn>
                <a:cxn ang="0">
                  <a:pos x="14" y="50"/>
                </a:cxn>
                <a:cxn ang="0">
                  <a:pos x="19" y="44"/>
                </a:cxn>
                <a:cxn ang="0">
                  <a:pos x="23" y="36"/>
                </a:cxn>
                <a:cxn ang="0">
                  <a:pos x="24" y="26"/>
                </a:cxn>
                <a:cxn ang="0">
                  <a:pos x="24" y="15"/>
                </a:cxn>
                <a:cxn ang="0">
                  <a:pos x="26" y="9"/>
                </a:cxn>
                <a:cxn ang="0">
                  <a:pos x="31" y="5"/>
                </a:cxn>
                <a:cxn ang="0">
                  <a:pos x="34" y="1"/>
                </a:cxn>
                <a:cxn ang="0">
                  <a:pos x="40" y="1"/>
                </a:cxn>
                <a:cxn ang="0">
                  <a:pos x="40" y="5"/>
                </a:cxn>
                <a:cxn ang="0">
                  <a:pos x="38" y="10"/>
                </a:cxn>
                <a:cxn ang="0">
                  <a:pos x="34" y="15"/>
                </a:cxn>
                <a:cxn ang="0">
                  <a:pos x="33" y="20"/>
                </a:cxn>
                <a:cxn ang="0">
                  <a:pos x="35" y="24"/>
                </a:cxn>
                <a:cxn ang="0">
                  <a:pos x="37" y="29"/>
                </a:cxn>
                <a:cxn ang="0">
                  <a:pos x="36" y="37"/>
                </a:cxn>
                <a:cxn ang="0">
                  <a:pos x="33" y="43"/>
                </a:cxn>
                <a:cxn ang="0">
                  <a:pos x="28" y="49"/>
                </a:cxn>
                <a:cxn ang="0">
                  <a:pos x="26" y="53"/>
                </a:cxn>
                <a:cxn ang="0">
                  <a:pos x="23" y="56"/>
                </a:cxn>
                <a:cxn ang="0">
                  <a:pos x="22" y="61"/>
                </a:cxn>
                <a:cxn ang="0">
                  <a:pos x="20" y="67"/>
                </a:cxn>
                <a:cxn ang="0">
                  <a:pos x="24" y="72"/>
                </a:cxn>
                <a:cxn ang="0">
                  <a:pos x="29" y="74"/>
                </a:cxn>
                <a:cxn ang="0">
                  <a:pos x="33" y="80"/>
                </a:cxn>
                <a:cxn ang="0">
                  <a:pos x="36" y="85"/>
                </a:cxn>
                <a:cxn ang="0">
                  <a:pos x="39" y="87"/>
                </a:cxn>
                <a:cxn ang="0">
                  <a:pos x="39" y="92"/>
                </a:cxn>
                <a:cxn ang="0">
                  <a:pos x="37" y="94"/>
                </a:cxn>
                <a:cxn ang="0">
                  <a:pos x="35" y="98"/>
                </a:cxn>
                <a:cxn ang="0">
                  <a:pos x="37" y="102"/>
                </a:cxn>
                <a:cxn ang="0">
                  <a:pos x="43" y="103"/>
                </a:cxn>
                <a:cxn ang="0">
                  <a:pos x="46" y="106"/>
                </a:cxn>
                <a:cxn ang="0">
                  <a:pos x="45" y="113"/>
                </a:cxn>
                <a:cxn ang="0">
                  <a:pos x="42" y="116"/>
                </a:cxn>
                <a:cxn ang="0">
                  <a:pos x="36" y="116"/>
                </a:cxn>
                <a:cxn ang="0">
                  <a:pos x="29" y="120"/>
                </a:cxn>
                <a:cxn ang="0">
                  <a:pos x="26" y="123"/>
                </a:cxn>
                <a:cxn ang="0">
                  <a:pos x="23" y="125"/>
                </a:cxn>
                <a:cxn ang="0">
                  <a:pos x="23" y="130"/>
                </a:cxn>
                <a:cxn ang="0">
                  <a:pos x="23" y="135"/>
                </a:cxn>
                <a:cxn ang="0">
                  <a:pos x="20" y="137"/>
                </a:cxn>
                <a:cxn ang="0">
                  <a:pos x="17" y="136"/>
                </a:cxn>
              </a:cxnLst>
              <a:rect l="0" t="0" r="r" b="b"/>
              <a:pathLst>
                <a:path w="46" h="137">
                  <a:moveTo>
                    <a:pt x="17" y="136"/>
                  </a:moveTo>
                  <a:cubicBezTo>
                    <a:pt x="16" y="135"/>
                    <a:pt x="18" y="134"/>
                    <a:pt x="18" y="133"/>
                  </a:cubicBezTo>
                  <a:cubicBezTo>
                    <a:pt x="17" y="132"/>
                    <a:pt x="17" y="130"/>
                    <a:pt x="16" y="129"/>
                  </a:cubicBezTo>
                  <a:cubicBezTo>
                    <a:pt x="15" y="129"/>
                    <a:pt x="13" y="130"/>
                    <a:pt x="12" y="130"/>
                  </a:cubicBezTo>
                  <a:cubicBezTo>
                    <a:pt x="11" y="130"/>
                    <a:pt x="9" y="129"/>
                    <a:pt x="9" y="128"/>
                  </a:cubicBezTo>
                  <a:cubicBezTo>
                    <a:pt x="8" y="127"/>
                    <a:pt x="7" y="124"/>
                    <a:pt x="7" y="123"/>
                  </a:cubicBezTo>
                  <a:cubicBezTo>
                    <a:pt x="7" y="122"/>
                    <a:pt x="8" y="119"/>
                    <a:pt x="9" y="118"/>
                  </a:cubicBezTo>
                  <a:cubicBezTo>
                    <a:pt x="10" y="117"/>
                    <a:pt x="12" y="115"/>
                    <a:pt x="13" y="114"/>
                  </a:cubicBezTo>
                  <a:cubicBezTo>
                    <a:pt x="14" y="113"/>
                    <a:pt x="15" y="108"/>
                    <a:pt x="15" y="106"/>
                  </a:cubicBezTo>
                  <a:cubicBezTo>
                    <a:pt x="15" y="105"/>
                    <a:pt x="13" y="103"/>
                    <a:pt x="13" y="102"/>
                  </a:cubicBezTo>
                  <a:cubicBezTo>
                    <a:pt x="12" y="101"/>
                    <a:pt x="12" y="98"/>
                    <a:pt x="12" y="96"/>
                  </a:cubicBezTo>
                  <a:cubicBezTo>
                    <a:pt x="12" y="95"/>
                    <a:pt x="11" y="92"/>
                    <a:pt x="10" y="91"/>
                  </a:cubicBezTo>
                  <a:cubicBezTo>
                    <a:pt x="9" y="90"/>
                    <a:pt x="7" y="88"/>
                    <a:pt x="6" y="87"/>
                  </a:cubicBezTo>
                  <a:cubicBezTo>
                    <a:pt x="4" y="86"/>
                    <a:pt x="2" y="83"/>
                    <a:pt x="1" y="82"/>
                  </a:cubicBezTo>
                  <a:cubicBezTo>
                    <a:pt x="1" y="80"/>
                    <a:pt x="0" y="77"/>
                    <a:pt x="0" y="76"/>
                  </a:cubicBezTo>
                  <a:cubicBezTo>
                    <a:pt x="0" y="75"/>
                    <a:pt x="2" y="73"/>
                    <a:pt x="2" y="72"/>
                  </a:cubicBezTo>
                  <a:cubicBezTo>
                    <a:pt x="2" y="71"/>
                    <a:pt x="2" y="68"/>
                    <a:pt x="3" y="67"/>
                  </a:cubicBezTo>
                  <a:cubicBezTo>
                    <a:pt x="3" y="66"/>
                    <a:pt x="5" y="65"/>
                    <a:pt x="6" y="65"/>
                  </a:cubicBezTo>
                  <a:cubicBezTo>
                    <a:pt x="8" y="64"/>
                    <a:pt x="11" y="64"/>
                    <a:pt x="13" y="63"/>
                  </a:cubicBezTo>
                  <a:cubicBezTo>
                    <a:pt x="14" y="62"/>
                    <a:pt x="15" y="60"/>
                    <a:pt x="15" y="59"/>
                  </a:cubicBezTo>
                  <a:cubicBezTo>
                    <a:pt x="16" y="56"/>
                    <a:pt x="14" y="52"/>
                    <a:pt x="14" y="50"/>
                  </a:cubicBezTo>
                  <a:cubicBezTo>
                    <a:pt x="15" y="48"/>
                    <a:pt x="18" y="45"/>
                    <a:pt x="19" y="44"/>
                  </a:cubicBezTo>
                  <a:cubicBezTo>
                    <a:pt x="20" y="42"/>
                    <a:pt x="23" y="38"/>
                    <a:pt x="23" y="36"/>
                  </a:cubicBezTo>
                  <a:cubicBezTo>
                    <a:pt x="24" y="34"/>
                    <a:pt x="24" y="29"/>
                    <a:pt x="24" y="26"/>
                  </a:cubicBezTo>
                  <a:cubicBezTo>
                    <a:pt x="24" y="23"/>
                    <a:pt x="23" y="17"/>
                    <a:pt x="24" y="15"/>
                  </a:cubicBezTo>
                  <a:cubicBezTo>
                    <a:pt x="24" y="13"/>
                    <a:pt x="25" y="10"/>
                    <a:pt x="26" y="9"/>
                  </a:cubicBezTo>
                  <a:cubicBezTo>
                    <a:pt x="27" y="8"/>
                    <a:pt x="30" y="6"/>
                    <a:pt x="31" y="5"/>
                  </a:cubicBezTo>
                  <a:cubicBezTo>
                    <a:pt x="32" y="4"/>
                    <a:pt x="33" y="1"/>
                    <a:pt x="34" y="1"/>
                  </a:cubicBezTo>
                  <a:cubicBezTo>
                    <a:pt x="35" y="0"/>
                    <a:pt x="39" y="0"/>
                    <a:pt x="40" y="1"/>
                  </a:cubicBezTo>
                  <a:cubicBezTo>
                    <a:pt x="41" y="2"/>
                    <a:pt x="40" y="4"/>
                    <a:pt x="40" y="5"/>
                  </a:cubicBezTo>
                  <a:cubicBezTo>
                    <a:pt x="40" y="7"/>
                    <a:pt x="39" y="9"/>
                    <a:pt x="38" y="10"/>
                  </a:cubicBezTo>
                  <a:cubicBezTo>
                    <a:pt x="37" y="11"/>
                    <a:pt x="35" y="13"/>
                    <a:pt x="34" y="15"/>
                  </a:cubicBezTo>
                  <a:cubicBezTo>
                    <a:pt x="33" y="16"/>
                    <a:pt x="33" y="19"/>
                    <a:pt x="33" y="20"/>
                  </a:cubicBezTo>
                  <a:cubicBezTo>
                    <a:pt x="33" y="21"/>
                    <a:pt x="35" y="23"/>
                    <a:pt x="35" y="24"/>
                  </a:cubicBezTo>
                  <a:cubicBezTo>
                    <a:pt x="36" y="25"/>
                    <a:pt x="37" y="28"/>
                    <a:pt x="37" y="29"/>
                  </a:cubicBezTo>
                  <a:cubicBezTo>
                    <a:pt x="37" y="31"/>
                    <a:pt x="37" y="35"/>
                    <a:pt x="36" y="37"/>
                  </a:cubicBezTo>
                  <a:cubicBezTo>
                    <a:pt x="36" y="38"/>
                    <a:pt x="34" y="42"/>
                    <a:pt x="33" y="43"/>
                  </a:cubicBezTo>
                  <a:cubicBezTo>
                    <a:pt x="32" y="45"/>
                    <a:pt x="29" y="47"/>
                    <a:pt x="28" y="49"/>
                  </a:cubicBezTo>
                  <a:cubicBezTo>
                    <a:pt x="28" y="50"/>
                    <a:pt x="27" y="52"/>
                    <a:pt x="26" y="53"/>
                  </a:cubicBezTo>
                  <a:cubicBezTo>
                    <a:pt x="25" y="54"/>
                    <a:pt x="24" y="55"/>
                    <a:pt x="23" y="56"/>
                  </a:cubicBezTo>
                  <a:cubicBezTo>
                    <a:pt x="22" y="57"/>
                    <a:pt x="22" y="60"/>
                    <a:pt x="22" y="61"/>
                  </a:cubicBezTo>
                  <a:cubicBezTo>
                    <a:pt x="21" y="62"/>
                    <a:pt x="19" y="66"/>
                    <a:pt x="20" y="67"/>
                  </a:cubicBezTo>
                  <a:cubicBezTo>
                    <a:pt x="20" y="69"/>
                    <a:pt x="23" y="71"/>
                    <a:pt x="24" y="72"/>
                  </a:cubicBezTo>
                  <a:cubicBezTo>
                    <a:pt x="25" y="73"/>
                    <a:pt x="28" y="73"/>
                    <a:pt x="29" y="74"/>
                  </a:cubicBezTo>
                  <a:cubicBezTo>
                    <a:pt x="31" y="75"/>
                    <a:pt x="32" y="79"/>
                    <a:pt x="33" y="80"/>
                  </a:cubicBezTo>
                  <a:cubicBezTo>
                    <a:pt x="33" y="81"/>
                    <a:pt x="35" y="84"/>
                    <a:pt x="36" y="85"/>
                  </a:cubicBezTo>
                  <a:cubicBezTo>
                    <a:pt x="37" y="86"/>
                    <a:pt x="38" y="87"/>
                    <a:pt x="39" y="87"/>
                  </a:cubicBezTo>
                  <a:cubicBezTo>
                    <a:pt x="39" y="88"/>
                    <a:pt x="39" y="91"/>
                    <a:pt x="39" y="92"/>
                  </a:cubicBezTo>
                  <a:cubicBezTo>
                    <a:pt x="39" y="92"/>
                    <a:pt x="37" y="93"/>
                    <a:pt x="37" y="94"/>
                  </a:cubicBezTo>
                  <a:cubicBezTo>
                    <a:pt x="36" y="95"/>
                    <a:pt x="35" y="97"/>
                    <a:pt x="35" y="98"/>
                  </a:cubicBezTo>
                  <a:cubicBezTo>
                    <a:pt x="35" y="99"/>
                    <a:pt x="36" y="101"/>
                    <a:pt x="37" y="102"/>
                  </a:cubicBezTo>
                  <a:cubicBezTo>
                    <a:pt x="39" y="102"/>
                    <a:pt x="42" y="102"/>
                    <a:pt x="43" y="103"/>
                  </a:cubicBezTo>
                  <a:cubicBezTo>
                    <a:pt x="44" y="103"/>
                    <a:pt x="45" y="105"/>
                    <a:pt x="46" y="106"/>
                  </a:cubicBezTo>
                  <a:cubicBezTo>
                    <a:pt x="46" y="108"/>
                    <a:pt x="46" y="112"/>
                    <a:pt x="45" y="113"/>
                  </a:cubicBezTo>
                  <a:cubicBezTo>
                    <a:pt x="44" y="114"/>
                    <a:pt x="42" y="115"/>
                    <a:pt x="42" y="116"/>
                  </a:cubicBezTo>
                  <a:cubicBezTo>
                    <a:pt x="40" y="116"/>
                    <a:pt x="37" y="116"/>
                    <a:pt x="36" y="116"/>
                  </a:cubicBezTo>
                  <a:cubicBezTo>
                    <a:pt x="34" y="117"/>
                    <a:pt x="31" y="119"/>
                    <a:pt x="29" y="120"/>
                  </a:cubicBezTo>
                  <a:cubicBezTo>
                    <a:pt x="29" y="120"/>
                    <a:pt x="27" y="122"/>
                    <a:pt x="26" y="123"/>
                  </a:cubicBezTo>
                  <a:cubicBezTo>
                    <a:pt x="25" y="123"/>
                    <a:pt x="23" y="124"/>
                    <a:pt x="23" y="125"/>
                  </a:cubicBezTo>
                  <a:cubicBezTo>
                    <a:pt x="23" y="126"/>
                    <a:pt x="23" y="128"/>
                    <a:pt x="23" y="130"/>
                  </a:cubicBezTo>
                  <a:cubicBezTo>
                    <a:pt x="23" y="131"/>
                    <a:pt x="24" y="134"/>
                    <a:pt x="23" y="135"/>
                  </a:cubicBezTo>
                  <a:cubicBezTo>
                    <a:pt x="22" y="136"/>
                    <a:pt x="21" y="137"/>
                    <a:pt x="20" y="137"/>
                  </a:cubicBezTo>
                  <a:cubicBezTo>
                    <a:pt x="19" y="137"/>
                    <a:pt x="17" y="136"/>
                    <a:pt x="17" y="1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2" name="Freeform 9">
              <a:extLst>
                <a:ext uri="{FF2B5EF4-FFF2-40B4-BE49-F238E27FC236}">
                  <a16:creationId xmlns:a16="http://schemas.microsoft.com/office/drawing/2014/main" id="{C8F99235-FB02-4F4F-B1C7-1AF9BE416ACA}"/>
                </a:ext>
              </a:extLst>
            </p:cNvPr>
            <p:cNvSpPr>
              <a:spLocks/>
            </p:cNvSpPr>
            <p:nvPr/>
          </p:nvSpPr>
          <p:spPr bwMode="auto">
            <a:xfrm>
              <a:off x="8018210" y="5291771"/>
              <a:ext cx="24401" cy="24401"/>
            </a:xfrm>
            <a:custGeom>
              <a:avLst/>
              <a:gdLst/>
              <a:ahLst/>
              <a:cxnLst>
                <a:cxn ang="0">
                  <a:pos x="7" y="8"/>
                </a:cxn>
                <a:cxn ang="0">
                  <a:pos x="6" y="10"/>
                </a:cxn>
                <a:cxn ang="0">
                  <a:pos x="3" y="10"/>
                </a:cxn>
                <a:cxn ang="0">
                  <a:pos x="0" y="9"/>
                </a:cxn>
                <a:cxn ang="0">
                  <a:pos x="0" y="6"/>
                </a:cxn>
                <a:cxn ang="0">
                  <a:pos x="3" y="3"/>
                </a:cxn>
                <a:cxn ang="0">
                  <a:pos x="4" y="1"/>
                </a:cxn>
                <a:cxn ang="0">
                  <a:pos x="8" y="1"/>
                </a:cxn>
                <a:cxn ang="0">
                  <a:pos x="10" y="3"/>
                </a:cxn>
                <a:cxn ang="0">
                  <a:pos x="10" y="6"/>
                </a:cxn>
                <a:cxn ang="0">
                  <a:pos x="7" y="8"/>
                </a:cxn>
              </a:cxnLst>
              <a:rect l="0" t="0" r="r" b="b"/>
              <a:pathLst>
                <a:path w="10" h="10">
                  <a:moveTo>
                    <a:pt x="7" y="8"/>
                  </a:moveTo>
                  <a:cubicBezTo>
                    <a:pt x="7" y="8"/>
                    <a:pt x="6" y="10"/>
                    <a:pt x="6" y="10"/>
                  </a:cubicBezTo>
                  <a:cubicBezTo>
                    <a:pt x="5" y="10"/>
                    <a:pt x="3" y="10"/>
                    <a:pt x="3" y="10"/>
                  </a:cubicBezTo>
                  <a:cubicBezTo>
                    <a:pt x="2" y="10"/>
                    <a:pt x="1" y="9"/>
                    <a:pt x="0" y="9"/>
                  </a:cubicBezTo>
                  <a:cubicBezTo>
                    <a:pt x="0" y="8"/>
                    <a:pt x="0" y="6"/>
                    <a:pt x="0" y="6"/>
                  </a:cubicBezTo>
                  <a:cubicBezTo>
                    <a:pt x="1" y="5"/>
                    <a:pt x="2" y="4"/>
                    <a:pt x="3" y="3"/>
                  </a:cubicBezTo>
                  <a:cubicBezTo>
                    <a:pt x="3" y="3"/>
                    <a:pt x="3" y="1"/>
                    <a:pt x="4" y="1"/>
                  </a:cubicBezTo>
                  <a:cubicBezTo>
                    <a:pt x="5" y="1"/>
                    <a:pt x="7" y="0"/>
                    <a:pt x="8" y="1"/>
                  </a:cubicBezTo>
                  <a:cubicBezTo>
                    <a:pt x="8" y="1"/>
                    <a:pt x="10" y="2"/>
                    <a:pt x="10" y="3"/>
                  </a:cubicBezTo>
                  <a:cubicBezTo>
                    <a:pt x="10" y="4"/>
                    <a:pt x="10" y="5"/>
                    <a:pt x="10" y="6"/>
                  </a:cubicBezTo>
                  <a:cubicBezTo>
                    <a:pt x="9" y="7"/>
                    <a:pt x="8" y="7"/>
                    <a:pt x="7"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3" name="Freeform 10">
              <a:extLst>
                <a:ext uri="{FF2B5EF4-FFF2-40B4-BE49-F238E27FC236}">
                  <a16:creationId xmlns:a16="http://schemas.microsoft.com/office/drawing/2014/main" id="{D87A2212-811D-4484-A97E-AF1FCA97C355}"/>
                </a:ext>
              </a:extLst>
            </p:cNvPr>
            <p:cNvSpPr>
              <a:spLocks/>
            </p:cNvSpPr>
            <p:nvPr/>
          </p:nvSpPr>
          <p:spPr bwMode="auto">
            <a:xfrm>
              <a:off x="7744384" y="5050477"/>
              <a:ext cx="138270" cy="127425"/>
            </a:xfrm>
            <a:custGeom>
              <a:avLst/>
              <a:gdLst/>
              <a:ahLst/>
              <a:cxnLst>
                <a:cxn ang="0">
                  <a:pos x="13" y="48"/>
                </a:cxn>
                <a:cxn ang="0">
                  <a:pos x="9" y="45"/>
                </a:cxn>
                <a:cxn ang="0">
                  <a:pos x="4" y="39"/>
                </a:cxn>
                <a:cxn ang="0">
                  <a:pos x="2" y="32"/>
                </a:cxn>
                <a:cxn ang="0">
                  <a:pos x="0" y="27"/>
                </a:cxn>
                <a:cxn ang="0">
                  <a:pos x="1" y="19"/>
                </a:cxn>
                <a:cxn ang="0">
                  <a:pos x="4" y="15"/>
                </a:cxn>
                <a:cxn ang="0">
                  <a:pos x="9" y="16"/>
                </a:cxn>
                <a:cxn ang="0">
                  <a:pos x="13" y="19"/>
                </a:cxn>
                <a:cxn ang="0">
                  <a:pos x="16" y="22"/>
                </a:cxn>
                <a:cxn ang="0">
                  <a:pos x="21" y="25"/>
                </a:cxn>
                <a:cxn ang="0">
                  <a:pos x="23" y="23"/>
                </a:cxn>
                <a:cxn ang="0">
                  <a:pos x="24" y="19"/>
                </a:cxn>
                <a:cxn ang="0">
                  <a:pos x="29" y="19"/>
                </a:cxn>
                <a:cxn ang="0">
                  <a:pos x="32" y="17"/>
                </a:cxn>
                <a:cxn ang="0">
                  <a:pos x="32" y="13"/>
                </a:cxn>
                <a:cxn ang="0">
                  <a:pos x="28" y="11"/>
                </a:cxn>
                <a:cxn ang="0">
                  <a:pos x="26" y="7"/>
                </a:cxn>
                <a:cxn ang="0">
                  <a:pos x="27" y="3"/>
                </a:cxn>
                <a:cxn ang="0">
                  <a:pos x="32" y="0"/>
                </a:cxn>
                <a:cxn ang="0">
                  <a:pos x="41" y="1"/>
                </a:cxn>
                <a:cxn ang="0">
                  <a:pos x="45" y="5"/>
                </a:cxn>
                <a:cxn ang="0">
                  <a:pos x="47" y="10"/>
                </a:cxn>
                <a:cxn ang="0">
                  <a:pos x="52" y="14"/>
                </a:cxn>
                <a:cxn ang="0">
                  <a:pos x="53" y="19"/>
                </a:cxn>
                <a:cxn ang="0">
                  <a:pos x="53" y="22"/>
                </a:cxn>
                <a:cxn ang="0">
                  <a:pos x="48" y="23"/>
                </a:cxn>
                <a:cxn ang="0">
                  <a:pos x="39" y="23"/>
                </a:cxn>
                <a:cxn ang="0">
                  <a:pos x="32" y="23"/>
                </a:cxn>
                <a:cxn ang="0">
                  <a:pos x="27" y="23"/>
                </a:cxn>
                <a:cxn ang="0">
                  <a:pos x="25" y="26"/>
                </a:cxn>
                <a:cxn ang="0">
                  <a:pos x="23" y="29"/>
                </a:cxn>
                <a:cxn ang="0">
                  <a:pos x="23" y="36"/>
                </a:cxn>
                <a:cxn ang="0">
                  <a:pos x="24" y="41"/>
                </a:cxn>
                <a:cxn ang="0">
                  <a:pos x="26" y="45"/>
                </a:cxn>
                <a:cxn ang="0">
                  <a:pos x="22" y="48"/>
                </a:cxn>
                <a:cxn ang="0">
                  <a:pos x="17" y="48"/>
                </a:cxn>
                <a:cxn ang="0">
                  <a:pos x="13" y="48"/>
                </a:cxn>
              </a:cxnLst>
              <a:rect l="0" t="0" r="r" b="b"/>
              <a:pathLst>
                <a:path w="53" h="49">
                  <a:moveTo>
                    <a:pt x="13" y="48"/>
                  </a:moveTo>
                  <a:cubicBezTo>
                    <a:pt x="11" y="47"/>
                    <a:pt x="10" y="46"/>
                    <a:pt x="9" y="45"/>
                  </a:cubicBezTo>
                  <a:cubicBezTo>
                    <a:pt x="7" y="44"/>
                    <a:pt x="4" y="41"/>
                    <a:pt x="4" y="39"/>
                  </a:cubicBezTo>
                  <a:cubicBezTo>
                    <a:pt x="3" y="37"/>
                    <a:pt x="3" y="33"/>
                    <a:pt x="2" y="32"/>
                  </a:cubicBezTo>
                  <a:cubicBezTo>
                    <a:pt x="2" y="30"/>
                    <a:pt x="1" y="28"/>
                    <a:pt x="0" y="27"/>
                  </a:cubicBezTo>
                  <a:cubicBezTo>
                    <a:pt x="0" y="25"/>
                    <a:pt x="0" y="21"/>
                    <a:pt x="1" y="19"/>
                  </a:cubicBezTo>
                  <a:cubicBezTo>
                    <a:pt x="1" y="18"/>
                    <a:pt x="3" y="16"/>
                    <a:pt x="4" y="15"/>
                  </a:cubicBezTo>
                  <a:cubicBezTo>
                    <a:pt x="5" y="15"/>
                    <a:pt x="7" y="16"/>
                    <a:pt x="9" y="16"/>
                  </a:cubicBezTo>
                  <a:cubicBezTo>
                    <a:pt x="10" y="16"/>
                    <a:pt x="12" y="18"/>
                    <a:pt x="13" y="19"/>
                  </a:cubicBezTo>
                  <a:cubicBezTo>
                    <a:pt x="14" y="19"/>
                    <a:pt x="15" y="21"/>
                    <a:pt x="16" y="22"/>
                  </a:cubicBezTo>
                  <a:cubicBezTo>
                    <a:pt x="18" y="23"/>
                    <a:pt x="20" y="26"/>
                    <a:pt x="21" y="25"/>
                  </a:cubicBezTo>
                  <a:cubicBezTo>
                    <a:pt x="22" y="25"/>
                    <a:pt x="23" y="24"/>
                    <a:pt x="23" y="23"/>
                  </a:cubicBezTo>
                  <a:cubicBezTo>
                    <a:pt x="23" y="22"/>
                    <a:pt x="23" y="20"/>
                    <a:pt x="24" y="19"/>
                  </a:cubicBezTo>
                  <a:cubicBezTo>
                    <a:pt x="25" y="18"/>
                    <a:pt x="28" y="19"/>
                    <a:pt x="29" y="19"/>
                  </a:cubicBezTo>
                  <a:cubicBezTo>
                    <a:pt x="30" y="18"/>
                    <a:pt x="32" y="17"/>
                    <a:pt x="32" y="17"/>
                  </a:cubicBezTo>
                  <a:cubicBezTo>
                    <a:pt x="32" y="16"/>
                    <a:pt x="32" y="14"/>
                    <a:pt x="32" y="13"/>
                  </a:cubicBezTo>
                  <a:cubicBezTo>
                    <a:pt x="31" y="12"/>
                    <a:pt x="29" y="11"/>
                    <a:pt x="28" y="11"/>
                  </a:cubicBezTo>
                  <a:cubicBezTo>
                    <a:pt x="27" y="10"/>
                    <a:pt x="26" y="8"/>
                    <a:pt x="26" y="7"/>
                  </a:cubicBezTo>
                  <a:cubicBezTo>
                    <a:pt x="26" y="6"/>
                    <a:pt x="26" y="4"/>
                    <a:pt x="27" y="3"/>
                  </a:cubicBezTo>
                  <a:cubicBezTo>
                    <a:pt x="28" y="2"/>
                    <a:pt x="31" y="1"/>
                    <a:pt x="32" y="0"/>
                  </a:cubicBezTo>
                  <a:cubicBezTo>
                    <a:pt x="34" y="0"/>
                    <a:pt x="39" y="0"/>
                    <a:pt x="41" y="1"/>
                  </a:cubicBezTo>
                  <a:cubicBezTo>
                    <a:pt x="42" y="2"/>
                    <a:pt x="44" y="4"/>
                    <a:pt x="45" y="5"/>
                  </a:cubicBezTo>
                  <a:cubicBezTo>
                    <a:pt x="45" y="6"/>
                    <a:pt x="46" y="9"/>
                    <a:pt x="47" y="10"/>
                  </a:cubicBezTo>
                  <a:cubicBezTo>
                    <a:pt x="48" y="11"/>
                    <a:pt x="51" y="13"/>
                    <a:pt x="52" y="14"/>
                  </a:cubicBezTo>
                  <a:cubicBezTo>
                    <a:pt x="53" y="15"/>
                    <a:pt x="53" y="17"/>
                    <a:pt x="53" y="19"/>
                  </a:cubicBezTo>
                  <a:cubicBezTo>
                    <a:pt x="53" y="19"/>
                    <a:pt x="53" y="21"/>
                    <a:pt x="53" y="22"/>
                  </a:cubicBezTo>
                  <a:cubicBezTo>
                    <a:pt x="52" y="23"/>
                    <a:pt x="49" y="23"/>
                    <a:pt x="48" y="23"/>
                  </a:cubicBezTo>
                  <a:cubicBezTo>
                    <a:pt x="45" y="23"/>
                    <a:pt x="41" y="23"/>
                    <a:pt x="39" y="23"/>
                  </a:cubicBezTo>
                  <a:cubicBezTo>
                    <a:pt x="37" y="22"/>
                    <a:pt x="34" y="23"/>
                    <a:pt x="32" y="23"/>
                  </a:cubicBezTo>
                  <a:cubicBezTo>
                    <a:pt x="31" y="23"/>
                    <a:pt x="28" y="22"/>
                    <a:pt x="27" y="23"/>
                  </a:cubicBezTo>
                  <a:cubicBezTo>
                    <a:pt x="26" y="24"/>
                    <a:pt x="25" y="25"/>
                    <a:pt x="25" y="26"/>
                  </a:cubicBezTo>
                  <a:cubicBezTo>
                    <a:pt x="24" y="27"/>
                    <a:pt x="23" y="28"/>
                    <a:pt x="23" y="29"/>
                  </a:cubicBezTo>
                  <a:cubicBezTo>
                    <a:pt x="22" y="31"/>
                    <a:pt x="23" y="34"/>
                    <a:pt x="23" y="36"/>
                  </a:cubicBezTo>
                  <a:cubicBezTo>
                    <a:pt x="23" y="37"/>
                    <a:pt x="24" y="39"/>
                    <a:pt x="24" y="41"/>
                  </a:cubicBezTo>
                  <a:cubicBezTo>
                    <a:pt x="25" y="42"/>
                    <a:pt x="27" y="44"/>
                    <a:pt x="26" y="45"/>
                  </a:cubicBezTo>
                  <a:cubicBezTo>
                    <a:pt x="26" y="46"/>
                    <a:pt x="23" y="48"/>
                    <a:pt x="22" y="48"/>
                  </a:cubicBezTo>
                  <a:cubicBezTo>
                    <a:pt x="21" y="49"/>
                    <a:pt x="18" y="48"/>
                    <a:pt x="17" y="48"/>
                  </a:cubicBezTo>
                  <a:cubicBezTo>
                    <a:pt x="16" y="48"/>
                    <a:pt x="14" y="48"/>
                    <a:pt x="13"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4" name="Freeform 11">
              <a:extLst>
                <a:ext uri="{FF2B5EF4-FFF2-40B4-BE49-F238E27FC236}">
                  <a16:creationId xmlns:a16="http://schemas.microsoft.com/office/drawing/2014/main" id="{73982F4A-AE1E-47C7-8A03-2AB014BFF79A}"/>
                </a:ext>
              </a:extLst>
            </p:cNvPr>
            <p:cNvSpPr>
              <a:spLocks/>
            </p:cNvSpPr>
            <p:nvPr/>
          </p:nvSpPr>
          <p:spPr bwMode="auto">
            <a:xfrm>
              <a:off x="7841986" y="4741405"/>
              <a:ext cx="43379" cy="16267"/>
            </a:xfrm>
            <a:custGeom>
              <a:avLst/>
              <a:gdLst/>
              <a:ahLst/>
              <a:cxnLst>
                <a:cxn ang="0">
                  <a:pos x="15" y="5"/>
                </a:cxn>
                <a:cxn ang="0">
                  <a:pos x="10" y="5"/>
                </a:cxn>
                <a:cxn ang="0">
                  <a:pos x="5" y="6"/>
                </a:cxn>
                <a:cxn ang="0">
                  <a:pos x="1" y="6"/>
                </a:cxn>
                <a:cxn ang="0">
                  <a:pos x="0" y="3"/>
                </a:cxn>
                <a:cxn ang="0">
                  <a:pos x="3" y="1"/>
                </a:cxn>
                <a:cxn ang="0">
                  <a:pos x="6" y="1"/>
                </a:cxn>
                <a:cxn ang="0">
                  <a:pos x="9" y="0"/>
                </a:cxn>
                <a:cxn ang="0">
                  <a:pos x="12" y="0"/>
                </a:cxn>
                <a:cxn ang="0">
                  <a:pos x="15" y="1"/>
                </a:cxn>
                <a:cxn ang="0">
                  <a:pos x="15" y="5"/>
                </a:cxn>
              </a:cxnLst>
              <a:rect l="0" t="0" r="r" b="b"/>
              <a:pathLst>
                <a:path w="16" h="6">
                  <a:moveTo>
                    <a:pt x="15" y="5"/>
                  </a:moveTo>
                  <a:cubicBezTo>
                    <a:pt x="14" y="6"/>
                    <a:pt x="12" y="5"/>
                    <a:pt x="10" y="5"/>
                  </a:cubicBezTo>
                  <a:cubicBezTo>
                    <a:pt x="9" y="5"/>
                    <a:pt x="6" y="6"/>
                    <a:pt x="5" y="6"/>
                  </a:cubicBezTo>
                  <a:cubicBezTo>
                    <a:pt x="4" y="6"/>
                    <a:pt x="2" y="6"/>
                    <a:pt x="1" y="6"/>
                  </a:cubicBezTo>
                  <a:cubicBezTo>
                    <a:pt x="1" y="5"/>
                    <a:pt x="0" y="4"/>
                    <a:pt x="0" y="3"/>
                  </a:cubicBezTo>
                  <a:cubicBezTo>
                    <a:pt x="0" y="2"/>
                    <a:pt x="2" y="1"/>
                    <a:pt x="3" y="1"/>
                  </a:cubicBezTo>
                  <a:cubicBezTo>
                    <a:pt x="3" y="0"/>
                    <a:pt x="5" y="1"/>
                    <a:pt x="6" y="1"/>
                  </a:cubicBezTo>
                  <a:cubicBezTo>
                    <a:pt x="6" y="1"/>
                    <a:pt x="8" y="0"/>
                    <a:pt x="9" y="0"/>
                  </a:cubicBezTo>
                  <a:cubicBezTo>
                    <a:pt x="10" y="0"/>
                    <a:pt x="11" y="0"/>
                    <a:pt x="12" y="0"/>
                  </a:cubicBezTo>
                  <a:cubicBezTo>
                    <a:pt x="13" y="0"/>
                    <a:pt x="15" y="0"/>
                    <a:pt x="15" y="1"/>
                  </a:cubicBezTo>
                  <a:cubicBezTo>
                    <a:pt x="16" y="2"/>
                    <a:pt x="16" y="4"/>
                    <a:pt x="15"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5" name="Freeform 12">
              <a:extLst>
                <a:ext uri="{FF2B5EF4-FFF2-40B4-BE49-F238E27FC236}">
                  <a16:creationId xmlns:a16="http://schemas.microsoft.com/office/drawing/2014/main" id="{BC34FCD0-AEED-4314-ACD9-B871A4E123DC}"/>
                </a:ext>
              </a:extLst>
            </p:cNvPr>
            <p:cNvSpPr>
              <a:spLocks/>
            </p:cNvSpPr>
            <p:nvPr/>
          </p:nvSpPr>
          <p:spPr bwMode="auto">
            <a:xfrm>
              <a:off x="7915186" y="4416066"/>
              <a:ext cx="54223" cy="94891"/>
            </a:xfrm>
            <a:custGeom>
              <a:avLst/>
              <a:gdLst/>
              <a:ahLst/>
              <a:cxnLst>
                <a:cxn ang="0">
                  <a:pos x="14" y="2"/>
                </a:cxn>
                <a:cxn ang="0">
                  <a:pos x="10" y="0"/>
                </a:cxn>
                <a:cxn ang="0">
                  <a:pos x="4" y="1"/>
                </a:cxn>
                <a:cxn ang="0">
                  <a:pos x="1" y="8"/>
                </a:cxn>
                <a:cxn ang="0">
                  <a:pos x="0" y="17"/>
                </a:cxn>
                <a:cxn ang="0">
                  <a:pos x="1" y="27"/>
                </a:cxn>
                <a:cxn ang="0">
                  <a:pos x="2" y="31"/>
                </a:cxn>
                <a:cxn ang="0">
                  <a:pos x="5" y="33"/>
                </a:cxn>
                <a:cxn ang="0">
                  <a:pos x="6" y="36"/>
                </a:cxn>
                <a:cxn ang="0">
                  <a:pos x="9" y="35"/>
                </a:cxn>
                <a:cxn ang="0">
                  <a:pos x="10" y="33"/>
                </a:cxn>
                <a:cxn ang="0">
                  <a:pos x="8" y="29"/>
                </a:cxn>
                <a:cxn ang="0">
                  <a:pos x="8" y="25"/>
                </a:cxn>
                <a:cxn ang="0">
                  <a:pos x="6" y="21"/>
                </a:cxn>
                <a:cxn ang="0">
                  <a:pos x="7" y="17"/>
                </a:cxn>
                <a:cxn ang="0">
                  <a:pos x="10" y="15"/>
                </a:cxn>
                <a:cxn ang="0">
                  <a:pos x="17" y="14"/>
                </a:cxn>
                <a:cxn ang="0">
                  <a:pos x="20" y="12"/>
                </a:cxn>
                <a:cxn ang="0">
                  <a:pos x="19" y="7"/>
                </a:cxn>
                <a:cxn ang="0">
                  <a:pos x="16" y="5"/>
                </a:cxn>
                <a:cxn ang="0">
                  <a:pos x="14" y="2"/>
                </a:cxn>
              </a:cxnLst>
              <a:rect l="0" t="0" r="r" b="b"/>
              <a:pathLst>
                <a:path w="20" h="36">
                  <a:moveTo>
                    <a:pt x="14" y="2"/>
                  </a:moveTo>
                  <a:cubicBezTo>
                    <a:pt x="13" y="1"/>
                    <a:pt x="11" y="0"/>
                    <a:pt x="10" y="0"/>
                  </a:cubicBezTo>
                  <a:cubicBezTo>
                    <a:pt x="9" y="0"/>
                    <a:pt x="5" y="0"/>
                    <a:pt x="4" y="1"/>
                  </a:cubicBezTo>
                  <a:cubicBezTo>
                    <a:pt x="2" y="2"/>
                    <a:pt x="2" y="6"/>
                    <a:pt x="1" y="8"/>
                  </a:cubicBezTo>
                  <a:cubicBezTo>
                    <a:pt x="1" y="10"/>
                    <a:pt x="0" y="15"/>
                    <a:pt x="0" y="17"/>
                  </a:cubicBezTo>
                  <a:cubicBezTo>
                    <a:pt x="0" y="20"/>
                    <a:pt x="0" y="25"/>
                    <a:pt x="1" y="27"/>
                  </a:cubicBezTo>
                  <a:cubicBezTo>
                    <a:pt x="1" y="28"/>
                    <a:pt x="1" y="30"/>
                    <a:pt x="2" y="31"/>
                  </a:cubicBezTo>
                  <a:cubicBezTo>
                    <a:pt x="3" y="32"/>
                    <a:pt x="4" y="33"/>
                    <a:pt x="5" y="33"/>
                  </a:cubicBezTo>
                  <a:cubicBezTo>
                    <a:pt x="5" y="34"/>
                    <a:pt x="6" y="35"/>
                    <a:pt x="6" y="36"/>
                  </a:cubicBezTo>
                  <a:cubicBezTo>
                    <a:pt x="7" y="36"/>
                    <a:pt x="9" y="36"/>
                    <a:pt x="9" y="35"/>
                  </a:cubicBezTo>
                  <a:cubicBezTo>
                    <a:pt x="10" y="35"/>
                    <a:pt x="10" y="33"/>
                    <a:pt x="10" y="33"/>
                  </a:cubicBezTo>
                  <a:cubicBezTo>
                    <a:pt x="10" y="32"/>
                    <a:pt x="8" y="30"/>
                    <a:pt x="8" y="29"/>
                  </a:cubicBezTo>
                  <a:cubicBezTo>
                    <a:pt x="8" y="28"/>
                    <a:pt x="8" y="26"/>
                    <a:pt x="8" y="25"/>
                  </a:cubicBezTo>
                  <a:cubicBezTo>
                    <a:pt x="8" y="24"/>
                    <a:pt x="6" y="22"/>
                    <a:pt x="6" y="21"/>
                  </a:cubicBezTo>
                  <a:cubicBezTo>
                    <a:pt x="6" y="20"/>
                    <a:pt x="6" y="18"/>
                    <a:pt x="7" y="17"/>
                  </a:cubicBezTo>
                  <a:cubicBezTo>
                    <a:pt x="7" y="16"/>
                    <a:pt x="9" y="15"/>
                    <a:pt x="10" y="15"/>
                  </a:cubicBezTo>
                  <a:cubicBezTo>
                    <a:pt x="12" y="14"/>
                    <a:pt x="15" y="15"/>
                    <a:pt x="17" y="14"/>
                  </a:cubicBezTo>
                  <a:cubicBezTo>
                    <a:pt x="18" y="14"/>
                    <a:pt x="20" y="13"/>
                    <a:pt x="20" y="12"/>
                  </a:cubicBezTo>
                  <a:cubicBezTo>
                    <a:pt x="20" y="11"/>
                    <a:pt x="20" y="8"/>
                    <a:pt x="19" y="7"/>
                  </a:cubicBezTo>
                  <a:cubicBezTo>
                    <a:pt x="19" y="6"/>
                    <a:pt x="17" y="5"/>
                    <a:pt x="16" y="5"/>
                  </a:cubicBezTo>
                  <a:cubicBezTo>
                    <a:pt x="16" y="4"/>
                    <a:pt x="15" y="3"/>
                    <a:pt x="14"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6" name="Freeform 13">
              <a:extLst>
                <a:ext uri="{FF2B5EF4-FFF2-40B4-BE49-F238E27FC236}">
                  <a16:creationId xmlns:a16="http://schemas.microsoft.com/office/drawing/2014/main" id="{F8255D5E-C9C9-47CE-8E7E-25D0D33985D9}"/>
                </a:ext>
              </a:extLst>
            </p:cNvPr>
            <p:cNvSpPr>
              <a:spLocks/>
            </p:cNvSpPr>
            <p:nvPr/>
          </p:nvSpPr>
          <p:spPr bwMode="auto">
            <a:xfrm>
              <a:off x="8037189" y="4413356"/>
              <a:ext cx="29824" cy="27112"/>
            </a:xfrm>
            <a:custGeom>
              <a:avLst/>
              <a:gdLst/>
              <a:ahLst/>
              <a:cxnLst>
                <a:cxn ang="0">
                  <a:pos x="12" y="9"/>
                </a:cxn>
                <a:cxn ang="0">
                  <a:pos x="8" y="9"/>
                </a:cxn>
                <a:cxn ang="0">
                  <a:pos x="6" y="7"/>
                </a:cxn>
                <a:cxn ang="0">
                  <a:pos x="2" y="7"/>
                </a:cxn>
                <a:cxn ang="0">
                  <a:pos x="1" y="5"/>
                </a:cxn>
                <a:cxn ang="0">
                  <a:pos x="1" y="1"/>
                </a:cxn>
                <a:cxn ang="0">
                  <a:pos x="5" y="0"/>
                </a:cxn>
                <a:cxn ang="0">
                  <a:pos x="7" y="2"/>
                </a:cxn>
                <a:cxn ang="0">
                  <a:pos x="10" y="3"/>
                </a:cxn>
                <a:cxn ang="0">
                  <a:pos x="11" y="5"/>
                </a:cxn>
                <a:cxn ang="0">
                  <a:pos x="12" y="9"/>
                </a:cxn>
              </a:cxnLst>
              <a:rect l="0" t="0" r="r" b="b"/>
              <a:pathLst>
                <a:path w="12" h="10">
                  <a:moveTo>
                    <a:pt x="12" y="9"/>
                  </a:moveTo>
                  <a:cubicBezTo>
                    <a:pt x="11" y="10"/>
                    <a:pt x="9" y="10"/>
                    <a:pt x="8" y="9"/>
                  </a:cubicBezTo>
                  <a:cubicBezTo>
                    <a:pt x="7" y="9"/>
                    <a:pt x="7" y="8"/>
                    <a:pt x="6" y="7"/>
                  </a:cubicBezTo>
                  <a:cubicBezTo>
                    <a:pt x="5" y="7"/>
                    <a:pt x="3" y="7"/>
                    <a:pt x="2" y="7"/>
                  </a:cubicBezTo>
                  <a:cubicBezTo>
                    <a:pt x="2" y="7"/>
                    <a:pt x="1" y="6"/>
                    <a:pt x="1" y="5"/>
                  </a:cubicBezTo>
                  <a:cubicBezTo>
                    <a:pt x="1" y="4"/>
                    <a:pt x="0" y="2"/>
                    <a:pt x="1" y="1"/>
                  </a:cubicBezTo>
                  <a:cubicBezTo>
                    <a:pt x="2" y="1"/>
                    <a:pt x="4" y="0"/>
                    <a:pt x="5" y="0"/>
                  </a:cubicBezTo>
                  <a:cubicBezTo>
                    <a:pt x="6" y="0"/>
                    <a:pt x="6" y="1"/>
                    <a:pt x="7" y="2"/>
                  </a:cubicBezTo>
                  <a:cubicBezTo>
                    <a:pt x="7" y="2"/>
                    <a:pt x="9" y="2"/>
                    <a:pt x="10" y="3"/>
                  </a:cubicBezTo>
                  <a:cubicBezTo>
                    <a:pt x="10" y="3"/>
                    <a:pt x="11" y="4"/>
                    <a:pt x="11" y="5"/>
                  </a:cubicBezTo>
                  <a:cubicBezTo>
                    <a:pt x="12" y="6"/>
                    <a:pt x="12" y="8"/>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7" name="Freeform 14">
              <a:extLst>
                <a:ext uri="{FF2B5EF4-FFF2-40B4-BE49-F238E27FC236}">
                  <a16:creationId xmlns:a16="http://schemas.microsoft.com/office/drawing/2014/main" id="{104ABB5A-AD64-49C6-B8AC-11C240DB9E8F}"/>
                </a:ext>
              </a:extLst>
            </p:cNvPr>
            <p:cNvSpPr>
              <a:spLocks/>
            </p:cNvSpPr>
            <p:nvPr/>
          </p:nvSpPr>
          <p:spPr bwMode="auto">
            <a:xfrm>
              <a:off x="8045322" y="4478424"/>
              <a:ext cx="51513" cy="46091"/>
            </a:xfrm>
            <a:custGeom>
              <a:avLst/>
              <a:gdLst/>
              <a:ahLst/>
              <a:cxnLst>
                <a:cxn ang="0">
                  <a:pos x="10" y="4"/>
                </a:cxn>
                <a:cxn ang="0">
                  <a:pos x="7" y="3"/>
                </a:cxn>
                <a:cxn ang="0">
                  <a:pos x="3" y="0"/>
                </a:cxn>
                <a:cxn ang="0">
                  <a:pos x="0" y="4"/>
                </a:cxn>
                <a:cxn ang="0">
                  <a:pos x="1" y="9"/>
                </a:cxn>
                <a:cxn ang="0">
                  <a:pos x="6" y="12"/>
                </a:cxn>
                <a:cxn ang="0">
                  <a:pos x="10" y="15"/>
                </a:cxn>
                <a:cxn ang="0">
                  <a:pos x="11" y="17"/>
                </a:cxn>
                <a:cxn ang="0">
                  <a:pos x="16" y="17"/>
                </a:cxn>
                <a:cxn ang="0">
                  <a:pos x="19" y="13"/>
                </a:cxn>
                <a:cxn ang="0">
                  <a:pos x="17" y="6"/>
                </a:cxn>
                <a:cxn ang="0">
                  <a:pos x="15" y="5"/>
                </a:cxn>
                <a:cxn ang="0">
                  <a:pos x="10" y="4"/>
                </a:cxn>
              </a:cxnLst>
              <a:rect l="0" t="0" r="r" b="b"/>
              <a:pathLst>
                <a:path w="19" h="18">
                  <a:moveTo>
                    <a:pt x="10" y="4"/>
                  </a:moveTo>
                  <a:cubicBezTo>
                    <a:pt x="9" y="4"/>
                    <a:pt x="8" y="3"/>
                    <a:pt x="7" y="3"/>
                  </a:cubicBezTo>
                  <a:cubicBezTo>
                    <a:pt x="6" y="3"/>
                    <a:pt x="4" y="0"/>
                    <a:pt x="3" y="0"/>
                  </a:cubicBezTo>
                  <a:cubicBezTo>
                    <a:pt x="2" y="1"/>
                    <a:pt x="0" y="3"/>
                    <a:pt x="0" y="4"/>
                  </a:cubicBezTo>
                  <a:cubicBezTo>
                    <a:pt x="0" y="5"/>
                    <a:pt x="0" y="8"/>
                    <a:pt x="1" y="9"/>
                  </a:cubicBezTo>
                  <a:cubicBezTo>
                    <a:pt x="2" y="10"/>
                    <a:pt x="5" y="11"/>
                    <a:pt x="6" y="12"/>
                  </a:cubicBezTo>
                  <a:cubicBezTo>
                    <a:pt x="7" y="13"/>
                    <a:pt x="9" y="14"/>
                    <a:pt x="10" y="15"/>
                  </a:cubicBezTo>
                  <a:cubicBezTo>
                    <a:pt x="11" y="16"/>
                    <a:pt x="11" y="17"/>
                    <a:pt x="11" y="17"/>
                  </a:cubicBezTo>
                  <a:cubicBezTo>
                    <a:pt x="12" y="18"/>
                    <a:pt x="15" y="18"/>
                    <a:pt x="16" y="17"/>
                  </a:cubicBezTo>
                  <a:cubicBezTo>
                    <a:pt x="17" y="17"/>
                    <a:pt x="18" y="15"/>
                    <a:pt x="19" y="13"/>
                  </a:cubicBezTo>
                  <a:cubicBezTo>
                    <a:pt x="19" y="12"/>
                    <a:pt x="18" y="8"/>
                    <a:pt x="17" y="6"/>
                  </a:cubicBezTo>
                  <a:cubicBezTo>
                    <a:pt x="17" y="6"/>
                    <a:pt x="16" y="5"/>
                    <a:pt x="15" y="5"/>
                  </a:cubicBezTo>
                  <a:cubicBezTo>
                    <a:pt x="14" y="4"/>
                    <a:pt x="11" y="4"/>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8" name="Freeform 15">
              <a:extLst>
                <a:ext uri="{FF2B5EF4-FFF2-40B4-BE49-F238E27FC236}">
                  <a16:creationId xmlns:a16="http://schemas.microsoft.com/office/drawing/2014/main" id="{AD5C41BA-FA7F-4BA4-B58A-33B1EC7318B6}"/>
                </a:ext>
              </a:extLst>
            </p:cNvPr>
            <p:cNvSpPr>
              <a:spLocks/>
            </p:cNvSpPr>
            <p:nvPr/>
          </p:nvSpPr>
          <p:spPr bwMode="auto">
            <a:xfrm>
              <a:off x="8186302" y="4332021"/>
              <a:ext cx="59645" cy="27112"/>
            </a:xfrm>
            <a:custGeom>
              <a:avLst/>
              <a:gdLst/>
              <a:ahLst/>
              <a:cxnLst>
                <a:cxn ang="0">
                  <a:pos x="19" y="11"/>
                </a:cxn>
                <a:cxn ang="0">
                  <a:pos x="15" y="9"/>
                </a:cxn>
                <a:cxn ang="0">
                  <a:pos x="10" y="9"/>
                </a:cxn>
                <a:cxn ang="0">
                  <a:pos x="8" y="11"/>
                </a:cxn>
                <a:cxn ang="0">
                  <a:pos x="3" y="10"/>
                </a:cxn>
                <a:cxn ang="0">
                  <a:pos x="1" y="7"/>
                </a:cxn>
                <a:cxn ang="0">
                  <a:pos x="1" y="1"/>
                </a:cxn>
                <a:cxn ang="0">
                  <a:pos x="5" y="0"/>
                </a:cxn>
                <a:cxn ang="0">
                  <a:pos x="10" y="1"/>
                </a:cxn>
                <a:cxn ang="0">
                  <a:pos x="17" y="2"/>
                </a:cxn>
                <a:cxn ang="0">
                  <a:pos x="19" y="3"/>
                </a:cxn>
                <a:cxn ang="0">
                  <a:pos x="22" y="7"/>
                </a:cxn>
                <a:cxn ang="0">
                  <a:pos x="19" y="11"/>
                </a:cxn>
              </a:cxnLst>
              <a:rect l="0" t="0" r="r" b="b"/>
              <a:pathLst>
                <a:path w="22" h="11">
                  <a:moveTo>
                    <a:pt x="19" y="11"/>
                  </a:moveTo>
                  <a:cubicBezTo>
                    <a:pt x="18" y="11"/>
                    <a:pt x="16" y="9"/>
                    <a:pt x="15" y="9"/>
                  </a:cubicBezTo>
                  <a:cubicBezTo>
                    <a:pt x="14" y="9"/>
                    <a:pt x="11" y="9"/>
                    <a:pt x="10" y="9"/>
                  </a:cubicBezTo>
                  <a:cubicBezTo>
                    <a:pt x="9" y="9"/>
                    <a:pt x="8" y="11"/>
                    <a:pt x="8" y="11"/>
                  </a:cubicBezTo>
                  <a:cubicBezTo>
                    <a:pt x="7" y="11"/>
                    <a:pt x="4" y="11"/>
                    <a:pt x="3" y="10"/>
                  </a:cubicBezTo>
                  <a:cubicBezTo>
                    <a:pt x="2" y="9"/>
                    <a:pt x="1" y="8"/>
                    <a:pt x="1" y="7"/>
                  </a:cubicBezTo>
                  <a:cubicBezTo>
                    <a:pt x="0" y="5"/>
                    <a:pt x="0" y="2"/>
                    <a:pt x="1" y="1"/>
                  </a:cubicBezTo>
                  <a:cubicBezTo>
                    <a:pt x="2" y="1"/>
                    <a:pt x="4" y="0"/>
                    <a:pt x="5" y="0"/>
                  </a:cubicBezTo>
                  <a:cubicBezTo>
                    <a:pt x="6" y="0"/>
                    <a:pt x="9" y="1"/>
                    <a:pt x="10" y="1"/>
                  </a:cubicBezTo>
                  <a:cubicBezTo>
                    <a:pt x="12" y="2"/>
                    <a:pt x="15" y="1"/>
                    <a:pt x="17" y="2"/>
                  </a:cubicBezTo>
                  <a:cubicBezTo>
                    <a:pt x="18" y="2"/>
                    <a:pt x="19" y="2"/>
                    <a:pt x="19" y="3"/>
                  </a:cubicBezTo>
                  <a:cubicBezTo>
                    <a:pt x="20" y="4"/>
                    <a:pt x="22" y="6"/>
                    <a:pt x="22" y="7"/>
                  </a:cubicBezTo>
                  <a:cubicBezTo>
                    <a:pt x="22" y="8"/>
                    <a:pt x="20" y="10"/>
                    <a:pt x="19"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9" name="Freeform 16">
              <a:extLst>
                <a:ext uri="{FF2B5EF4-FFF2-40B4-BE49-F238E27FC236}">
                  <a16:creationId xmlns:a16="http://schemas.microsoft.com/office/drawing/2014/main" id="{679AC39C-D7B7-49E2-9626-7C98638DAD4B}"/>
                </a:ext>
              </a:extLst>
            </p:cNvPr>
            <p:cNvSpPr>
              <a:spLocks/>
            </p:cNvSpPr>
            <p:nvPr/>
          </p:nvSpPr>
          <p:spPr bwMode="auto">
            <a:xfrm>
              <a:off x="8083278" y="4557046"/>
              <a:ext cx="13557" cy="18979"/>
            </a:xfrm>
            <a:custGeom>
              <a:avLst/>
              <a:gdLst/>
              <a:ahLst/>
              <a:cxnLst>
                <a:cxn ang="0">
                  <a:pos x="4" y="1"/>
                </a:cxn>
                <a:cxn ang="0">
                  <a:pos x="5" y="3"/>
                </a:cxn>
                <a:cxn ang="0">
                  <a:pos x="5" y="6"/>
                </a:cxn>
                <a:cxn ang="0">
                  <a:pos x="2" y="7"/>
                </a:cxn>
                <a:cxn ang="0">
                  <a:pos x="0" y="4"/>
                </a:cxn>
                <a:cxn ang="0">
                  <a:pos x="1" y="1"/>
                </a:cxn>
                <a:cxn ang="0">
                  <a:pos x="4" y="1"/>
                </a:cxn>
              </a:cxnLst>
              <a:rect l="0" t="0" r="r" b="b"/>
              <a:pathLst>
                <a:path w="5" h="7">
                  <a:moveTo>
                    <a:pt x="4" y="1"/>
                  </a:moveTo>
                  <a:cubicBezTo>
                    <a:pt x="5" y="1"/>
                    <a:pt x="5" y="3"/>
                    <a:pt x="5" y="3"/>
                  </a:cubicBezTo>
                  <a:cubicBezTo>
                    <a:pt x="5" y="4"/>
                    <a:pt x="5" y="6"/>
                    <a:pt x="5" y="6"/>
                  </a:cubicBezTo>
                  <a:cubicBezTo>
                    <a:pt x="4" y="7"/>
                    <a:pt x="2" y="7"/>
                    <a:pt x="2" y="7"/>
                  </a:cubicBezTo>
                  <a:cubicBezTo>
                    <a:pt x="1" y="7"/>
                    <a:pt x="0" y="5"/>
                    <a:pt x="0" y="4"/>
                  </a:cubicBezTo>
                  <a:cubicBezTo>
                    <a:pt x="0" y="3"/>
                    <a:pt x="0" y="2"/>
                    <a:pt x="1" y="1"/>
                  </a:cubicBezTo>
                  <a:cubicBezTo>
                    <a:pt x="1" y="0"/>
                    <a:pt x="3" y="0"/>
                    <a:pt x="4"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0" name="Freeform 17">
              <a:extLst>
                <a:ext uri="{FF2B5EF4-FFF2-40B4-BE49-F238E27FC236}">
                  <a16:creationId xmlns:a16="http://schemas.microsoft.com/office/drawing/2014/main" id="{E3CC1323-3B09-47C3-9318-C453495B3849}"/>
                </a:ext>
              </a:extLst>
            </p:cNvPr>
            <p:cNvSpPr>
              <a:spLocks/>
            </p:cNvSpPr>
            <p:nvPr/>
          </p:nvSpPr>
          <p:spPr bwMode="auto">
            <a:xfrm>
              <a:off x="8088700" y="4576025"/>
              <a:ext cx="78624" cy="84047"/>
            </a:xfrm>
            <a:custGeom>
              <a:avLst/>
              <a:gdLst/>
              <a:ahLst/>
              <a:cxnLst>
                <a:cxn ang="0">
                  <a:pos x="10" y="1"/>
                </a:cxn>
                <a:cxn ang="0">
                  <a:pos x="5" y="4"/>
                </a:cxn>
                <a:cxn ang="0">
                  <a:pos x="1" y="4"/>
                </a:cxn>
                <a:cxn ang="0">
                  <a:pos x="1" y="7"/>
                </a:cxn>
                <a:cxn ang="0">
                  <a:pos x="4" y="11"/>
                </a:cxn>
                <a:cxn ang="0">
                  <a:pos x="11" y="12"/>
                </a:cxn>
                <a:cxn ang="0">
                  <a:pos x="13" y="16"/>
                </a:cxn>
                <a:cxn ang="0">
                  <a:pos x="12" y="20"/>
                </a:cxn>
                <a:cxn ang="0">
                  <a:pos x="11" y="24"/>
                </a:cxn>
                <a:cxn ang="0">
                  <a:pos x="14" y="26"/>
                </a:cxn>
                <a:cxn ang="0">
                  <a:pos x="18" y="26"/>
                </a:cxn>
                <a:cxn ang="0">
                  <a:pos x="18" y="30"/>
                </a:cxn>
                <a:cxn ang="0">
                  <a:pos x="20" y="32"/>
                </a:cxn>
                <a:cxn ang="0">
                  <a:pos x="25" y="30"/>
                </a:cxn>
                <a:cxn ang="0">
                  <a:pos x="29" y="30"/>
                </a:cxn>
                <a:cxn ang="0">
                  <a:pos x="30" y="25"/>
                </a:cxn>
                <a:cxn ang="0">
                  <a:pos x="28" y="19"/>
                </a:cxn>
                <a:cxn ang="0">
                  <a:pos x="23" y="13"/>
                </a:cxn>
                <a:cxn ang="0">
                  <a:pos x="22" y="9"/>
                </a:cxn>
                <a:cxn ang="0">
                  <a:pos x="21" y="4"/>
                </a:cxn>
                <a:cxn ang="0">
                  <a:pos x="17" y="1"/>
                </a:cxn>
                <a:cxn ang="0">
                  <a:pos x="14" y="0"/>
                </a:cxn>
                <a:cxn ang="0">
                  <a:pos x="10" y="1"/>
                </a:cxn>
              </a:cxnLst>
              <a:rect l="0" t="0" r="r" b="b"/>
              <a:pathLst>
                <a:path w="30" h="32">
                  <a:moveTo>
                    <a:pt x="10" y="1"/>
                  </a:moveTo>
                  <a:cubicBezTo>
                    <a:pt x="9" y="1"/>
                    <a:pt x="7" y="3"/>
                    <a:pt x="5" y="4"/>
                  </a:cubicBezTo>
                  <a:cubicBezTo>
                    <a:pt x="4" y="4"/>
                    <a:pt x="2" y="3"/>
                    <a:pt x="1" y="4"/>
                  </a:cubicBezTo>
                  <a:cubicBezTo>
                    <a:pt x="1" y="5"/>
                    <a:pt x="0" y="7"/>
                    <a:pt x="1" y="7"/>
                  </a:cubicBezTo>
                  <a:cubicBezTo>
                    <a:pt x="1" y="9"/>
                    <a:pt x="3" y="10"/>
                    <a:pt x="4" y="11"/>
                  </a:cubicBezTo>
                  <a:cubicBezTo>
                    <a:pt x="6" y="11"/>
                    <a:pt x="10" y="11"/>
                    <a:pt x="11" y="12"/>
                  </a:cubicBezTo>
                  <a:cubicBezTo>
                    <a:pt x="12" y="13"/>
                    <a:pt x="13" y="15"/>
                    <a:pt x="13" y="16"/>
                  </a:cubicBezTo>
                  <a:cubicBezTo>
                    <a:pt x="13" y="17"/>
                    <a:pt x="12" y="19"/>
                    <a:pt x="12" y="20"/>
                  </a:cubicBezTo>
                  <a:cubicBezTo>
                    <a:pt x="12" y="21"/>
                    <a:pt x="11" y="23"/>
                    <a:pt x="11" y="24"/>
                  </a:cubicBezTo>
                  <a:cubicBezTo>
                    <a:pt x="12" y="25"/>
                    <a:pt x="13" y="25"/>
                    <a:pt x="14" y="26"/>
                  </a:cubicBezTo>
                  <a:cubicBezTo>
                    <a:pt x="15" y="26"/>
                    <a:pt x="17" y="25"/>
                    <a:pt x="18" y="26"/>
                  </a:cubicBezTo>
                  <a:cubicBezTo>
                    <a:pt x="18" y="27"/>
                    <a:pt x="18" y="29"/>
                    <a:pt x="18" y="30"/>
                  </a:cubicBezTo>
                  <a:cubicBezTo>
                    <a:pt x="18" y="30"/>
                    <a:pt x="19" y="32"/>
                    <a:pt x="20" y="32"/>
                  </a:cubicBezTo>
                  <a:cubicBezTo>
                    <a:pt x="21" y="32"/>
                    <a:pt x="24" y="30"/>
                    <a:pt x="25" y="30"/>
                  </a:cubicBezTo>
                  <a:cubicBezTo>
                    <a:pt x="26" y="30"/>
                    <a:pt x="28" y="30"/>
                    <a:pt x="29" y="30"/>
                  </a:cubicBezTo>
                  <a:cubicBezTo>
                    <a:pt x="30" y="29"/>
                    <a:pt x="30" y="26"/>
                    <a:pt x="30" y="25"/>
                  </a:cubicBezTo>
                  <a:cubicBezTo>
                    <a:pt x="30" y="24"/>
                    <a:pt x="29" y="20"/>
                    <a:pt x="28" y="19"/>
                  </a:cubicBezTo>
                  <a:cubicBezTo>
                    <a:pt x="27" y="17"/>
                    <a:pt x="24" y="15"/>
                    <a:pt x="23" y="13"/>
                  </a:cubicBezTo>
                  <a:cubicBezTo>
                    <a:pt x="22" y="12"/>
                    <a:pt x="22" y="10"/>
                    <a:pt x="22" y="9"/>
                  </a:cubicBezTo>
                  <a:cubicBezTo>
                    <a:pt x="22" y="8"/>
                    <a:pt x="22" y="5"/>
                    <a:pt x="21" y="4"/>
                  </a:cubicBezTo>
                  <a:cubicBezTo>
                    <a:pt x="20" y="3"/>
                    <a:pt x="18" y="1"/>
                    <a:pt x="17" y="1"/>
                  </a:cubicBezTo>
                  <a:cubicBezTo>
                    <a:pt x="16" y="0"/>
                    <a:pt x="15" y="0"/>
                    <a:pt x="14" y="0"/>
                  </a:cubicBezTo>
                  <a:cubicBezTo>
                    <a:pt x="13" y="0"/>
                    <a:pt x="11" y="0"/>
                    <a:pt x="10"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1" name="Freeform 18">
              <a:extLst>
                <a:ext uri="{FF2B5EF4-FFF2-40B4-BE49-F238E27FC236}">
                  <a16:creationId xmlns:a16="http://schemas.microsoft.com/office/drawing/2014/main" id="{AD212B2F-C8D8-4B70-AA3F-28167513C44D}"/>
                </a:ext>
              </a:extLst>
            </p:cNvPr>
            <p:cNvSpPr>
              <a:spLocks/>
            </p:cNvSpPr>
            <p:nvPr/>
          </p:nvSpPr>
          <p:spPr bwMode="auto">
            <a:xfrm>
              <a:off x="8161903" y="4670915"/>
              <a:ext cx="116581" cy="130136"/>
            </a:xfrm>
            <a:custGeom>
              <a:avLst/>
              <a:gdLst/>
              <a:ahLst/>
              <a:cxnLst>
                <a:cxn ang="0">
                  <a:pos x="19" y="21"/>
                </a:cxn>
                <a:cxn ang="0">
                  <a:pos x="17" y="17"/>
                </a:cxn>
                <a:cxn ang="0">
                  <a:pos x="13" y="16"/>
                </a:cxn>
                <a:cxn ang="0">
                  <a:pos x="8" y="16"/>
                </a:cxn>
                <a:cxn ang="0">
                  <a:pos x="5" y="14"/>
                </a:cxn>
                <a:cxn ang="0">
                  <a:pos x="3" y="9"/>
                </a:cxn>
                <a:cxn ang="0">
                  <a:pos x="1" y="5"/>
                </a:cxn>
                <a:cxn ang="0">
                  <a:pos x="1" y="1"/>
                </a:cxn>
                <a:cxn ang="0">
                  <a:pos x="3" y="0"/>
                </a:cxn>
                <a:cxn ang="0">
                  <a:pos x="7" y="1"/>
                </a:cxn>
                <a:cxn ang="0">
                  <a:pos x="10" y="1"/>
                </a:cxn>
                <a:cxn ang="0">
                  <a:pos x="13" y="3"/>
                </a:cxn>
                <a:cxn ang="0">
                  <a:pos x="17" y="5"/>
                </a:cxn>
                <a:cxn ang="0">
                  <a:pos x="20" y="6"/>
                </a:cxn>
                <a:cxn ang="0">
                  <a:pos x="24" y="10"/>
                </a:cxn>
                <a:cxn ang="0">
                  <a:pos x="25" y="16"/>
                </a:cxn>
                <a:cxn ang="0">
                  <a:pos x="29" y="19"/>
                </a:cxn>
                <a:cxn ang="0">
                  <a:pos x="36" y="23"/>
                </a:cxn>
                <a:cxn ang="0">
                  <a:pos x="45" y="25"/>
                </a:cxn>
                <a:cxn ang="0">
                  <a:pos x="45" y="30"/>
                </a:cxn>
                <a:cxn ang="0">
                  <a:pos x="43" y="33"/>
                </a:cxn>
                <a:cxn ang="0">
                  <a:pos x="45" y="39"/>
                </a:cxn>
                <a:cxn ang="0">
                  <a:pos x="43" y="44"/>
                </a:cxn>
                <a:cxn ang="0">
                  <a:pos x="37" y="45"/>
                </a:cxn>
                <a:cxn ang="0">
                  <a:pos x="32" y="44"/>
                </a:cxn>
                <a:cxn ang="0">
                  <a:pos x="30" y="45"/>
                </a:cxn>
                <a:cxn ang="0">
                  <a:pos x="29" y="47"/>
                </a:cxn>
                <a:cxn ang="0">
                  <a:pos x="25" y="49"/>
                </a:cxn>
                <a:cxn ang="0">
                  <a:pos x="18" y="49"/>
                </a:cxn>
                <a:cxn ang="0">
                  <a:pos x="14" y="46"/>
                </a:cxn>
                <a:cxn ang="0">
                  <a:pos x="10" y="44"/>
                </a:cxn>
                <a:cxn ang="0">
                  <a:pos x="9" y="37"/>
                </a:cxn>
                <a:cxn ang="0">
                  <a:pos x="12" y="30"/>
                </a:cxn>
                <a:cxn ang="0">
                  <a:pos x="16" y="27"/>
                </a:cxn>
                <a:cxn ang="0">
                  <a:pos x="18" y="23"/>
                </a:cxn>
                <a:cxn ang="0">
                  <a:pos x="19" y="21"/>
                </a:cxn>
              </a:cxnLst>
              <a:rect l="0" t="0" r="r" b="b"/>
              <a:pathLst>
                <a:path w="45" h="50">
                  <a:moveTo>
                    <a:pt x="19" y="21"/>
                  </a:moveTo>
                  <a:cubicBezTo>
                    <a:pt x="19" y="20"/>
                    <a:pt x="18" y="18"/>
                    <a:pt x="17" y="17"/>
                  </a:cubicBezTo>
                  <a:cubicBezTo>
                    <a:pt x="16" y="16"/>
                    <a:pt x="14" y="16"/>
                    <a:pt x="13" y="16"/>
                  </a:cubicBezTo>
                  <a:cubicBezTo>
                    <a:pt x="11" y="15"/>
                    <a:pt x="9" y="16"/>
                    <a:pt x="8" y="16"/>
                  </a:cubicBezTo>
                  <a:cubicBezTo>
                    <a:pt x="7" y="15"/>
                    <a:pt x="6" y="15"/>
                    <a:pt x="5" y="14"/>
                  </a:cubicBezTo>
                  <a:cubicBezTo>
                    <a:pt x="5" y="13"/>
                    <a:pt x="4" y="10"/>
                    <a:pt x="3" y="9"/>
                  </a:cubicBezTo>
                  <a:cubicBezTo>
                    <a:pt x="3" y="8"/>
                    <a:pt x="1" y="6"/>
                    <a:pt x="1" y="5"/>
                  </a:cubicBezTo>
                  <a:cubicBezTo>
                    <a:pt x="1" y="4"/>
                    <a:pt x="0" y="2"/>
                    <a:pt x="1" y="1"/>
                  </a:cubicBezTo>
                  <a:cubicBezTo>
                    <a:pt x="1" y="1"/>
                    <a:pt x="2" y="0"/>
                    <a:pt x="3" y="0"/>
                  </a:cubicBezTo>
                  <a:cubicBezTo>
                    <a:pt x="4" y="0"/>
                    <a:pt x="6" y="1"/>
                    <a:pt x="7" y="1"/>
                  </a:cubicBezTo>
                  <a:cubicBezTo>
                    <a:pt x="8" y="1"/>
                    <a:pt x="9" y="1"/>
                    <a:pt x="10" y="1"/>
                  </a:cubicBezTo>
                  <a:cubicBezTo>
                    <a:pt x="11" y="2"/>
                    <a:pt x="13" y="3"/>
                    <a:pt x="13" y="3"/>
                  </a:cubicBezTo>
                  <a:cubicBezTo>
                    <a:pt x="14" y="4"/>
                    <a:pt x="16" y="5"/>
                    <a:pt x="17" y="5"/>
                  </a:cubicBezTo>
                  <a:cubicBezTo>
                    <a:pt x="18" y="6"/>
                    <a:pt x="19" y="6"/>
                    <a:pt x="20" y="6"/>
                  </a:cubicBezTo>
                  <a:cubicBezTo>
                    <a:pt x="22" y="7"/>
                    <a:pt x="24" y="9"/>
                    <a:pt x="24" y="10"/>
                  </a:cubicBezTo>
                  <a:cubicBezTo>
                    <a:pt x="25" y="11"/>
                    <a:pt x="25" y="15"/>
                    <a:pt x="25" y="16"/>
                  </a:cubicBezTo>
                  <a:cubicBezTo>
                    <a:pt x="26" y="17"/>
                    <a:pt x="28" y="19"/>
                    <a:pt x="29" y="19"/>
                  </a:cubicBezTo>
                  <a:cubicBezTo>
                    <a:pt x="31" y="21"/>
                    <a:pt x="34" y="22"/>
                    <a:pt x="36" y="23"/>
                  </a:cubicBezTo>
                  <a:cubicBezTo>
                    <a:pt x="38" y="24"/>
                    <a:pt x="43" y="24"/>
                    <a:pt x="45" y="25"/>
                  </a:cubicBezTo>
                  <a:cubicBezTo>
                    <a:pt x="45" y="26"/>
                    <a:pt x="45" y="29"/>
                    <a:pt x="45" y="30"/>
                  </a:cubicBezTo>
                  <a:cubicBezTo>
                    <a:pt x="45" y="31"/>
                    <a:pt x="43" y="32"/>
                    <a:pt x="43" y="33"/>
                  </a:cubicBezTo>
                  <a:cubicBezTo>
                    <a:pt x="43" y="35"/>
                    <a:pt x="45" y="38"/>
                    <a:pt x="45" y="39"/>
                  </a:cubicBezTo>
                  <a:cubicBezTo>
                    <a:pt x="44" y="41"/>
                    <a:pt x="44" y="44"/>
                    <a:pt x="43" y="44"/>
                  </a:cubicBezTo>
                  <a:cubicBezTo>
                    <a:pt x="42" y="45"/>
                    <a:pt x="39" y="45"/>
                    <a:pt x="37" y="45"/>
                  </a:cubicBezTo>
                  <a:cubicBezTo>
                    <a:pt x="36" y="45"/>
                    <a:pt x="33" y="44"/>
                    <a:pt x="32" y="44"/>
                  </a:cubicBezTo>
                  <a:cubicBezTo>
                    <a:pt x="31" y="44"/>
                    <a:pt x="30" y="45"/>
                    <a:pt x="30" y="45"/>
                  </a:cubicBezTo>
                  <a:cubicBezTo>
                    <a:pt x="29" y="46"/>
                    <a:pt x="29" y="47"/>
                    <a:pt x="29" y="47"/>
                  </a:cubicBezTo>
                  <a:cubicBezTo>
                    <a:pt x="28" y="48"/>
                    <a:pt x="26" y="49"/>
                    <a:pt x="25" y="49"/>
                  </a:cubicBezTo>
                  <a:cubicBezTo>
                    <a:pt x="23" y="50"/>
                    <a:pt x="19" y="50"/>
                    <a:pt x="18" y="49"/>
                  </a:cubicBezTo>
                  <a:cubicBezTo>
                    <a:pt x="16" y="49"/>
                    <a:pt x="15" y="47"/>
                    <a:pt x="14" y="46"/>
                  </a:cubicBezTo>
                  <a:cubicBezTo>
                    <a:pt x="13" y="46"/>
                    <a:pt x="11" y="45"/>
                    <a:pt x="10" y="44"/>
                  </a:cubicBezTo>
                  <a:cubicBezTo>
                    <a:pt x="9" y="43"/>
                    <a:pt x="9" y="39"/>
                    <a:pt x="9" y="37"/>
                  </a:cubicBezTo>
                  <a:cubicBezTo>
                    <a:pt x="9" y="35"/>
                    <a:pt x="11" y="31"/>
                    <a:pt x="12" y="30"/>
                  </a:cubicBezTo>
                  <a:cubicBezTo>
                    <a:pt x="12" y="29"/>
                    <a:pt x="15" y="28"/>
                    <a:pt x="16" y="27"/>
                  </a:cubicBezTo>
                  <a:cubicBezTo>
                    <a:pt x="16" y="26"/>
                    <a:pt x="17" y="24"/>
                    <a:pt x="18" y="23"/>
                  </a:cubicBezTo>
                  <a:cubicBezTo>
                    <a:pt x="18" y="22"/>
                    <a:pt x="19" y="21"/>
                    <a:pt x="19"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2" name="Freeform 19">
              <a:extLst>
                <a:ext uri="{FF2B5EF4-FFF2-40B4-BE49-F238E27FC236}">
                  <a16:creationId xmlns:a16="http://schemas.microsoft.com/office/drawing/2014/main" id="{D85538EF-F0A9-44A1-8E78-4CC7F1629CE0}"/>
                </a:ext>
              </a:extLst>
            </p:cNvPr>
            <p:cNvSpPr>
              <a:spLocks/>
            </p:cNvSpPr>
            <p:nvPr/>
          </p:nvSpPr>
          <p:spPr bwMode="auto">
            <a:xfrm>
              <a:off x="8321860" y="4773939"/>
              <a:ext cx="37956" cy="27112"/>
            </a:xfrm>
            <a:custGeom>
              <a:avLst/>
              <a:gdLst/>
              <a:ahLst/>
              <a:cxnLst>
                <a:cxn ang="0">
                  <a:pos x="12" y="9"/>
                </a:cxn>
                <a:cxn ang="0">
                  <a:pos x="14" y="5"/>
                </a:cxn>
                <a:cxn ang="0">
                  <a:pos x="11" y="2"/>
                </a:cxn>
                <a:cxn ang="0">
                  <a:pos x="6" y="0"/>
                </a:cxn>
                <a:cxn ang="0">
                  <a:pos x="3" y="2"/>
                </a:cxn>
                <a:cxn ang="0">
                  <a:pos x="1" y="3"/>
                </a:cxn>
                <a:cxn ang="0">
                  <a:pos x="0" y="5"/>
                </a:cxn>
                <a:cxn ang="0">
                  <a:pos x="1" y="8"/>
                </a:cxn>
                <a:cxn ang="0">
                  <a:pos x="6" y="10"/>
                </a:cxn>
                <a:cxn ang="0">
                  <a:pos x="9" y="10"/>
                </a:cxn>
                <a:cxn ang="0">
                  <a:pos x="12" y="9"/>
                </a:cxn>
              </a:cxnLst>
              <a:rect l="0" t="0" r="r" b="b"/>
              <a:pathLst>
                <a:path w="14" h="10">
                  <a:moveTo>
                    <a:pt x="12" y="9"/>
                  </a:moveTo>
                  <a:cubicBezTo>
                    <a:pt x="12" y="8"/>
                    <a:pt x="14" y="6"/>
                    <a:pt x="14" y="5"/>
                  </a:cubicBezTo>
                  <a:cubicBezTo>
                    <a:pt x="14" y="4"/>
                    <a:pt x="12" y="2"/>
                    <a:pt x="11" y="2"/>
                  </a:cubicBezTo>
                  <a:cubicBezTo>
                    <a:pt x="10" y="1"/>
                    <a:pt x="8" y="0"/>
                    <a:pt x="6" y="0"/>
                  </a:cubicBezTo>
                  <a:cubicBezTo>
                    <a:pt x="6" y="0"/>
                    <a:pt x="4" y="2"/>
                    <a:pt x="3" y="2"/>
                  </a:cubicBezTo>
                  <a:cubicBezTo>
                    <a:pt x="3" y="2"/>
                    <a:pt x="2" y="2"/>
                    <a:pt x="1" y="3"/>
                  </a:cubicBezTo>
                  <a:cubicBezTo>
                    <a:pt x="1" y="3"/>
                    <a:pt x="0" y="4"/>
                    <a:pt x="0" y="5"/>
                  </a:cubicBezTo>
                  <a:cubicBezTo>
                    <a:pt x="0" y="6"/>
                    <a:pt x="0" y="7"/>
                    <a:pt x="1" y="8"/>
                  </a:cubicBezTo>
                  <a:cubicBezTo>
                    <a:pt x="2" y="9"/>
                    <a:pt x="4" y="9"/>
                    <a:pt x="6" y="10"/>
                  </a:cubicBezTo>
                  <a:cubicBezTo>
                    <a:pt x="7" y="10"/>
                    <a:pt x="8" y="10"/>
                    <a:pt x="9" y="10"/>
                  </a:cubicBezTo>
                  <a:cubicBezTo>
                    <a:pt x="10" y="10"/>
                    <a:pt x="11" y="9"/>
                    <a:pt x="12"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3" name="Freeform 20">
              <a:extLst>
                <a:ext uri="{FF2B5EF4-FFF2-40B4-BE49-F238E27FC236}">
                  <a16:creationId xmlns:a16="http://schemas.microsoft.com/office/drawing/2014/main" id="{A3BF88EE-32A1-4526-94EE-17A53EFAA43B}"/>
                </a:ext>
              </a:extLst>
            </p:cNvPr>
            <p:cNvSpPr>
              <a:spLocks/>
            </p:cNvSpPr>
            <p:nvPr/>
          </p:nvSpPr>
          <p:spPr bwMode="auto">
            <a:xfrm>
              <a:off x="8191724" y="4809185"/>
              <a:ext cx="300939" cy="208760"/>
            </a:xfrm>
            <a:custGeom>
              <a:avLst/>
              <a:gdLst/>
              <a:ahLst/>
              <a:cxnLst>
                <a:cxn ang="0">
                  <a:pos x="74" y="9"/>
                </a:cxn>
                <a:cxn ang="0">
                  <a:pos x="66" y="11"/>
                </a:cxn>
                <a:cxn ang="0">
                  <a:pos x="58" y="14"/>
                </a:cxn>
                <a:cxn ang="0">
                  <a:pos x="52" y="18"/>
                </a:cxn>
                <a:cxn ang="0">
                  <a:pos x="46" y="21"/>
                </a:cxn>
                <a:cxn ang="0">
                  <a:pos x="38" y="24"/>
                </a:cxn>
                <a:cxn ang="0">
                  <a:pos x="33" y="30"/>
                </a:cxn>
                <a:cxn ang="0">
                  <a:pos x="30" y="36"/>
                </a:cxn>
                <a:cxn ang="0">
                  <a:pos x="27" y="42"/>
                </a:cxn>
                <a:cxn ang="0">
                  <a:pos x="24" y="46"/>
                </a:cxn>
                <a:cxn ang="0">
                  <a:pos x="18" y="48"/>
                </a:cxn>
                <a:cxn ang="0">
                  <a:pos x="12" y="50"/>
                </a:cxn>
                <a:cxn ang="0">
                  <a:pos x="6" y="52"/>
                </a:cxn>
                <a:cxn ang="0">
                  <a:pos x="2" y="50"/>
                </a:cxn>
                <a:cxn ang="0">
                  <a:pos x="1" y="54"/>
                </a:cxn>
                <a:cxn ang="0">
                  <a:pos x="0" y="59"/>
                </a:cxn>
                <a:cxn ang="0">
                  <a:pos x="1" y="65"/>
                </a:cxn>
                <a:cxn ang="0">
                  <a:pos x="1" y="72"/>
                </a:cxn>
                <a:cxn ang="0">
                  <a:pos x="4" y="76"/>
                </a:cxn>
                <a:cxn ang="0">
                  <a:pos x="7" y="78"/>
                </a:cxn>
                <a:cxn ang="0">
                  <a:pos x="12" y="79"/>
                </a:cxn>
                <a:cxn ang="0">
                  <a:pos x="13" y="74"/>
                </a:cxn>
                <a:cxn ang="0">
                  <a:pos x="10" y="71"/>
                </a:cxn>
                <a:cxn ang="0">
                  <a:pos x="11" y="68"/>
                </a:cxn>
                <a:cxn ang="0">
                  <a:pos x="14" y="67"/>
                </a:cxn>
                <a:cxn ang="0">
                  <a:pos x="15" y="63"/>
                </a:cxn>
                <a:cxn ang="0">
                  <a:pos x="13" y="59"/>
                </a:cxn>
                <a:cxn ang="0">
                  <a:pos x="18" y="55"/>
                </a:cxn>
                <a:cxn ang="0">
                  <a:pos x="23" y="54"/>
                </a:cxn>
                <a:cxn ang="0">
                  <a:pos x="26" y="51"/>
                </a:cxn>
                <a:cxn ang="0">
                  <a:pos x="29" y="49"/>
                </a:cxn>
                <a:cxn ang="0">
                  <a:pos x="35" y="49"/>
                </a:cxn>
                <a:cxn ang="0">
                  <a:pos x="40" y="53"/>
                </a:cxn>
                <a:cxn ang="0">
                  <a:pos x="50" y="54"/>
                </a:cxn>
                <a:cxn ang="0">
                  <a:pos x="59" y="49"/>
                </a:cxn>
                <a:cxn ang="0">
                  <a:pos x="63" y="42"/>
                </a:cxn>
                <a:cxn ang="0">
                  <a:pos x="68" y="35"/>
                </a:cxn>
                <a:cxn ang="0">
                  <a:pos x="74" y="30"/>
                </a:cxn>
                <a:cxn ang="0">
                  <a:pos x="83" y="29"/>
                </a:cxn>
                <a:cxn ang="0">
                  <a:pos x="93" y="26"/>
                </a:cxn>
                <a:cxn ang="0">
                  <a:pos x="101" y="26"/>
                </a:cxn>
                <a:cxn ang="0">
                  <a:pos x="108" y="23"/>
                </a:cxn>
                <a:cxn ang="0">
                  <a:pos x="115" y="17"/>
                </a:cxn>
                <a:cxn ang="0">
                  <a:pos x="113" y="12"/>
                </a:cxn>
                <a:cxn ang="0">
                  <a:pos x="107" y="10"/>
                </a:cxn>
                <a:cxn ang="0">
                  <a:pos x="100" y="7"/>
                </a:cxn>
                <a:cxn ang="0">
                  <a:pos x="95" y="2"/>
                </a:cxn>
                <a:cxn ang="0">
                  <a:pos x="87" y="1"/>
                </a:cxn>
                <a:cxn ang="0">
                  <a:pos x="82" y="5"/>
                </a:cxn>
                <a:cxn ang="0">
                  <a:pos x="79" y="7"/>
                </a:cxn>
                <a:cxn ang="0">
                  <a:pos x="74" y="9"/>
                </a:cxn>
              </a:cxnLst>
              <a:rect l="0" t="0" r="r" b="b"/>
              <a:pathLst>
                <a:path w="115" h="80">
                  <a:moveTo>
                    <a:pt x="74" y="9"/>
                  </a:moveTo>
                  <a:cubicBezTo>
                    <a:pt x="72" y="10"/>
                    <a:pt x="68" y="11"/>
                    <a:pt x="66" y="11"/>
                  </a:cubicBezTo>
                  <a:cubicBezTo>
                    <a:pt x="64" y="12"/>
                    <a:pt x="60" y="13"/>
                    <a:pt x="58" y="14"/>
                  </a:cubicBezTo>
                  <a:cubicBezTo>
                    <a:pt x="56" y="15"/>
                    <a:pt x="53" y="17"/>
                    <a:pt x="52" y="18"/>
                  </a:cubicBezTo>
                  <a:cubicBezTo>
                    <a:pt x="50" y="19"/>
                    <a:pt x="47" y="20"/>
                    <a:pt x="46" y="21"/>
                  </a:cubicBezTo>
                  <a:cubicBezTo>
                    <a:pt x="44" y="22"/>
                    <a:pt x="40" y="23"/>
                    <a:pt x="38" y="24"/>
                  </a:cubicBezTo>
                  <a:cubicBezTo>
                    <a:pt x="37" y="25"/>
                    <a:pt x="34" y="28"/>
                    <a:pt x="33" y="30"/>
                  </a:cubicBezTo>
                  <a:cubicBezTo>
                    <a:pt x="32" y="31"/>
                    <a:pt x="31" y="35"/>
                    <a:pt x="30" y="36"/>
                  </a:cubicBezTo>
                  <a:cubicBezTo>
                    <a:pt x="29" y="38"/>
                    <a:pt x="28" y="40"/>
                    <a:pt x="27" y="42"/>
                  </a:cubicBezTo>
                  <a:cubicBezTo>
                    <a:pt x="26" y="43"/>
                    <a:pt x="25" y="45"/>
                    <a:pt x="24" y="46"/>
                  </a:cubicBezTo>
                  <a:cubicBezTo>
                    <a:pt x="23" y="47"/>
                    <a:pt x="20" y="48"/>
                    <a:pt x="18" y="48"/>
                  </a:cubicBezTo>
                  <a:cubicBezTo>
                    <a:pt x="17" y="49"/>
                    <a:pt x="13" y="49"/>
                    <a:pt x="12" y="50"/>
                  </a:cubicBezTo>
                  <a:cubicBezTo>
                    <a:pt x="10" y="50"/>
                    <a:pt x="8" y="52"/>
                    <a:pt x="6" y="52"/>
                  </a:cubicBezTo>
                  <a:cubicBezTo>
                    <a:pt x="5" y="52"/>
                    <a:pt x="3" y="50"/>
                    <a:pt x="2" y="50"/>
                  </a:cubicBezTo>
                  <a:cubicBezTo>
                    <a:pt x="1" y="51"/>
                    <a:pt x="1" y="53"/>
                    <a:pt x="1" y="54"/>
                  </a:cubicBezTo>
                  <a:cubicBezTo>
                    <a:pt x="1" y="55"/>
                    <a:pt x="0" y="58"/>
                    <a:pt x="0" y="59"/>
                  </a:cubicBezTo>
                  <a:cubicBezTo>
                    <a:pt x="0" y="61"/>
                    <a:pt x="1" y="63"/>
                    <a:pt x="1" y="65"/>
                  </a:cubicBezTo>
                  <a:cubicBezTo>
                    <a:pt x="1" y="67"/>
                    <a:pt x="1" y="70"/>
                    <a:pt x="1" y="72"/>
                  </a:cubicBezTo>
                  <a:cubicBezTo>
                    <a:pt x="2" y="73"/>
                    <a:pt x="3" y="75"/>
                    <a:pt x="4" y="76"/>
                  </a:cubicBezTo>
                  <a:cubicBezTo>
                    <a:pt x="5" y="77"/>
                    <a:pt x="6" y="78"/>
                    <a:pt x="7" y="78"/>
                  </a:cubicBezTo>
                  <a:cubicBezTo>
                    <a:pt x="8" y="79"/>
                    <a:pt x="11" y="80"/>
                    <a:pt x="12" y="79"/>
                  </a:cubicBezTo>
                  <a:cubicBezTo>
                    <a:pt x="13" y="79"/>
                    <a:pt x="13" y="76"/>
                    <a:pt x="13" y="74"/>
                  </a:cubicBezTo>
                  <a:cubicBezTo>
                    <a:pt x="13" y="73"/>
                    <a:pt x="10" y="72"/>
                    <a:pt x="10" y="71"/>
                  </a:cubicBezTo>
                  <a:cubicBezTo>
                    <a:pt x="10" y="70"/>
                    <a:pt x="11" y="68"/>
                    <a:pt x="11" y="68"/>
                  </a:cubicBezTo>
                  <a:cubicBezTo>
                    <a:pt x="12" y="67"/>
                    <a:pt x="14" y="67"/>
                    <a:pt x="14" y="67"/>
                  </a:cubicBezTo>
                  <a:cubicBezTo>
                    <a:pt x="15" y="66"/>
                    <a:pt x="15" y="64"/>
                    <a:pt x="15" y="63"/>
                  </a:cubicBezTo>
                  <a:cubicBezTo>
                    <a:pt x="14" y="62"/>
                    <a:pt x="13" y="60"/>
                    <a:pt x="13" y="59"/>
                  </a:cubicBezTo>
                  <a:cubicBezTo>
                    <a:pt x="14" y="58"/>
                    <a:pt x="16" y="55"/>
                    <a:pt x="18" y="55"/>
                  </a:cubicBezTo>
                  <a:cubicBezTo>
                    <a:pt x="19" y="54"/>
                    <a:pt x="22" y="55"/>
                    <a:pt x="23" y="54"/>
                  </a:cubicBezTo>
                  <a:cubicBezTo>
                    <a:pt x="24" y="54"/>
                    <a:pt x="26" y="52"/>
                    <a:pt x="26" y="51"/>
                  </a:cubicBezTo>
                  <a:cubicBezTo>
                    <a:pt x="27" y="51"/>
                    <a:pt x="28" y="49"/>
                    <a:pt x="29" y="49"/>
                  </a:cubicBezTo>
                  <a:cubicBezTo>
                    <a:pt x="30" y="49"/>
                    <a:pt x="34" y="49"/>
                    <a:pt x="35" y="49"/>
                  </a:cubicBezTo>
                  <a:cubicBezTo>
                    <a:pt x="36" y="50"/>
                    <a:pt x="39" y="52"/>
                    <a:pt x="40" y="53"/>
                  </a:cubicBezTo>
                  <a:cubicBezTo>
                    <a:pt x="42" y="54"/>
                    <a:pt x="47" y="54"/>
                    <a:pt x="50" y="54"/>
                  </a:cubicBezTo>
                  <a:cubicBezTo>
                    <a:pt x="52" y="53"/>
                    <a:pt x="57" y="51"/>
                    <a:pt x="59" y="49"/>
                  </a:cubicBezTo>
                  <a:cubicBezTo>
                    <a:pt x="60" y="48"/>
                    <a:pt x="62" y="44"/>
                    <a:pt x="63" y="42"/>
                  </a:cubicBezTo>
                  <a:cubicBezTo>
                    <a:pt x="64" y="40"/>
                    <a:pt x="67" y="37"/>
                    <a:pt x="68" y="35"/>
                  </a:cubicBezTo>
                  <a:cubicBezTo>
                    <a:pt x="70" y="34"/>
                    <a:pt x="72" y="31"/>
                    <a:pt x="74" y="30"/>
                  </a:cubicBezTo>
                  <a:cubicBezTo>
                    <a:pt x="76" y="29"/>
                    <a:pt x="81" y="30"/>
                    <a:pt x="83" y="29"/>
                  </a:cubicBezTo>
                  <a:cubicBezTo>
                    <a:pt x="86" y="29"/>
                    <a:pt x="90" y="27"/>
                    <a:pt x="93" y="26"/>
                  </a:cubicBezTo>
                  <a:cubicBezTo>
                    <a:pt x="95" y="26"/>
                    <a:pt x="99" y="27"/>
                    <a:pt x="101" y="26"/>
                  </a:cubicBezTo>
                  <a:cubicBezTo>
                    <a:pt x="103" y="26"/>
                    <a:pt x="107" y="24"/>
                    <a:pt x="108" y="23"/>
                  </a:cubicBezTo>
                  <a:cubicBezTo>
                    <a:pt x="110" y="22"/>
                    <a:pt x="114" y="19"/>
                    <a:pt x="115" y="17"/>
                  </a:cubicBezTo>
                  <a:cubicBezTo>
                    <a:pt x="115" y="16"/>
                    <a:pt x="114" y="13"/>
                    <a:pt x="113" y="12"/>
                  </a:cubicBezTo>
                  <a:cubicBezTo>
                    <a:pt x="112" y="11"/>
                    <a:pt x="108" y="11"/>
                    <a:pt x="107" y="10"/>
                  </a:cubicBezTo>
                  <a:cubicBezTo>
                    <a:pt x="105" y="9"/>
                    <a:pt x="102" y="8"/>
                    <a:pt x="100" y="7"/>
                  </a:cubicBezTo>
                  <a:cubicBezTo>
                    <a:pt x="99" y="6"/>
                    <a:pt x="97" y="3"/>
                    <a:pt x="95" y="2"/>
                  </a:cubicBezTo>
                  <a:cubicBezTo>
                    <a:pt x="93" y="1"/>
                    <a:pt x="89" y="0"/>
                    <a:pt x="87" y="1"/>
                  </a:cubicBezTo>
                  <a:cubicBezTo>
                    <a:pt x="85" y="1"/>
                    <a:pt x="84" y="4"/>
                    <a:pt x="82" y="5"/>
                  </a:cubicBezTo>
                  <a:cubicBezTo>
                    <a:pt x="82" y="5"/>
                    <a:pt x="80" y="7"/>
                    <a:pt x="79" y="7"/>
                  </a:cubicBezTo>
                  <a:cubicBezTo>
                    <a:pt x="78" y="8"/>
                    <a:pt x="76" y="9"/>
                    <a:pt x="7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4" name="Freeform 21">
              <a:extLst>
                <a:ext uri="{FF2B5EF4-FFF2-40B4-BE49-F238E27FC236}">
                  <a16:creationId xmlns:a16="http://schemas.microsoft.com/office/drawing/2014/main" id="{AE5F824E-04D2-4091-A223-65E5DBB71094}"/>
                </a:ext>
              </a:extLst>
            </p:cNvPr>
            <p:cNvSpPr>
              <a:spLocks/>
            </p:cNvSpPr>
            <p:nvPr/>
          </p:nvSpPr>
          <p:spPr bwMode="auto">
            <a:xfrm>
              <a:off x="8319150" y="5007099"/>
              <a:ext cx="32534" cy="32534"/>
            </a:xfrm>
            <a:custGeom>
              <a:avLst/>
              <a:gdLst/>
              <a:ahLst/>
              <a:cxnLst>
                <a:cxn ang="0">
                  <a:pos x="10" y="8"/>
                </a:cxn>
                <a:cxn ang="0">
                  <a:pos x="7" y="9"/>
                </a:cxn>
                <a:cxn ang="0">
                  <a:pos x="6" y="12"/>
                </a:cxn>
                <a:cxn ang="0">
                  <a:pos x="2" y="13"/>
                </a:cxn>
                <a:cxn ang="0">
                  <a:pos x="0" y="9"/>
                </a:cxn>
                <a:cxn ang="0">
                  <a:pos x="2" y="5"/>
                </a:cxn>
                <a:cxn ang="0">
                  <a:pos x="5" y="3"/>
                </a:cxn>
                <a:cxn ang="0">
                  <a:pos x="7" y="0"/>
                </a:cxn>
                <a:cxn ang="0">
                  <a:pos x="9" y="1"/>
                </a:cxn>
                <a:cxn ang="0">
                  <a:pos x="11" y="4"/>
                </a:cxn>
                <a:cxn ang="0">
                  <a:pos x="10" y="8"/>
                </a:cxn>
              </a:cxnLst>
              <a:rect l="0" t="0" r="r" b="b"/>
              <a:pathLst>
                <a:path w="12" h="13">
                  <a:moveTo>
                    <a:pt x="10" y="8"/>
                  </a:moveTo>
                  <a:cubicBezTo>
                    <a:pt x="10" y="8"/>
                    <a:pt x="8" y="9"/>
                    <a:pt x="7" y="9"/>
                  </a:cubicBezTo>
                  <a:cubicBezTo>
                    <a:pt x="7" y="10"/>
                    <a:pt x="6" y="11"/>
                    <a:pt x="6" y="12"/>
                  </a:cubicBezTo>
                  <a:cubicBezTo>
                    <a:pt x="5" y="12"/>
                    <a:pt x="3" y="13"/>
                    <a:pt x="2" y="13"/>
                  </a:cubicBezTo>
                  <a:cubicBezTo>
                    <a:pt x="1" y="13"/>
                    <a:pt x="0" y="11"/>
                    <a:pt x="0" y="9"/>
                  </a:cubicBezTo>
                  <a:cubicBezTo>
                    <a:pt x="0" y="8"/>
                    <a:pt x="1" y="6"/>
                    <a:pt x="2" y="5"/>
                  </a:cubicBezTo>
                  <a:cubicBezTo>
                    <a:pt x="3" y="4"/>
                    <a:pt x="5" y="4"/>
                    <a:pt x="5" y="3"/>
                  </a:cubicBezTo>
                  <a:cubicBezTo>
                    <a:pt x="6" y="3"/>
                    <a:pt x="6" y="1"/>
                    <a:pt x="7" y="0"/>
                  </a:cubicBezTo>
                  <a:cubicBezTo>
                    <a:pt x="7" y="0"/>
                    <a:pt x="9" y="1"/>
                    <a:pt x="9" y="1"/>
                  </a:cubicBezTo>
                  <a:cubicBezTo>
                    <a:pt x="10" y="2"/>
                    <a:pt x="11" y="3"/>
                    <a:pt x="11" y="4"/>
                  </a:cubicBezTo>
                  <a:cubicBezTo>
                    <a:pt x="12" y="5"/>
                    <a:pt x="11" y="7"/>
                    <a:pt x="10"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5" name="Freeform 22">
              <a:extLst>
                <a:ext uri="{FF2B5EF4-FFF2-40B4-BE49-F238E27FC236}">
                  <a16:creationId xmlns:a16="http://schemas.microsoft.com/office/drawing/2014/main" id="{DB7254CA-1359-4E5C-AEBD-53AEFC8AD8C9}"/>
                </a:ext>
              </a:extLst>
            </p:cNvPr>
            <p:cNvSpPr>
              <a:spLocks/>
            </p:cNvSpPr>
            <p:nvPr/>
          </p:nvSpPr>
          <p:spPr bwMode="auto">
            <a:xfrm>
              <a:off x="8340839" y="5064034"/>
              <a:ext cx="56935" cy="51513"/>
            </a:xfrm>
            <a:custGeom>
              <a:avLst/>
              <a:gdLst/>
              <a:ahLst/>
              <a:cxnLst>
                <a:cxn ang="0">
                  <a:pos x="22" y="10"/>
                </a:cxn>
                <a:cxn ang="0">
                  <a:pos x="18" y="7"/>
                </a:cxn>
                <a:cxn ang="0">
                  <a:pos x="16" y="1"/>
                </a:cxn>
                <a:cxn ang="0">
                  <a:pos x="10" y="1"/>
                </a:cxn>
                <a:cxn ang="0">
                  <a:pos x="5" y="3"/>
                </a:cxn>
                <a:cxn ang="0">
                  <a:pos x="2" y="6"/>
                </a:cxn>
                <a:cxn ang="0">
                  <a:pos x="1" y="10"/>
                </a:cxn>
                <a:cxn ang="0">
                  <a:pos x="1" y="17"/>
                </a:cxn>
                <a:cxn ang="0">
                  <a:pos x="7" y="20"/>
                </a:cxn>
                <a:cxn ang="0">
                  <a:pos x="12" y="20"/>
                </a:cxn>
                <a:cxn ang="0">
                  <a:pos x="17" y="17"/>
                </a:cxn>
                <a:cxn ang="0">
                  <a:pos x="21" y="15"/>
                </a:cxn>
                <a:cxn ang="0">
                  <a:pos x="22" y="10"/>
                </a:cxn>
              </a:cxnLst>
              <a:rect l="0" t="0" r="r" b="b"/>
              <a:pathLst>
                <a:path w="22" h="20">
                  <a:moveTo>
                    <a:pt x="22" y="10"/>
                  </a:moveTo>
                  <a:cubicBezTo>
                    <a:pt x="22" y="9"/>
                    <a:pt x="19" y="8"/>
                    <a:pt x="18" y="7"/>
                  </a:cubicBezTo>
                  <a:cubicBezTo>
                    <a:pt x="17" y="5"/>
                    <a:pt x="17" y="2"/>
                    <a:pt x="16" y="1"/>
                  </a:cubicBezTo>
                  <a:cubicBezTo>
                    <a:pt x="15" y="0"/>
                    <a:pt x="11" y="1"/>
                    <a:pt x="10" y="1"/>
                  </a:cubicBezTo>
                  <a:cubicBezTo>
                    <a:pt x="9" y="1"/>
                    <a:pt x="6" y="2"/>
                    <a:pt x="5" y="3"/>
                  </a:cubicBezTo>
                  <a:cubicBezTo>
                    <a:pt x="4" y="3"/>
                    <a:pt x="3" y="5"/>
                    <a:pt x="2" y="6"/>
                  </a:cubicBezTo>
                  <a:cubicBezTo>
                    <a:pt x="2" y="7"/>
                    <a:pt x="1" y="9"/>
                    <a:pt x="1" y="10"/>
                  </a:cubicBezTo>
                  <a:cubicBezTo>
                    <a:pt x="1" y="12"/>
                    <a:pt x="0" y="16"/>
                    <a:pt x="1" y="17"/>
                  </a:cubicBezTo>
                  <a:cubicBezTo>
                    <a:pt x="2" y="18"/>
                    <a:pt x="5" y="19"/>
                    <a:pt x="7" y="20"/>
                  </a:cubicBezTo>
                  <a:cubicBezTo>
                    <a:pt x="8" y="20"/>
                    <a:pt x="11" y="20"/>
                    <a:pt x="12" y="20"/>
                  </a:cubicBezTo>
                  <a:cubicBezTo>
                    <a:pt x="14" y="19"/>
                    <a:pt x="16" y="17"/>
                    <a:pt x="17" y="17"/>
                  </a:cubicBezTo>
                  <a:cubicBezTo>
                    <a:pt x="18" y="16"/>
                    <a:pt x="20" y="15"/>
                    <a:pt x="21" y="15"/>
                  </a:cubicBezTo>
                  <a:cubicBezTo>
                    <a:pt x="21" y="14"/>
                    <a:pt x="22" y="12"/>
                    <a:pt x="22"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6" name="Freeform 23">
              <a:extLst>
                <a:ext uri="{FF2B5EF4-FFF2-40B4-BE49-F238E27FC236}">
                  <a16:creationId xmlns:a16="http://schemas.microsoft.com/office/drawing/2014/main" id="{08BFDB9D-AC3B-43A9-9048-52B4117AFB3A}"/>
                </a:ext>
              </a:extLst>
            </p:cNvPr>
            <p:cNvSpPr>
              <a:spLocks/>
            </p:cNvSpPr>
            <p:nvPr/>
          </p:nvSpPr>
          <p:spPr bwMode="auto">
            <a:xfrm>
              <a:off x="8457418" y="5180613"/>
              <a:ext cx="108446" cy="86757"/>
            </a:xfrm>
            <a:custGeom>
              <a:avLst/>
              <a:gdLst/>
              <a:ahLst/>
              <a:cxnLst>
                <a:cxn ang="0">
                  <a:pos x="40" y="21"/>
                </a:cxn>
                <a:cxn ang="0">
                  <a:pos x="35" y="23"/>
                </a:cxn>
                <a:cxn ang="0">
                  <a:pos x="29" y="20"/>
                </a:cxn>
                <a:cxn ang="0">
                  <a:pos x="24" y="16"/>
                </a:cxn>
                <a:cxn ang="0">
                  <a:pos x="24" y="10"/>
                </a:cxn>
                <a:cxn ang="0">
                  <a:pos x="21" y="7"/>
                </a:cxn>
                <a:cxn ang="0">
                  <a:pos x="20" y="2"/>
                </a:cxn>
                <a:cxn ang="0">
                  <a:pos x="16" y="0"/>
                </a:cxn>
                <a:cxn ang="0">
                  <a:pos x="12" y="4"/>
                </a:cxn>
                <a:cxn ang="0">
                  <a:pos x="7" y="5"/>
                </a:cxn>
                <a:cxn ang="0">
                  <a:pos x="3" y="3"/>
                </a:cxn>
                <a:cxn ang="0">
                  <a:pos x="1" y="7"/>
                </a:cxn>
                <a:cxn ang="0">
                  <a:pos x="0" y="14"/>
                </a:cxn>
                <a:cxn ang="0">
                  <a:pos x="3" y="20"/>
                </a:cxn>
                <a:cxn ang="0">
                  <a:pos x="8" y="19"/>
                </a:cxn>
                <a:cxn ang="0">
                  <a:pos x="11" y="15"/>
                </a:cxn>
                <a:cxn ang="0">
                  <a:pos x="14" y="16"/>
                </a:cxn>
                <a:cxn ang="0">
                  <a:pos x="15" y="21"/>
                </a:cxn>
                <a:cxn ang="0">
                  <a:pos x="17" y="27"/>
                </a:cxn>
                <a:cxn ang="0">
                  <a:pos x="21" y="32"/>
                </a:cxn>
                <a:cxn ang="0">
                  <a:pos x="28" y="33"/>
                </a:cxn>
                <a:cxn ang="0">
                  <a:pos x="34" y="31"/>
                </a:cxn>
                <a:cxn ang="0">
                  <a:pos x="41" y="29"/>
                </a:cxn>
                <a:cxn ang="0">
                  <a:pos x="41" y="25"/>
                </a:cxn>
                <a:cxn ang="0">
                  <a:pos x="40" y="21"/>
                </a:cxn>
              </a:cxnLst>
              <a:rect l="0" t="0" r="r" b="b"/>
              <a:pathLst>
                <a:path w="41" h="33">
                  <a:moveTo>
                    <a:pt x="40" y="21"/>
                  </a:moveTo>
                  <a:cubicBezTo>
                    <a:pt x="39" y="20"/>
                    <a:pt x="37" y="23"/>
                    <a:pt x="35" y="23"/>
                  </a:cubicBezTo>
                  <a:cubicBezTo>
                    <a:pt x="34" y="23"/>
                    <a:pt x="30" y="21"/>
                    <a:pt x="29" y="20"/>
                  </a:cubicBezTo>
                  <a:cubicBezTo>
                    <a:pt x="27" y="19"/>
                    <a:pt x="24" y="18"/>
                    <a:pt x="24" y="16"/>
                  </a:cubicBezTo>
                  <a:cubicBezTo>
                    <a:pt x="23" y="15"/>
                    <a:pt x="25" y="12"/>
                    <a:pt x="24" y="10"/>
                  </a:cubicBezTo>
                  <a:cubicBezTo>
                    <a:pt x="24" y="9"/>
                    <a:pt x="21" y="8"/>
                    <a:pt x="21" y="7"/>
                  </a:cubicBezTo>
                  <a:cubicBezTo>
                    <a:pt x="20" y="6"/>
                    <a:pt x="20" y="3"/>
                    <a:pt x="20" y="2"/>
                  </a:cubicBezTo>
                  <a:cubicBezTo>
                    <a:pt x="19" y="1"/>
                    <a:pt x="17" y="0"/>
                    <a:pt x="16" y="0"/>
                  </a:cubicBezTo>
                  <a:cubicBezTo>
                    <a:pt x="15" y="0"/>
                    <a:pt x="14" y="3"/>
                    <a:pt x="12" y="4"/>
                  </a:cubicBezTo>
                  <a:cubicBezTo>
                    <a:pt x="11" y="4"/>
                    <a:pt x="8" y="5"/>
                    <a:pt x="7" y="5"/>
                  </a:cubicBezTo>
                  <a:cubicBezTo>
                    <a:pt x="5" y="5"/>
                    <a:pt x="4" y="3"/>
                    <a:pt x="3" y="3"/>
                  </a:cubicBezTo>
                  <a:cubicBezTo>
                    <a:pt x="2" y="3"/>
                    <a:pt x="1" y="6"/>
                    <a:pt x="1" y="7"/>
                  </a:cubicBezTo>
                  <a:cubicBezTo>
                    <a:pt x="1" y="9"/>
                    <a:pt x="0" y="12"/>
                    <a:pt x="0" y="14"/>
                  </a:cubicBezTo>
                  <a:cubicBezTo>
                    <a:pt x="1" y="15"/>
                    <a:pt x="2" y="19"/>
                    <a:pt x="3" y="20"/>
                  </a:cubicBezTo>
                  <a:cubicBezTo>
                    <a:pt x="4" y="20"/>
                    <a:pt x="7" y="20"/>
                    <a:pt x="8" y="19"/>
                  </a:cubicBezTo>
                  <a:cubicBezTo>
                    <a:pt x="9" y="18"/>
                    <a:pt x="10" y="16"/>
                    <a:pt x="11" y="15"/>
                  </a:cubicBezTo>
                  <a:cubicBezTo>
                    <a:pt x="12" y="15"/>
                    <a:pt x="14" y="16"/>
                    <a:pt x="14" y="16"/>
                  </a:cubicBezTo>
                  <a:cubicBezTo>
                    <a:pt x="15" y="17"/>
                    <a:pt x="15" y="20"/>
                    <a:pt x="15" y="21"/>
                  </a:cubicBezTo>
                  <a:cubicBezTo>
                    <a:pt x="15" y="22"/>
                    <a:pt x="16" y="26"/>
                    <a:pt x="17" y="27"/>
                  </a:cubicBezTo>
                  <a:cubicBezTo>
                    <a:pt x="17" y="29"/>
                    <a:pt x="20" y="31"/>
                    <a:pt x="21" y="32"/>
                  </a:cubicBezTo>
                  <a:cubicBezTo>
                    <a:pt x="23" y="33"/>
                    <a:pt x="26" y="33"/>
                    <a:pt x="28" y="33"/>
                  </a:cubicBezTo>
                  <a:cubicBezTo>
                    <a:pt x="29" y="33"/>
                    <a:pt x="32" y="31"/>
                    <a:pt x="34" y="31"/>
                  </a:cubicBezTo>
                  <a:cubicBezTo>
                    <a:pt x="36" y="30"/>
                    <a:pt x="39" y="30"/>
                    <a:pt x="41" y="29"/>
                  </a:cubicBezTo>
                  <a:cubicBezTo>
                    <a:pt x="41" y="28"/>
                    <a:pt x="41" y="26"/>
                    <a:pt x="41" y="25"/>
                  </a:cubicBezTo>
                  <a:cubicBezTo>
                    <a:pt x="41" y="24"/>
                    <a:pt x="41" y="21"/>
                    <a:pt x="40"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7" name="Freeform 24">
              <a:extLst>
                <a:ext uri="{FF2B5EF4-FFF2-40B4-BE49-F238E27FC236}">
                  <a16:creationId xmlns:a16="http://schemas.microsoft.com/office/drawing/2014/main" id="{84520477-0C24-4A46-A776-E88A587FD753}"/>
                </a:ext>
              </a:extLst>
            </p:cNvPr>
            <p:cNvSpPr>
              <a:spLocks/>
            </p:cNvSpPr>
            <p:nvPr/>
          </p:nvSpPr>
          <p:spPr bwMode="auto">
            <a:xfrm>
              <a:off x="8617377" y="5370394"/>
              <a:ext cx="67780" cy="43379"/>
            </a:xfrm>
            <a:custGeom>
              <a:avLst/>
              <a:gdLst/>
              <a:ahLst/>
              <a:cxnLst>
                <a:cxn ang="0">
                  <a:pos x="25" y="13"/>
                </a:cxn>
                <a:cxn ang="0">
                  <a:pos x="21" y="13"/>
                </a:cxn>
                <a:cxn ang="0">
                  <a:pos x="18" y="16"/>
                </a:cxn>
                <a:cxn ang="0">
                  <a:pos x="10" y="16"/>
                </a:cxn>
                <a:cxn ang="0">
                  <a:pos x="2" y="14"/>
                </a:cxn>
                <a:cxn ang="0">
                  <a:pos x="0" y="10"/>
                </a:cxn>
                <a:cxn ang="0">
                  <a:pos x="4" y="6"/>
                </a:cxn>
                <a:cxn ang="0">
                  <a:pos x="10" y="5"/>
                </a:cxn>
                <a:cxn ang="0">
                  <a:pos x="14" y="2"/>
                </a:cxn>
                <a:cxn ang="0">
                  <a:pos x="19" y="0"/>
                </a:cxn>
                <a:cxn ang="0">
                  <a:pos x="21" y="2"/>
                </a:cxn>
                <a:cxn ang="0">
                  <a:pos x="23" y="7"/>
                </a:cxn>
                <a:cxn ang="0">
                  <a:pos x="26" y="10"/>
                </a:cxn>
                <a:cxn ang="0">
                  <a:pos x="25" y="13"/>
                </a:cxn>
              </a:cxnLst>
              <a:rect l="0" t="0" r="r" b="b"/>
              <a:pathLst>
                <a:path w="26" h="17">
                  <a:moveTo>
                    <a:pt x="25" y="13"/>
                  </a:moveTo>
                  <a:cubicBezTo>
                    <a:pt x="25" y="13"/>
                    <a:pt x="22" y="13"/>
                    <a:pt x="21" y="13"/>
                  </a:cubicBezTo>
                  <a:cubicBezTo>
                    <a:pt x="20" y="14"/>
                    <a:pt x="19" y="16"/>
                    <a:pt x="18" y="16"/>
                  </a:cubicBezTo>
                  <a:cubicBezTo>
                    <a:pt x="16" y="17"/>
                    <a:pt x="12" y="17"/>
                    <a:pt x="10" y="16"/>
                  </a:cubicBezTo>
                  <a:cubicBezTo>
                    <a:pt x="8" y="16"/>
                    <a:pt x="4" y="15"/>
                    <a:pt x="2" y="14"/>
                  </a:cubicBezTo>
                  <a:cubicBezTo>
                    <a:pt x="1" y="13"/>
                    <a:pt x="0" y="11"/>
                    <a:pt x="0" y="10"/>
                  </a:cubicBezTo>
                  <a:cubicBezTo>
                    <a:pt x="0" y="9"/>
                    <a:pt x="3" y="7"/>
                    <a:pt x="4" y="6"/>
                  </a:cubicBezTo>
                  <a:cubicBezTo>
                    <a:pt x="5" y="5"/>
                    <a:pt x="9" y="6"/>
                    <a:pt x="10" y="5"/>
                  </a:cubicBezTo>
                  <a:cubicBezTo>
                    <a:pt x="11" y="5"/>
                    <a:pt x="13" y="2"/>
                    <a:pt x="14" y="2"/>
                  </a:cubicBezTo>
                  <a:cubicBezTo>
                    <a:pt x="15" y="1"/>
                    <a:pt x="18" y="0"/>
                    <a:pt x="19" y="0"/>
                  </a:cubicBezTo>
                  <a:cubicBezTo>
                    <a:pt x="20" y="0"/>
                    <a:pt x="21" y="2"/>
                    <a:pt x="21" y="2"/>
                  </a:cubicBezTo>
                  <a:cubicBezTo>
                    <a:pt x="22" y="3"/>
                    <a:pt x="23" y="6"/>
                    <a:pt x="23" y="7"/>
                  </a:cubicBezTo>
                  <a:cubicBezTo>
                    <a:pt x="24" y="7"/>
                    <a:pt x="25" y="9"/>
                    <a:pt x="26" y="10"/>
                  </a:cubicBezTo>
                  <a:cubicBezTo>
                    <a:pt x="26" y="10"/>
                    <a:pt x="26" y="12"/>
                    <a:pt x="25"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8" name="Freeform 25">
              <a:extLst>
                <a:ext uri="{FF2B5EF4-FFF2-40B4-BE49-F238E27FC236}">
                  <a16:creationId xmlns:a16="http://schemas.microsoft.com/office/drawing/2014/main" id="{F2447E52-6AB7-4930-BB44-2D34BE07F079}"/>
                </a:ext>
              </a:extLst>
            </p:cNvPr>
            <p:cNvSpPr>
              <a:spLocks/>
            </p:cNvSpPr>
            <p:nvPr/>
          </p:nvSpPr>
          <p:spPr bwMode="auto">
            <a:xfrm>
              <a:off x="8731246" y="5335150"/>
              <a:ext cx="35246" cy="29824"/>
            </a:xfrm>
            <a:custGeom>
              <a:avLst/>
              <a:gdLst/>
              <a:ahLst/>
              <a:cxnLst>
                <a:cxn ang="0">
                  <a:pos x="11" y="8"/>
                </a:cxn>
                <a:cxn ang="0">
                  <a:pos x="9" y="10"/>
                </a:cxn>
                <a:cxn ang="0">
                  <a:pos x="2" y="10"/>
                </a:cxn>
                <a:cxn ang="0">
                  <a:pos x="1" y="6"/>
                </a:cxn>
                <a:cxn ang="0">
                  <a:pos x="3" y="1"/>
                </a:cxn>
                <a:cxn ang="0">
                  <a:pos x="8" y="2"/>
                </a:cxn>
                <a:cxn ang="0">
                  <a:pos x="11" y="0"/>
                </a:cxn>
                <a:cxn ang="0">
                  <a:pos x="13" y="3"/>
                </a:cxn>
                <a:cxn ang="0">
                  <a:pos x="14" y="6"/>
                </a:cxn>
                <a:cxn ang="0">
                  <a:pos x="11" y="8"/>
                </a:cxn>
              </a:cxnLst>
              <a:rect l="0" t="0" r="r" b="b"/>
              <a:pathLst>
                <a:path w="14" h="11">
                  <a:moveTo>
                    <a:pt x="11" y="8"/>
                  </a:moveTo>
                  <a:cubicBezTo>
                    <a:pt x="10" y="8"/>
                    <a:pt x="9" y="10"/>
                    <a:pt x="9" y="10"/>
                  </a:cubicBezTo>
                  <a:cubicBezTo>
                    <a:pt x="7" y="11"/>
                    <a:pt x="4" y="11"/>
                    <a:pt x="2" y="10"/>
                  </a:cubicBezTo>
                  <a:cubicBezTo>
                    <a:pt x="1" y="10"/>
                    <a:pt x="0" y="7"/>
                    <a:pt x="1" y="6"/>
                  </a:cubicBezTo>
                  <a:cubicBezTo>
                    <a:pt x="1" y="4"/>
                    <a:pt x="2" y="2"/>
                    <a:pt x="3" y="1"/>
                  </a:cubicBezTo>
                  <a:cubicBezTo>
                    <a:pt x="4" y="1"/>
                    <a:pt x="7" y="2"/>
                    <a:pt x="8" y="2"/>
                  </a:cubicBezTo>
                  <a:cubicBezTo>
                    <a:pt x="9" y="2"/>
                    <a:pt x="10" y="0"/>
                    <a:pt x="11" y="0"/>
                  </a:cubicBezTo>
                  <a:cubicBezTo>
                    <a:pt x="12" y="0"/>
                    <a:pt x="12" y="2"/>
                    <a:pt x="13" y="3"/>
                  </a:cubicBezTo>
                  <a:cubicBezTo>
                    <a:pt x="13" y="4"/>
                    <a:pt x="14" y="5"/>
                    <a:pt x="14" y="6"/>
                  </a:cubicBezTo>
                  <a:cubicBezTo>
                    <a:pt x="13" y="7"/>
                    <a:pt x="12" y="7"/>
                    <a:pt x="11"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9" name="Freeform 26">
              <a:extLst>
                <a:ext uri="{FF2B5EF4-FFF2-40B4-BE49-F238E27FC236}">
                  <a16:creationId xmlns:a16="http://schemas.microsoft.com/office/drawing/2014/main" id="{10561506-A2D0-49D3-9C46-8D4242D36D04}"/>
                </a:ext>
              </a:extLst>
            </p:cNvPr>
            <p:cNvSpPr>
              <a:spLocks/>
            </p:cNvSpPr>
            <p:nvPr/>
          </p:nvSpPr>
          <p:spPr bwMode="auto">
            <a:xfrm>
              <a:off x="8782757" y="5028788"/>
              <a:ext cx="81335" cy="103024"/>
            </a:xfrm>
            <a:custGeom>
              <a:avLst/>
              <a:gdLst/>
              <a:ahLst/>
              <a:cxnLst>
                <a:cxn ang="0">
                  <a:pos x="27" y="36"/>
                </a:cxn>
                <a:cxn ang="0">
                  <a:pos x="24" y="39"/>
                </a:cxn>
                <a:cxn ang="0">
                  <a:pos x="21" y="38"/>
                </a:cxn>
                <a:cxn ang="0">
                  <a:pos x="19" y="33"/>
                </a:cxn>
                <a:cxn ang="0">
                  <a:pos x="13" y="32"/>
                </a:cxn>
                <a:cxn ang="0">
                  <a:pos x="9" y="29"/>
                </a:cxn>
                <a:cxn ang="0">
                  <a:pos x="7" y="24"/>
                </a:cxn>
                <a:cxn ang="0">
                  <a:pos x="5" y="25"/>
                </a:cxn>
                <a:cxn ang="0">
                  <a:pos x="1" y="24"/>
                </a:cxn>
                <a:cxn ang="0">
                  <a:pos x="1" y="20"/>
                </a:cxn>
                <a:cxn ang="0">
                  <a:pos x="7" y="14"/>
                </a:cxn>
                <a:cxn ang="0">
                  <a:pos x="11" y="8"/>
                </a:cxn>
                <a:cxn ang="0">
                  <a:pos x="12" y="3"/>
                </a:cxn>
                <a:cxn ang="0">
                  <a:pos x="16" y="0"/>
                </a:cxn>
                <a:cxn ang="0">
                  <a:pos x="23" y="0"/>
                </a:cxn>
                <a:cxn ang="0">
                  <a:pos x="27" y="1"/>
                </a:cxn>
                <a:cxn ang="0">
                  <a:pos x="27" y="4"/>
                </a:cxn>
                <a:cxn ang="0">
                  <a:pos x="25" y="6"/>
                </a:cxn>
                <a:cxn ang="0">
                  <a:pos x="22" y="5"/>
                </a:cxn>
                <a:cxn ang="0">
                  <a:pos x="18" y="6"/>
                </a:cxn>
                <a:cxn ang="0">
                  <a:pos x="15" y="8"/>
                </a:cxn>
                <a:cxn ang="0">
                  <a:pos x="14" y="10"/>
                </a:cxn>
                <a:cxn ang="0">
                  <a:pos x="19" y="13"/>
                </a:cxn>
                <a:cxn ang="0">
                  <a:pos x="23" y="12"/>
                </a:cxn>
                <a:cxn ang="0">
                  <a:pos x="27" y="13"/>
                </a:cxn>
                <a:cxn ang="0">
                  <a:pos x="27" y="18"/>
                </a:cxn>
                <a:cxn ang="0">
                  <a:pos x="30" y="22"/>
                </a:cxn>
                <a:cxn ang="0">
                  <a:pos x="30" y="28"/>
                </a:cxn>
                <a:cxn ang="0">
                  <a:pos x="28" y="32"/>
                </a:cxn>
                <a:cxn ang="0">
                  <a:pos x="27" y="36"/>
                </a:cxn>
              </a:cxnLst>
              <a:rect l="0" t="0" r="r" b="b"/>
              <a:pathLst>
                <a:path w="31" h="40">
                  <a:moveTo>
                    <a:pt x="27" y="36"/>
                  </a:moveTo>
                  <a:cubicBezTo>
                    <a:pt x="26" y="37"/>
                    <a:pt x="25" y="39"/>
                    <a:pt x="24" y="39"/>
                  </a:cubicBezTo>
                  <a:cubicBezTo>
                    <a:pt x="24" y="40"/>
                    <a:pt x="22" y="39"/>
                    <a:pt x="21" y="38"/>
                  </a:cubicBezTo>
                  <a:cubicBezTo>
                    <a:pt x="20" y="37"/>
                    <a:pt x="20" y="34"/>
                    <a:pt x="19" y="33"/>
                  </a:cubicBezTo>
                  <a:cubicBezTo>
                    <a:pt x="18" y="32"/>
                    <a:pt x="14" y="33"/>
                    <a:pt x="13" y="32"/>
                  </a:cubicBezTo>
                  <a:cubicBezTo>
                    <a:pt x="12" y="31"/>
                    <a:pt x="10" y="30"/>
                    <a:pt x="9" y="29"/>
                  </a:cubicBezTo>
                  <a:cubicBezTo>
                    <a:pt x="8" y="28"/>
                    <a:pt x="9" y="25"/>
                    <a:pt x="7" y="24"/>
                  </a:cubicBezTo>
                  <a:cubicBezTo>
                    <a:pt x="7" y="24"/>
                    <a:pt x="5" y="25"/>
                    <a:pt x="5" y="25"/>
                  </a:cubicBezTo>
                  <a:cubicBezTo>
                    <a:pt x="4" y="25"/>
                    <a:pt x="1" y="24"/>
                    <a:pt x="1" y="24"/>
                  </a:cubicBezTo>
                  <a:cubicBezTo>
                    <a:pt x="0" y="23"/>
                    <a:pt x="1" y="21"/>
                    <a:pt x="1" y="20"/>
                  </a:cubicBezTo>
                  <a:cubicBezTo>
                    <a:pt x="2" y="18"/>
                    <a:pt x="6" y="16"/>
                    <a:pt x="7" y="14"/>
                  </a:cubicBezTo>
                  <a:cubicBezTo>
                    <a:pt x="8" y="12"/>
                    <a:pt x="10" y="9"/>
                    <a:pt x="11" y="8"/>
                  </a:cubicBezTo>
                  <a:cubicBezTo>
                    <a:pt x="11" y="6"/>
                    <a:pt x="11" y="4"/>
                    <a:pt x="12" y="3"/>
                  </a:cubicBezTo>
                  <a:cubicBezTo>
                    <a:pt x="13" y="2"/>
                    <a:pt x="15" y="1"/>
                    <a:pt x="16" y="0"/>
                  </a:cubicBezTo>
                  <a:cubicBezTo>
                    <a:pt x="18" y="0"/>
                    <a:pt x="21" y="0"/>
                    <a:pt x="23" y="0"/>
                  </a:cubicBezTo>
                  <a:cubicBezTo>
                    <a:pt x="24" y="0"/>
                    <a:pt x="26" y="0"/>
                    <a:pt x="27" y="1"/>
                  </a:cubicBezTo>
                  <a:cubicBezTo>
                    <a:pt x="27" y="2"/>
                    <a:pt x="27" y="4"/>
                    <a:pt x="27" y="4"/>
                  </a:cubicBezTo>
                  <a:cubicBezTo>
                    <a:pt x="27" y="5"/>
                    <a:pt x="25" y="6"/>
                    <a:pt x="25" y="6"/>
                  </a:cubicBezTo>
                  <a:cubicBezTo>
                    <a:pt x="24" y="6"/>
                    <a:pt x="23" y="5"/>
                    <a:pt x="22" y="5"/>
                  </a:cubicBezTo>
                  <a:cubicBezTo>
                    <a:pt x="21" y="5"/>
                    <a:pt x="19" y="5"/>
                    <a:pt x="18" y="6"/>
                  </a:cubicBezTo>
                  <a:cubicBezTo>
                    <a:pt x="17" y="6"/>
                    <a:pt x="16" y="7"/>
                    <a:pt x="15" y="8"/>
                  </a:cubicBezTo>
                  <a:cubicBezTo>
                    <a:pt x="15" y="8"/>
                    <a:pt x="14" y="10"/>
                    <a:pt x="14" y="10"/>
                  </a:cubicBezTo>
                  <a:cubicBezTo>
                    <a:pt x="15" y="12"/>
                    <a:pt x="18" y="13"/>
                    <a:pt x="19" y="13"/>
                  </a:cubicBezTo>
                  <a:cubicBezTo>
                    <a:pt x="20" y="13"/>
                    <a:pt x="22" y="12"/>
                    <a:pt x="23" y="12"/>
                  </a:cubicBezTo>
                  <a:cubicBezTo>
                    <a:pt x="24" y="11"/>
                    <a:pt x="26" y="12"/>
                    <a:pt x="27" y="13"/>
                  </a:cubicBezTo>
                  <a:cubicBezTo>
                    <a:pt x="27" y="14"/>
                    <a:pt x="26" y="17"/>
                    <a:pt x="27" y="18"/>
                  </a:cubicBezTo>
                  <a:cubicBezTo>
                    <a:pt x="27" y="19"/>
                    <a:pt x="30" y="21"/>
                    <a:pt x="30" y="22"/>
                  </a:cubicBezTo>
                  <a:cubicBezTo>
                    <a:pt x="31" y="24"/>
                    <a:pt x="31" y="27"/>
                    <a:pt x="30" y="28"/>
                  </a:cubicBezTo>
                  <a:cubicBezTo>
                    <a:pt x="30" y="29"/>
                    <a:pt x="28" y="31"/>
                    <a:pt x="28" y="32"/>
                  </a:cubicBezTo>
                  <a:cubicBezTo>
                    <a:pt x="27" y="33"/>
                    <a:pt x="27" y="35"/>
                    <a:pt x="27"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0" name="Freeform 27">
              <a:extLst>
                <a:ext uri="{FF2B5EF4-FFF2-40B4-BE49-F238E27FC236}">
                  <a16:creationId xmlns:a16="http://schemas.microsoft.com/office/drawing/2014/main" id="{2A1E21D3-A614-484C-BE27-EB6866E5DA84}"/>
                </a:ext>
              </a:extLst>
            </p:cNvPr>
            <p:cNvSpPr>
              <a:spLocks/>
            </p:cNvSpPr>
            <p:nvPr/>
          </p:nvSpPr>
          <p:spPr bwMode="auto">
            <a:xfrm>
              <a:off x="8742090" y="5194170"/>
              <a:ext cx="371430" cy="482586"/>
            </a:xfrm>
            <a:custGeom>
              <a:avLst/>
              <a:gdLst/>
              <a:ahLst/>
              <a:cxnLst>
                <a:cxn ang="0">
                  <a:pos x="109" y="87"/>
                </a:cxn>
                <a:cxn ang="0">
                  <a:pos x="114" y="84"/>
                </a:cxn>
                <a:cxn ang="0">
                  <a:pos x="118" y="79"/>
                </a:cxn>
                <a:cxn ang="0">
                  <a:pos x="121" y="68"/>
                </a:cxn>
                <a:cxn ang="0">
                  <a:pos x="126" y="53"/>
                </a:cxn>
                <a:cxn ang="0">
                  <a:pos x="133" y="42"/>
                </a:cxn>
                <a:cxn ang="0">
                  <a:pos x="139" y="31"/>
                </a:cxn>
                <a:cxn ang="0">
                  <a:pos x="142" y="22"/>
                </a:cxn>
                <a:cxn ang="0">
                  <a:pos x="140" y="10"/>
                </a:cxn>
                <a:cxn ang="0">
                  <a:pos x="139" y="3"/>
                </a:cxn>
                <a:cxn ang="0">
                  <a:pos x="137" y="0"/>
                </a:cxn>
                <a:cxn ang="0">
                  <a:pos x="133" y="2"/>
                </a:cxn>
                <a:cxn ang="0">
                  <a:pos x="128" y="6"/>
                </a:cxn>
                <a:cxn ang="0">
                  <a:pos x="124" y="7"/>
                </a:cxn>
                <a:cxn ang="0">
                  <a:pos x="115" y="8"/>
                </a:cxn>
                <a:cxn ang="0">
                  <a:pos x="110" y="7"/>
                </a:cxn>
                <a:cxn ang="0">
                  <a:pos x="104" y="8"/>
                </a:cxn>
                <a:cxn ang="0">
                  <a:pos x="98" y="12"/>
                </a:cxn>
                <a:cxn ang="0">
                  <a:pos x="93" y="18"/>
                </a:cxn>
                <a:cxn ang="0">
                  <a:pos x="83" y="23"/>
                </a:cxn>
                <a:cxn ang="0">
                  <a:pos x="70" y="31"/>
                </a:cxn>
                <a:cxn ang="0">
                  <a:pos x="59" y="37"/>
                </a:cxn>
                <a:cxn ang="0">
                  <a:pos x="50" y="42"/>
                </a:cxn>
                <a:cxn ang="0">
                  <a:pos x="46" y="46"/>
                </a:cxn>
                <a:cxn ang="0">
                  <a:pos x="45" y="51"/>
                </a:cxn>
                <a:cxn ang="0">
                  <a:pos x="42" y="54"/>
                </a:cxn>
                <a:cxn ang="0">
                  <a:pos x="37" y="56"/>
                </a:cxn>
                <a:cxn ang="0">
                  <a:pos x="31" y="61"/>
                </a:cxn>
                <a:cxn ang="0">
                  <a:pos x="27" y="67"/>
                </a:cxn>
                <a:cxn ang="0">
                  <a:pos x="24" y="75"/>
                </a:cxn>
                <a:cxn ang="0">
                  <a:pos x="19" y="85"/>
                </a:cxn>
                <a:cxn ang="0">
                  <a:pos x="13" y="92"/>
                </a:cxn>
                <a:cxn ang="0">
                  <a:pos x="6" y="95"/>
                </a:cxn>
                <a:cxn ang="0">
                  <a:pos x="1" y="98"/>
                </a:cxn>
                <a:cxn ang="0">
                  <a:pos x="0" y="108"/>
                </a:cxn>
                <a:cxn ang="0">
                  <a:pos x="2" y="112"/>
                </a:cxn>
                <a:cxn ang="0">
                  <a:pos x="4" y="115"/>
                </a:cxn>
                <a:cxn ang="0">
                  <a:pos x="9" y="116"/>
                </a:cxn>
                <a:cxn ang="0">
                  <a:pos x="13" y="114"/>
                </a:cxn>
                <a:cxn ang="0">
                  <a:pos x="16" y="116"/>
                </a:cxn>
                <a:cxn ang="0">
                  <a:pos x="16" y="125"/>
                </a:cxn>
                <a:cxn ang="0">
                  <a:pos x="14" y="139"/>
                </a:cxn>
                <a:cxn ang="0">
                  <a:pos x="13" y="147"/>
                </a:cxn>
                <a:cxn ang="0">
                  <a:pos x="9" y="158"/>
                </a:cxn>
                <a:cxn ang="0">
                  <a:pos x="9" y="171"/>
                </a:cxn>
                <a:cxn ang="0">
                  <a:pos x="12" y="181"/>
                </a:cxn>
                <a:cxn ang="0">
                  <a:pos x="20" y="184"/>
                </a:cxn>
                <a:cxn ang="0">
                  <a:pos x="30" y="183"/>
                </a:cxn>
                <a:cxn ang="0">
                  <a:pos x="43" y="177"/>
                </a:cxn>
                <a:cxn ang="0">
                  <a:pos x="61" y="155"/>
                </a:cxn>
                <a:cxn ang="0">
                  <a:pos x="73" y="141"/>
                </a:cxn>
                <a:cxn ang="0">
                  <a:pos x="78" y="130"/>
                </a:cxn>
                <a:cxn ang="0">
                  <a:pos x="81" y="125"/>
                </a:cxn>
                <a:cxn ang="0">
                  <a:pos x="87" y="123"/>
                </a:cxn>
                <a:cxn ang="0">
                  <a:pos x="90" y="126"/>
                </a:cxn>
                <a:cxn ang="0">
                  <a:pos x="93" y="128"/>
                </a:cxn>
                <a:cxn ang="0">
                  <a:pos x="98" y="128"/>
                </a:cxn>
                <a:cxn ang="0">
                  <a:pos x="101" y="122"/>
                </a:cxn>
                <a:cxn ang="0">
                  <a:pos x="100" y="109"/>
                </a:cxn>
                <a:cxn ang="0">
                  <a:pos x="101" y="96"/>
                </a:cxn>
                <a:cxn ang="0">
                  <a:pos x="105" y="90"/>
                </a:cxn>
                <a:cxn ang="0">
                  <a:pos x="109" y="87"/>
                </a:cxn>
              </a:cxnLst>
              <a:rect l="0" t="0" r="r" b="b"/>
              <a:pathLst>
                <a:path w="142" h="185">
                  <a:moveTo>
                    <a:pt x="109" y="87"/>
                  </a:moveTo>
                  <a:cubicBezTo>
                    <a:pt x="110" y="87"/>
                    <a:pt x="113" y="85"/>
                    <a:pt x="114" y="84"/>
                  </a:cubicBezTo>
                  <a:cubicBezTo>
                    <a:pt x="115" y="83"/>
                    <a:pt x="117" y="80"/>
                    <a:pt x="118" y="79"/>
                  </a:cubicBezTo>
                  <a:cubicBezTo>
                    <a:pt x="119" y="76"/>
                    <a:pt x="120" y="71"/>
                    <a:pt x="121" y="68"/>
                  </a:cubicBezTo>
                  <a:cubicBezTo>
                    <a:pt x="122" y="64"/>
                    <a:pt x="124" y="57"/>
                    <a:pt x="126" y="53"/>
                  </a:cubicBezTo>
                  <a:cubicBezTo>
                    <a:pt x="127" y="50"/>
                    <a:pt x="131" y="45"/>
                    <a:pt x="133" y="42"/>
                  </a:cubicBezTo>
                  <a:cubicBezTo>
                    <a:pt x="135" y="39"/>
                    <a:pt x="138" y="34"/>
                    <a:pt x="139" y="31"/>
                  </a:cubicBezTo>
                  <a:cubicBezTo>
                    <a:pt x="140" y="29"/>
                    <a:pt x="142" y="24"/>
                    <a:pt x="142" y="22"/>
                  </a:cubicBezTo>
                  <a:cubicBezTo>
                    <a:pt x="142" y="19"/>
                    <a:pt x="141" y="13"/>
                    <a:pt x="140" y="10"/>
                  </a:cubicBezTo>
                  <a:cubicBezTo>
                    <a:pt x="140" y="8"/>
                    <a:pt x="140" y="5"/>
                    <a:pt x="139" y="3"/>
                  </a:cubicBezTo>
                  <a:cubicBezTo>
                    <a:pt x="139" y="2"/>
                    <a:pt x="138" y="0"/>
                    <a:pt x="137" y="0"/>
                  </a:cubicBezTo>
                  <a:cubicBezTo>
                    <a:pt x="136" y="0"/>
                    <a:pt x="133" y="1"/>
                    <a:pt x="133" y="2"/>
                  </a:cubicBezTo>
                  <a:cubicBezTo>
                    <a:pt x="131" y="2"/>
                    <a:pt x="130" y="5"/>
                    <a:pt x="128" y="6"/>
                  </a:cubicBezTo>
                  <a:cubicBezTo>
                    <a:pt x="127" y="6"/>
                    <a:pt x="125" y="7"/>
                    <a:pt x="124" y="7"/>
                  </a:cubicBezTo>
                  <a:cubicBezTo>
                    <a:pt x="122" y="8"/>
                    <a:pt x="118" y="8"/>
                    <a:pt x="115" y="8"/>
                  </a:cubicBezTo>
                  <a:cubicBezTo>
                    <a:pt x="114" y="8"/>
                    <a:pt x="112" y="7"/>
                    <a:pt x="110" y="7"/>
                  </a:cubicBezTo>
                  <a:cubicBezTo>
                    <a:pt x="109" y="7"/>
                    <a:pt x="105" y="8"/>
                    <a:pt x="104" y="8"/>
                  </a:cubicBezTo>
                  <a:cubicBezTo>
                    <a:pt x="102" y="9"/>
                    <a:pt x="99" y="11"/>
                    <a:pt x="98" y="12"/>
                  </a:cubicBezTo>
                  <a:cubicBezTo>
                    <a:pt x="97" y="13"/>
                    <a:pt x="95" y="17"/>
                    <a:pt x="93" y="18"/>
                  </a:cubicBezTo>
                  <a:cubicBezTo>
                    <a:pt x="91" y="20"/>
                    <a:pt x="86" y="22"/>
                    <a:pt x="83" y="23"/>
                  </a:cubicBezTo>
                  <a:cubicBezTo>
                    <a:pt x="80" y="25"/>
                    <a:pt x="74" y="29"/>
                    <a:pt x="70" y="31"/>
                  </a:cubicBezTo>
                  <a:cubicBezTo>
                    <a:pt x="67" y="33"/>
                    <a:pt x="62" y="36"/>
                    <a:pt x="59" y="37"/>
                  </a:cubicBezTo>
                  <a:cubicBezTo>
                    <a:pt x="56" y="38"/>
                    <a:pt x="52" y="41"/>
                    <a:pt x="50" y="42"/>
                  </a:cubicBezTo>
                  <a:cubicBezTo>
                    <a:pt x="49" y="43"/>
                    <a:pt x="46" y="44"/>
                    <a:pt x="46" y="46"/>
                  </a:cubicBezTo>
                  <a:cubicBezTo>
                    <a:pt x="45" y="47"/>
                    <a:pt x="46" y="50"/>
                    <a:pt x="45" y="51"/>
                  </a:cubicBezTo>
                  <a:cubicBezTo>
                    <a:pt x="45" y="52"/>
                    <a:pt x="43" y="53"/>
                    <a:pt x="42" y="54"/>
                  </a:cubicBezTo>
                  <a:cubicBezTo>
                    <a:pt x="41" y="55"/>
                    <a:pt x="38" y="56"/>
                    <a:pt x="37" y="56"/>
                  </a:cubicBezTo>
                  <a:cubicBezTo>
                    <a:pt x="35" y="57"/>
                    <a:pt x="32" y="59"/>
                    <a:pt x="31" y="61"/>
                  </a:cubicBezTo>
                  <a:cubicBezTo>
                    <a:pt x="30" y="62"/>
                    <a:pt x="28" y="66"/>
                    <a:pt x="27" y="67"/>
                  </a:cubicBezTo>
                  <a:cubicBezTo>
                    <a:pt x="26" y="69"/>
                    <a:pt x="25" y="73"/>
                    <a:pt x="24" y="75"/>
                  </a:cubicBezTo>
                  <a:cubicBezTo>
                    <a:pt x="23" y="78"/>
                    <a:pt x="21" y="83"/>
                    <a:pt x="19" y="85"/>
                  </a:cubicBezTo>
                  <a:cubicBezTo>
                    <a:pt x="18" y="87"/>
                    <a:pt x="15" y="90"/>
                    <a:pt x="13" y="92"/>
                  </a:cubicBezTo>
                  <a:cubicBezTo>
                    <a:pt x="11" y="93"/>
                    <a:pt x="8" y="94"/>
                    <a:pt x="6" y="95"/>
                  </a:cubicBezTo>
                  <a:cubicBezTo>
                    <a:pt x="5" y="96"/>
                    <a:pt x="2" y="97"/>
                    <a:pt x="1" y="98"/>
                  </a:cubicBezTo>
                  <a:cubicBezTo>
                    <a:pt x="0" y="100"/>
                    <a:pt x="0" y="105"/>
                    <a:pt x="0" y="108"/>
                  </a:cubicBezTo>
                  <a:cubicBezTo>
                    <a:pt x="0" y="109"/>
                    <a:pt x="2" y="111"/>
                    <a:pt x="2" y="112"/>
                  </a:cubicBezTo>
                  <a:cubicBezTo>
                    <a:pt x="3" y="113"/>
                    <a:pt x="3" y="115"/>
                    <a:pt x="4" y="115"/>
                  </a:cubicBezTo>
                  <a:cubicBezTo>
                    <a:pt x="5" y="116"/>
                    <a:pt x="8" y="116"/>
                    <a:pt x="9" y="116"/>
                  </a:cubicBezTo>
                  <a:cubicBezTo>
                    <a:pt x="10" y="116"/>
                    <a:pt x="12" y="114"/>
                    <a:pt x="13" y="114"/>
                  </a:cubicBezTo>
                  <a:cubicBezTo>
                    <a:pt x="13" y="114"/>
                    <a:pt x="15" y="115"/>
                    <a:pt x="16" y="116"/>
                  </a:cubicBezTo>
                  <a:cubicBezTo>
                    <a:pt x="17" y="118"/>
                    <a:pt x="16" y="123"/>
                    <a:pt x="16" y="125"/>
                  </a:cubicBezTo>
                  <a:cubicBezTo>
                    <a:pt x="16" y="128"/>
                    <a:pt x="14" y="135"/>
                    <a:pt x="14" y="139"/>
                  </a:cubicBezTo>
                  <a:cubicBezTo>
                    <a:pt x="13" y="141"/>
                    <a:pt x="13" y="145"/>
                    <a:pt x="13" y="147"/>
                  </a:cubicBezTo>
                  <a:cubicBezTo>
                    <a:pt x="12" y="150"/>
                    <a:pt x="9" y="155"/>
                    <a:pt x="9" y="158"/>
                  </a:cubicBezTo>
                  <a:cubicBezTo>
                    <a:pt x="8" y="161"/>
                    <a:pt x="9" y="168"/>
                    <a:pt x="9" y="171"/>
                  </a:cubicBezTo>
                  <a:cubicBezTo>
                    <a:pt x="9" y="174"/>
                    <a:pt x="10" y="179"/>
                    <a:pt x="12" y="181"/>
                  </a:cubicBezTo>
                  <a:cubicBezTo>
                    <a:pt x="13" y="182"/>
                    <a:pt x="18" y="184"/>
                    <a:pt x="20" y="184"/>
                  </a:cubicBezTo>
                  <a:cubicBezTo>
                    <a:pt x="22" y="185"/>
                    <a:pt x="27" y="184"/>
                    <a:pt x="30" y="183"/>
                  </a:cubicBezTo>
                  <a:cubicBezTo>
                    <a:pt x="33" y="182"/>
                    <a:pt x="40" y="179"/>
                    <a:pt x="43" y="177"/>
                  </a:cubicBezTo>
                  <a:cubicBezTo>
                    <a:pt x="48" y="172"/>
                    <a:pt x="57" y="161"/>
                    <a:pt x="61" y="155"/>
                  </a:cubicBezTo>
                  <a:cubicBezTo>
                    <a:pt x="64" y="152"/>
                    <a:pt x="70" y="144"/>
                    <a:pt x="73" y="141"/>
                  </a:cubicBezTo>
                  <a:cubicBezTo>
                    <a:pt x="74" y="138"/>
                    <a:pt x="76" y="132"/>
                    <a:pt x="78" y="130"/>
                  </a:cubicBezTo>
                  <a:cubicBezTo>
                    <a:pt x="79" y="128"/>
                    <a:pt x="80" y="126"/>
                    <a:pt x="81" y="125"/>
                  </a:cubicBezTo>
                  <a:cubicBezTo>
                    <a:pt x="82" y="124"/>
                    <a:pt x="85" y="123"/>
                    <a:pt x="87" y="123"/>
                  </a:cubicBezTo>
                  <a:cubicBezTo>
                    <a:pt x="88" y="123"/>
                    <a:pt x="89" y="125"/>
                    <a:pt x="90" y="126"/>
                  </a:cubicBezTo>
                  <a:cubicBezTo>
                    <a:pt x="90" y="126"/>
                    <a:pt x="92" y="128"/>
                    <a:pt x="93" y="128"/>
                  </a:cubicBezTo>
                  <a:cubicBezTo>
                    <a:pt x="94" y="129"/>
                    <a:pt x="97" y="129"/>
                    <a:pt x="98" y="128"/>
                  </a:cubicBezTo>
                  <a:cubicBezTo>
                    <a:pt x="99" y="127"/>
                    <a:pt x="101" y="124"/>
                    <a:pt x="101" y="122"/>
                  </a:cubicBezTo>
                  <a:cubicBezTo>
                    <a:pt x="102" y="119"/>
                    <a:pt x="100" y="112"/>
                    <a:pt x="100" y="109"/>
                  </a:cubicBezTo>
                  <a:cubicBezTo>
                    <a:pt x="100" y="106"/>
                    <a:pt x="100" y="99"/>
                    <a:pt x="101" y="96"/>
                  </a:cubicBezTo>
                  <a:cubicBezTo>
                    <a:pt x="102" y="94"/>
                    <a:pt x="104" y="91"/>
                    <a:pt x="105" y="90"/>
                  </a:cubicBezTo>
                  <a:cubicBezTo>
                    <a:pt x="106" y="89"/>
                    <a:pt x="108" y="88"/>
                    <a:pt x="109" y="8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1" name="Freeform 28">
              <a:extLst>
                <a:ext uri="{FF2B5EF4-FFF2-40B4-BE49-F238E27FC236}">
                  <a16:creationId xmlns:a16="http://schemas.microsoft.com/office/drawing/2014/main" id="{EC28D8C8-5649-4863-9719-7719937E170B}"/>
                </a:ext>
              </a:extLst>
            </p:cNvPr>
            <p:cNvSpPr>
              <a:spLocks/>
            </p:cNvSpPr>
            <p:nvPr/>
          </p:nvSpPr>
          <p:spPr bwMode="auto">
            <a:xfrm>
              <a:off x="8140213" y="4247974"/>
              <a:ext cx="29824" cy="21689"/>
            </a:xfrm>
            <a:custGeom>
              <a:avLst/>
              <a:gdLst/>
              <a:ahLst/>
              <a:cxnLst>
                <a:cxn ang="0">
                  <a:pos x="11" y="4"/>
                </a:cxn>
                <a:cxn ang="0">
                  <a:pos x="5" y="7"/>
                </a:cxn>
                <a:cxn ang="0">
                  <a:pos x="1" y="6"/>
                </a:cxn>
                <a:cxn ang="0">
                  <a:pos x="1" y="2"/>
                </a:cxn>
                <a:cxn ang="0">
                  <a:pos x="4" y="0"/>
                </a:cxn>
                <a:cxn ang="0">
                  <a:pos x="8" y="1"/>
                </a:cxn>
                <a:cxn ang="0">
                  <a:pos x="11" y="4"/>
                </a:cxn>
              </a:cxnLst>
              <a:rect l="0" t="0" r="r" b="b"/>
              <a:pathLst>
                <a:path w="11" h="8">
                  <a:moveTo>
                    <a:pt x="11" y="4"/>
                  </a:moveTo>
                  <a:cubicBezTo>
                    <a:pt x="10" y="6"/>
                    <a:pt x="7" y="7"/>
                    <a:pt x="5" y="7"/>
                  </a:cubicBezTo>
                  <a:cubicBezTo>
                    <a:pt x="4" y="8"/>
                    <a:pt x="2" y="6"/>
                    <a:pt x="1" y="6"/>
                  </a:cubicBezTo>
                  <a:cubicBezTo>
                    <a:pt x="1" y="5"/>
                    <a:pt x="0" y="3"/>
                    <a:pt x="1" y="2"/>
                  </a:cubicBezTo>
                  <a:cubicBezTo>
                    <a:pt x="1" y="1"/>
                    <a:pt x="3" y="0"/>
                    <a:pt x="4" y="0"/>
                  </a:cubicBezTo>
                  <a:cubicBezTo>
                    <a:pt x="5" y="0"/>
                    <a:pt x="7" y="1"/>
                    <a:pt x="8" y="1"/>
                  </a:cubicBezTo>
                  <a:cubicBezTo>
                    <a:pt x="9" y="2"/>
                    <a:pt x="11" y="3"/>
                    <a:pt x="11"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2" name="Freeform 29">
              <a:extLst>
                <a:ext uri="{FF2B5EF4-FFF2-40B4-BE49-F238E27FC236}">
                  <a16:creationId xmlns:a16="http://schemas.microsoft.com/office/drawing/2014/main" id="{B2EAE52D-341B-4C50-B7E5-5CAD262E2476}"/>
                </a:ext>
              </a:extLst>
            </p:cNvPr>
            <p:cNvSpPr>
              <a:spLocks/>
            </p:cNvSpPr>
            <p:nvPr/>
          </p:nvSpPr>
          <p:spPr bwMode="auto">
            <a:xfrm>
              <a:off x="7828429" y="4228997"/>
              <a:ext cx="32534" cy="27112"/>
            </a:xfrm>
            <a:custGeom>
              <a:avLst/>
              <a:gdLst/>
              <a:ahLst/>
              <a:cxnLst>
                <a:cxn ang="0">
                  <a:pos x="13" y="6"/>
                </a:cxn>
                <a:cxn ang="0">
                  <a:pos x="11" y="8"/>
                </a:cxn>
                <a:cxn ang="0">
                  <a:pos x="9" y="9"/>
                </a:cxn>
                <a:cxn ang="0">
                  <a:pos x="6" y="8"/>
                </a:cxn>
                <a:cxn ang="0">
                  <a:pos x="2" y="9"/>
                </a:cxn>
                <a:cxn ang="0">
                  <a:pos x="0" y="7"/>
                </a:cxn>
                <a:cxn ang="0">
                  <a:pos x="3" y="4"/>
                </a:cxn>
                <a:cxn ang="0">
                  <a:pos x="4" y="0"/>
                </a:cxn>
                <a:cxn ang="0">
                  <a:pos x="6" y="0"/>
                </a:cxn>
                <a:cxn ang="0">
                  <a:pos x="9" y="1"/>
                </a:cxn>
                <a:cxn ang="0">
                  <a:pos x="13" y="4"/>
                </a:cxn>
                <a:cxn ang="0">
                  <a:pos x="13" y="6"/>
                </a:cxn>
              </a:cxnLst>
              <a:rect l="0" t="0" r="r" b="b"/>
              <a:pathLst>
                <a:path w="13" h="10">
                  <a:moveTo>
                    <a:pt x="13" y="6"/>
                  </a:moveTo>
                  <a:cubicBezTo>
                    <a:pt x="13" y="7"/>
                    <a:pt x="11" y="7"/>
                    <a:pt x="11" y="8"/>
                  </a:cubicBezTo>
                  <a:cubicBezTo>
                    <a:pt x="10" y="8"/>
                    <a:pt x="10" y="9"/>
                    <a:pt x="9" y="9"/>
                  </a:cubicBezTo>
                  <a:cubicBezTo>
                    <a:pt x="8" y="10"/>
                    <a:pt x="7" y="8"/>
                    <a:pt x="6" y="8"/>
                  </a:cubicBezTo>
                  <a:cubicBezTo>
                    <a:pt x="5" y="7"/>
                    <a:pt x="3" y="9"/>
                    <a:pt x="2" y="9"/>
                  </a:cubicBezTo>
                  <a:cubicBezTo>
                    <a:pt x="1" y="8"/>
                    <a:pt x="0" y="7"/>
                    <a:pt x="0" y="7"/>
                  </a:cubicBezTo>
                  <a:cubicBezTo>
                    <a:pt x="0" y="6"/>
                    <a:pt x="2" y="4"/>
                    <a:pt x="3" y="4"/>
                  </a:cubicBezTo>
                  <a:cubicBezTo>
                    <a:pt x="3" y="3"/>
                    <a:pt x="3" y="1"/>
                    <a:pt x="4" y="0"/>
                  </a:cubicBezTo>
                  <a:cubicBezTo>
                    <a:pt x="4" y="0"/>
                    <a:pt x="5" y="0"/>
                    <a:pt x="6" y="0"/>
                  </a:cubicBezTo>
                  <a:cubicBezTo>
                    <a:pt x="7" y="0"/>
                    <a:pt x="9" y="1"/>
                    <a:pt x="9" y="1"/>
                  </a:cubicBezTo>
                  <a:cubicBezTo>
                    <a:pt x="10" y="2"/>
                    <a:pt x="12" y="3"/>
                    <a:pt x="13" y="4"/>
                  </a:cubicBezTo>
                  <a:cubicBezTo>
                    <a:pt x="13" y="4"/>
                    <a:pt x="13" y="6"/>
                    <a:pt x="13"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3" name="Freeform 30">
              <a:extLst>
                <a:ext uri="{FF2B5EF4-FFF2-40B4-BE49-F238E27FC236}">
                  <a16:creationId xmlns:a16="http://schemas.microsoft.com/office/drawing/2014/main" id="{76311BDB-0ADC-4D69-9AD7-8891CDB38ABD}"/>
                </a:ext>
              </a:extLst>
            </p:cNvPr>
            <p:cNvSpPr>
              <a:spLocks/>
            </p:cNvSpPr>
            <p:nvPr/>
          </p:nvSpPr>
          <p:spPr bwMode="auto">
            <a:xfrm>
              <a:off x="7874520" y="4182907"/>
              <a:ext cx="56935" cy="94891"/>
            </a:xfrm>
            <a:custGeom>
              <a:avLst/>
              <a:gdLst/>
              <a:ahLst/>
              <a:cxnLst>
                <a:cxn ang="0">
                  <a:pos x="8" y="31"/>
                </a:cxn>
                <a:cxn ang="0">
                  <a:pos x="7" y="37"/>
                </a:cxn>
                <a:cxn ang="0">
                  <a:pos x="5" y="35"/>
                </a:cxn>
                <a:cxn ang="0">
                  <a:pos x="3" y="29"/>
                </a:cxn>
                <a:cxn ang="0">
                  <a:pos x="0" y="26"/>
                </a:cxn>
                <a:cxn ang="0">
                  <a:pos x="0" y="23"/>
                </a:cxn>
                <a:cxn ang="0">
                  <a:pos x="2" y="19"/>
                </a:cxn>
                <a:cxn ang="0">
                  <a:pos x="5" y="17"/>
                </a:cxn>
                <a:cxn ang="0">
                  <a:pos x="7" y="13"/>
                </a:cxn>
                <a:cxn ang="0">
                  <a:pos x="5" y="8"/>
                </a:cxn>
                <a:cxn ang="0">
                  <a:pos x="5" y="5"/>
                </a:cxn>
                <a:cxn ang="0">
                  <a:pos x="7" y="1"/>
                </a:cxn>
                <a:cxn ang="0">
                  <a:pos x="13" y="2"/>
                </a:cxn>
                <a:cxn ang="0">
                  <a:pos x="16" y="7"/>
                </a:cxn>
                <a:cxn ang="0">
                  <a:pos x="18" y="13"/>
                </a:cxn>
                <a:cxn ang="0">
                  <a:pos x="22" y="14"/>
                </a:cxn>
                <a:cxn ang="0">
                  <a:pos x="21" y="17"/>
                </a:cxn>
                <a:cxn ang="0">
                  <a:pos x="18" y="19"/>
                </a:cxn>
                <a:cxn ang="0">
                  <a:pos x="15" y="21"/>
                </a:cxn>
                <a:cxn ang="0">
                  <a:pos x="13" y="23"/>
                </a:cxn>
                <a:cxn ang="0">
                  <a:pos x="10" y="23"/>
                </a:cxn>
                <a:cxn ang="0">
                  <a:pos x="7" y="25"/>
                </a:cxn>
                <a:cxn ang="0">
                  <a:pos x="7" y="28"/>
                </a:cxn>
                <a:cxn ang="0">
                  <a:pos x="8" y="31"/>
                </a:cxn>
              </a:cxnLst>
              <a:rect l="0" t="0" r="r" b="b"/>
              <a:pathLst>
                <a:path w="22" h="37">
                  <a:moveTo>
                    <a:pt x="8" y="31"/>
                  </a:moveTo>
                  <a:cubicBezTo>
                    <a:pt x="8" y="33"/>
                    <a:pt x="9" y="36"/>
                    <a:pt x="7" y="37"/>
                  </a:cubicBezTo>
                  <a:cubicBezTo>
                    <a:pt x="7" y="37"/>
                    <a:pt x="5" y="36"/>
                    <a:pt x="5" y="35"/>
                  </a:cubicBezTo>
                  <a:cubicBezTo>
                    <a:pt x="4" y="34"/>
                    <a:pt x="4" y="30"/>
                    <a:pt x="3" y="29"/>
                  </a:cubicBezTo>
                  <a:cubicBezTo>
                    <a:pt x="3" y="28"/>
                    <a:pt x="1" y="27"/>
                    <a:pt x="0" y="26"/>
                  </a:cubicBezTo>
                  <a:cubicBezTo>
                    <a:pt x="0" y="26"/>
                    <a:pt x="0" y="24"/>
                    <a:pt x="0" y="23"/>
                  </a:cubicBezTo>
                  <a:cubicBezTo>
                    <a:pt x="0" y="22"/>
                    <a:pt x="1" y="20"/>
                    <a:pt x="2" y="19"/>
                  </a:cubicBezTo>
                  <a:cubicBezTo>
                    <a:pt x="2" y="18"/>
                    <a:pt x="5" y="18"/>
                    <a:pt x="5" y="17"/>
                  </a:cubicBezTo>
                  <a:cubicBezTo>
                    <a:pt x="6" y="16"/>
                    <a:pt x="7" y="14"/>
                    <a:pt x="7" y="13"/>
                  </a:cubicBezTo>
                  <a:cubicBezTo>
                    <a:pt x="7" y="11"/>
                    <a:pt x="5" y="9"/>
                    <a:pt x="5" y="8"/>
                  </a:cubicBezTo>
                  <a:cubicBezTo>
                    <a:pt x="5" y="7"/>
                    <a:pt x="5" y="6"/>
                    <a:pt x="5" y="5"/>
                  </a:cubicBezTo>
                  <a:cubicBezTo>
                    <a:pt x="6" y="4"/>
                    <a:pt x="6" y="1"/>
                    <a:pt x="7" y="1"/>
                  </a:cubicBezTo>
                  <a:cubicBezTo>
                    <a:pt x="8" y="0"/>
                    <a:pt x="12" y="1"/>
                    <a:pt x="13" y="2"/>
                  </a:cubicBezTo>
                  <a:cubicBezTo>
                    <a:pt x="14" y="3"/>
                    <a:pt x="16" y="6"/>
                    <a:pt x="16" y="7"/>
                  </a:cubicBezTo>
                  <a:cubicBezTo>
                    <a:pt x="17" y="9"/>
                    <a:pt x="17" y="12"/>
                    <a:pt x="18" y="13"/>
                  </a:cubicBezTo>
                  <a:cubicBezTo>
                    <a:pt x="19" y="13"/>
                    <a:pt x="21" y="13"/>
                    <a:pt x="22" y="14"/>
                  </a:cubicBezTo>
                  <a:cubicBezTo>
                    <a:pt x="22" y="15"/>
                    <a:pt x="22" y="17"/>
                    <a:pt x="21" y="17"/>
                  </a:cubicBezTo>
                  <a:cubicBezTo>
                    <a:pt x="21" y="18"/>
                    <a:pt x="19" y="19"/>
                    <a:pt x="18" y="19"/>
                  </a:cubicBezTo>
                  <a:cubicBezTo>
                    <a:pt x="17" y="20"/>
                    <a:pt x="16" y="20"/>
                    <a:pt x="15" y="21"/>
                  </a:cubicBezTo>
                  <a:cubicBezTo>
                    <a:pt x="15" y="21"/>
                    <a:pt x="14" y="23"/>
                    <a:pt x="13" y="23"/>
                  </a:cubicBezTo>
                  <a:cubicBezTo>
                    <a:pt x="13" y="23"/>
                    <a:pt x="11" y="23"/>
                    <a:pt x="10" y="23"/>
                  </a:cubicBezTo>
                  <a:cubicBezTo>
                    <a:pt x="9" y="23"/>
                    <a:pt x="8" y="24"/>
                    <a:pt x="7" y="25"/>
                  </a:cubicBezTo>
                  <a:cubicBezTo>
                    <a:pt x="7" y="26"/>
                    <a:pt x="7" y="27"/>
                    <a:pt x="7" y="28"/>
                  </a:cubicBezTo>
                  <a:cubicBezTo>
                    <a:pt x="7" y="29"/>
                    <a:pt x="8" y="31"/>
                    <a:pt x="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4" name="Freeform 31">
              <a:extLst>
                <a:ext uri="{FF2B5EF4-FFF2-40B4-BE49-F238E27FC236}">
                  <a16:creationId xmlns:a16="http://schemas.microsoft.com/office/drawing/2014/main" id="{664498F4-59A6-4C10-9A82-95FDD0C08519}"/>
                </a:ext>
              </a:extLst>
            </p:cNvPr>
            <p:cNvSpPr>
              <a:spLocks/>
            </p:cNvSpPr>
            <p:nvPr/>
          </p:nvSpPr>
          <p:spPr bwMode="auto">
            <a:xfrm>
              <a:off x="7535624" y="4150373"/>
              <a:ext cx="260271" cy="165382"/>
            </a:xfrm>
            <a:custGeom>
              <a:avLst/>
              <a:gdLst/>
              <a:ahLst/>
              <a:cxnLst>
                <a:cxn ang="0">
                  <a:pos x="20" y="57"/>
                </a:cxn>
                <a:cxn ang="0">
                  <a:pos x="13" y="62"/>
                </a:cxn>
                <a:cxn ang="0">
                  <a:pos x="7" y="62"/>
                </a:cxn>
                <a:cxn ang="0">
                  <a:pos x="2" y="57"/>
                </a:cxn>
                <a:cxn ang="0">
                  <a:pos x="1" y="46"/>
                </a:cxn>
                <a:cxn ang="0">
                  <a:pos x="8" y="35"/>
                </a:cxn>
                <a:cxn ang="0">
                  <a:pos x="16" y="29"/>
                </a:cxn>
                <a:cxn ang="0">
                  <a:pos x="19" y="25"/>
                </a:cxn>
                <a:cxn ang="0">
                  <a:pos x="21" y="20"/>
                </a:cxn>
                <a:cxn ang="0">
                  <a:pos x="28" y="15"/>
                </a:cxn>
                <a:cxn ang="0">
                  <a:pos x="36" y="15"/>
                </a:cxn>
                <a:cxn ang="0">
                  <a:pos x="51" y="16"/>
                </a:cxn>
                <a:cxn ang="0">
                  <a:pos x="55" y="19"/>
                </a:cxn>
                <a:cxn ang="0">
                  <a:pos x="59" y="23"/>
                </a:cxn>
                <a:cxn ang="0">
                  <a:pos x="64" y="20"/>
                </a:cxn>
                <a:cxn ang="0">
                  <a:pos x="71" y="13"/>
                </a:cxn>
                <a:cxn ang="0">
                  <a:pos x="76" y="6"/>
                </a:cxn>
                <a:cxn ang="0">
                  <a:pos x="84" y="2"/>
                </a:cxn>
                <a:cxn ang="0">
                  <a:pos x="93" y="0"/>
                </a:cxn>
                <a:cxn ang="0">
                  <a:pos x="99" y="1"/>
                </a:cxn>
                <a:cxn ang="0">
                  <a:pos x="98" y="4"/>
                </a:cxn>
                <a:cxn ang="0">
                  <a:pos x="94" y="9"/>
                </a:cxn>
                <a:cxn ang="0">
                  <a:pos x="88" y="19"/>
                </a:cxn>
                <a:cxn ang="0">
                  <a:pos x="85" y="25"/>
                </a:cxn>
                <a:cxn ang="0">
                  <a:pos x="80" y="31"/>
                </a:cxn>
                <a:cxn ang="0">
                  <a:pos x="76" y="37"/>
                </a:cxn>
                <a:cxn ang="0">
                  <a:pos x="69" y="41"/>
                </a:cxn>
                <a:cxn ang="0">
                  <a:pos x="59" y="43"/>
                </a:cxn>
                <a:cxn ang="0">
                  <a:pos x="48" y="44"/>
                </a:cxn>
                <a:cxn ang="0">
                  <a:pos x="38" y="44"/>
                </a:cxn>
                <a:cxn ang="0">
                  <a:pos x="31" y="47"/>
                </a:cxn>
                <a:cxn ang="0">
                  <a:pos x="25" y="52"/>
                </a:cxn>
                <a:cxn ang="0">
                  <a:pos x="20" y="57"/>
                </a:cxn>
              </a:cxnLst>
              <a:rect l="0" t="0" r="r" b="b"/>
              <a:pathLst>
                <a:path w="100" h="63">
                  <a:moveTo>
                    <a:pt x="20" y="57"/>
                  </a:moveTo>
                  <a:cubicBezTo>
                    <a:pt x="18" y="58"/>
                    <a:pt x="15" y="61"/>
                    <a:pt x="13" y="62"/>
                  </a:cubicBezTo>
                  <a:cubicBezTo>
                    <a:pt x="11" y="62"/>
                    <a:pt x="8" y="63"/>
                    <a:pt x="7" y="62"/>
                  </a:cubicBezTo>
                  <a:cubicBezTo>
                    <a:pt x="5" y="62"/>
                    <a:pt x="2" y="58"/>
                    <a:pt x="2" y="57"/>
                  </a:cubicBezTo>
                  <a:cubicBezTo>
                    <a:pt x="1" y="54"/>
                    <a:pt x="0" y="49"/>
                    <a:pt x="1" y="46"/>
                  </a:cubicBezTo>
                  <a:cubicBezTo>
                    <a:pt x="2" y="43"/>
                    <a:pt x="6" y="38"/>
                    <a:pt x="8" y="35"/>
                  </a:cubicBezTo>
                  <a:cubicBezTo>
                    <a:pt x="10" y="34"/>
                    <a:pt x="14" y="31"/>
                    <a:pt x="16" y="29"/>
                  </a:cubicBezTo>
                  <a:cubicBezTo>
                    <a:pt x="17" y="28"/>
                    <a:pt x="19" y="26"/>
                    <a:pt x="19" y="25"/>
                  </a:cubicBezTo>
                  <a:cubicBezTo>
                    <a:pt x="20" y="24"/>
                    <a:pt x="20" y="21"/>
                    <a:pt x="21" y="20"/>
                  </a:cubicBezTo>
                  <a:cubicBezTo>
                    <a:pt x="22" y="19"/>
                    <a:pt x="26" y="16"/>
                    <a:pt x="28" y="15"/>
                  </a:cubicBezTo>
                  <a:cubicBezTo>
                    <a:pt x="30" y="15"/>
                    <a:pt x="34" y="15"/>
                    <a:pt x="36" y="15"/>
                  </a:cubicBezTo>
                  <a:cubicBezTo>
                    <a:pt x="40" y="15"/>
                    <a:pt x="48" y="15"/>
                    <a:pt x="51" y="16"/>
                  </a:cubicBezTo>
                  <a:cubicBezTo>
                    <a:pt x="53" y="17"/>
                    <a:pt x="54" y="19"/>
                    <a:pt x="55" y="19"/>
                  </a:cubicBezTo>
                  <a:cubicBezTo>
                    <a:pt x="56" y="20"/>
                    <a:pt x="58" y="23"/>
                    <a:pt x="59" y="23"/>
                  </a:cubicBezTo>
                  <a:cubicBezTo>
                    <a:pt x="61" y="23"/>
                    <a:pt x="63" y="21"/>
                    <a:pt x="64" y="20"/>
                  </a:cubicBezTo>
                  <a:cubicBezTo>
                    <a:pt x="66" y="19"/>
                    <a:pt x="69" y="15"/>
                    <a:pt x="71" y="13"/>
                  </a:cubicBezTo>
                  <a:cubicBezTo>
                    <a:pt x="72" y="11"/>
                    <a:pt x="74" y="8"/>
                    <a:pt x="76" y="6"/>
                  </a:cubicBezTo>
                  <a:cubicBezTo>
                    <a:pt x="78" y="5"/>
                    <a:pt x="82" y="3"/>
                    <a:pt x="84" y="2"/>
                  </a:cubicBezTo>
                  <a:cubicBezTo>
                    <a:pt x="86" y="1"/>
                    <a:pt x="91" y="1"/>
                    <a:pt x="93" y="0"/>
                  </a:cubicBezTo>
                  <a:cubicBezTo>
                    <a:pt x="95" y="0"/>
                    <a:pt x="99" y="0"/>
                    <a:pt x="99" y="1"/>
                  </a:cubicBezTo>
                  <a:cubicBezTo>
                    <a:pt x="100" y="2"/>
                    <a:pt x="98" y="4"/>
                    <a:pt x="98" y="4"/>
                  </a:cubicBezTo>
                  <a:cubicBezTo>
                    <a:pt x="97" y="6"/>
                    <a:pt x="95" y="8"/>
                    <a:pt x="94" y="9"/>
                  </a:cubicBezTo>
                  <a:cubicBezTo>
                    <a:pt x="92" y="12"/>
                    <a:pt x="90" y="17"/>
                    <a:pt x="88" y="19"/>
                  </a:cubicBezTo>
                  <a:cubicBezTo>
                    <a:pt x="87" y="20"/>
                    <a:pt x="86" y="23"/>
                    <a:pt x="85" y="25"/>
                  </a:cubicBezTo>
                  <a:cubicBezTo>
                    <a:pt x="84" y="26"/>
                    <a:pt x="81" y="30"/>
                    <a:pt x="80" y="31"/>
                  </a:cubicBezTo>
                  <a:cubicBezTo>
                    <a:pt x="79" y="33"/>
                    <a:pt x="77" y="36"/>
                    <a:pt x="76" y="37"/>
                  </a:cubicBezTo>
                  <a:cubicBezTo>
                    <a:pt x="74" y="38"/>
                    <a:pt x="71" y="41"/>
                    <a:pt x="69" y="41"/>
                  </a:cubicBezTo>
                  <a:cubicBezTo>
                    <a:pt x="67" y="42"/>
                    <a:pt x="62" y="43"/>
                    <a:pt x="59" y="43"/>
                  </a:cubicBezTo>
                  <a:cubicBezTo>
                    <a:pt x="57" y="43"/>
                    <a:pt x="51" y="44"/>
                    <a:pt x="48" y="44"/>
                  </a:cubicBezTo>
                  <a:cubicBezTo>
                    <a:pt x="46" y="44"/>
                    <a:pt x="41" y="43"/>
                    <a:pt x="38" y="44"/>
                  </a:cubicBezTo>
                  <a:cubicBezTo>
                    <a:pt x="36" y="44"/>
                    <a:pt x="33" y="46"/>
                    <a:pt x="31" y="47"/>
                  </a:cubicBezTo>
                  <a:cubicBezTo>
                    <a:pt x="29" y="48"/>
                    <a:pt x="26" y="51"/>
                    <a:pt x="25" y="52"/>
                  </a:cubicBezTo>
                  <a:cubicBezTo>
                    <a:pt x="23" y="53"/>
                    <a:pt x="21" y="56"/>
                    <a:pt x="20" y="5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5" name="Freeform 32">
              <a:extLst>
                <a:ext uri="{FF2B5EF4-FFF2-40B4-BE49-F238E27FC236}">
                  <a16:creationId xmlns:a16="http://schemas.microsoft.com/office/drawing/2014/main" id="{C81A59D0-C495-4728-84C8-CA888E5FBDA2}"/>
                </a:ext>
              </a:extLst>
            </p:cNvPr>
            <p:cNvSpPr>
              <a:spLocks/>
            </p:cNvSpPr>
            <p:nvPr/>
          </p:nvSpPr>
          <p:spPr bwMode="auto">
            <a:xfrm>
              <a:off x="7936876" y="4031082"/>
              <a:ext cx="341606" cy="165382"/>
            </a:xfrm>
            <a:custGeom>
              <a:avLst/>
              <a:gdLst/>
              <a:ahLst/>
              <a:cxnLst>
                <a:cxn ang="0">
                  <a:pos x="70" y="62"/>
                </a:cxn>
                <a:cxn ang="0">
                  <a:pos x="59" y="56"/>
                </a:cxn>
                <a:cxn ang="0">
                  <a:pos x="52" y="47"/>
                </a:cxn>
                <a:cxn ang="0">
                  <a:pos x="44" y="39"/>
                </a:cxn>
                <a:cxn ang="0">
                  <a:pos x="35" y="36"/>
                </a:cxn>
                <a:cxn ang="0">
                  <a:pos x="26" y="37"/>
                </a:cxn>
                <a:cxn ang="0">
                  <a:pos x="18" y="40"/>
                </a:cxn>
                <a:cxn ang="0">
                  <a:pos x="14" y="45"/>
                </a:cxn>
                <a:cxn ang="0">
                  <a:pos x="7" y="46"/>
                </a:cxn>
                <a:cxn ang="0">
                  <a:pos x="2" y="42"/>
                </a:cxn>
                <a:cxn ang="0">
                  <a:pos x="0" y="34"/>
                </a:cxn>
                <a:cxn ang="0">
                  <a:pos x="7" y="21"/>
                </a:cxn>
                <a:cxn ang="0">
                  <a:pos x="21" y="11"/>
                </a:cxn>
                <a:cxn ang="0">
                  <a:pos x="31" y="6"/>
                </a:cxn>
                <a:cxn ang="0">
                  <a:pos x="48" y="2"/>
                </a:cxn>
                <a:cxn ang="0">
                  <a:pos x="66" y="1"/>
                </a:cxn>
                <a:cxn ang="0">
                  <a:pos x="78" y="5"/>
                </a:cxn>
                <a:cxn ang="0">
                  <a:pos x="90" y="13"/>
                </a:cxn>
                <a:cxn ang="0">
                  <a:pos x="95" y="18"/>
                </a:cxn>
                <a:cxn ang="0">
                  <a:pos x="101" y="20"/>
                </a:cxn>
                <a:cxn ang="0">
                  <a:pos x="103" y="17"/>
                </a:cxn>
                <a:cxn ang="0">
                  <a:pos x="103" y="11"/>
                </a:cxn>
                <a:cxn ang="0">
                  <a:pos x="105" y="9"/>
                </a:cxn>
                <a:cxn ang="0">
                  <a:pos x="111" y="9"/>
                </a:cxn>
                <a:cxn ang="0">
                  <a:pos x="121" y="11"/>
                </a:cxn>
                <a:cxn ang="0">
                  <a:pos x="126" y="17"/>
                </a:cxn>
                <a:cxn ang="0">
                  <a:pos x="130" y="20"/>
                </a:cxn>
                <a:cxn ang="0">
                  <a:pos x="130" y="25"/>
                </a:cxn>
                <a:cxn ang="0">
                  <a:pos x="126" y="31"/>
                </a:cxn>
                <a:cxn ang="0">
                  <a:pos x="116" y="39"/>
                </a:cxn>
                <a:cxn ang="0">
                  <a:pos x="108" y="40"/>
                </a:cxn>
                <a:cxn ang="0">
                  <a:pos x="96" y="44"/>
                </a:cxn>
                <a:cxn ang="0">
                  <a:pos x="86" y="49"/>
                </a:cxn>
                <a:cxn ang="0">
                  <a:pos x="80" y="56"/>
                </a:cxn>
                <a:cxn ang="0">
                  <a:pos x="79" y="63"/>
                </a:cxn>
                <a:cxn ang="0">
                  <a:pos x="74" y="63"/>
                </a:cxn>
                <a:cxn ang="0">
                  <a:pos x="70" y="62"/>
                </a:cxn>
              </a:cxnLst>
              <a:rect l="0" t="0" r="r" b="b"/>
              <a:pathLst>
                <a:path w="131" h="63">
                  <a:moveTo>
                    <a:pt x="70" y="62"/>
                  </a:moveTo>
                  <a:cubicBezTo>
                    <a:pt x="67" y="60"/>
                    <a:pt x="61" y="58"/>
                    <a:pt x="59" y="56"/>
                  </a:cubicBezTo>
                  <a:cubicBezTo>
                    <a:pt x="57" y="54"/>
                    <a:pt x="54" y="49"/>
                    <a:pt x="52" y="47"/>
                  </a:cubicBezTo>
                  <a:cubicBezTo>
                    <a:pt x="51" y="45"/>
                    <a:pt x="47" y="40"/>
                    <a:pt x="44" y="39"/>
                  </a:cubicBezTo>
                  <a:cubicBezTo>
                    <a:pt x="42" y="37"/>
                    <a:pt x="37" y="36"/>
                    <a:pt x="35" y="36"/>
                  </a:cubicBezTo>
                  <a:cubicBezTo>
                    <a:pt x="33" y="36"/>
                    <a:pt x="28" y="37"/>
                    <a:pt x="26" y="37"/>
                  </a:cubicBezTo>
                  <a:cubicBezTo>
                    <a:pt x="24" y="38"/>
                    <a:pt x="20" y="39"/>
                    <a:pt x="18" y="40"/>
                  </a:cubicBezTo>
                  <a:cubicBezTo>
                    <a:pt x="17" y="41"/>
                    <a:pt x="15" y="45"/>
                    <a:pt x="14" y="45"/>
                  </a:cubicBezTo>
                  <a:cubicBezTo>
                    <a:pt x="12" y="46"/>
                    <a:pt x="9" y="46"/>
                    <a:pt x="7" y="46"/>
                  </a:cubicBezTo>
                  <a:cubicBezTo>
                    <a:pt x="6" y="46"/>
                    <a:pt x="2" y="44"/>
                    <a:pt x="2" y="42"/>
                  </a:cubicBezTo>
                  <a:cubicBezTo>
                    <a:pt x="0" y="40"/>
                    <a:pt x="0" y="36"/>
                    <a:pt x="0" y="34"/>
                  </a:cubicBezTo>
                  <a:cubicBezTo>
                    <a:pt x="1" y="30"/>
                    <a:pt x="4" y="24"/>
                    <a:pt x="7" y="21"/>
                  </a:cubicBezTo>
                  <a:cubicBezTo>
                    <a:pt x="10" y="18"/>
                    <a:pt x="17" y="13"/>
                    <a:pt x="21" y="11"/>
                  </a:cubicBezTo>
                  <a:cubicBezTo>
                    <a:pt x="23" y="9"/>
                    <a:pt x="29" y="7"/>
                    <a:pt x="31" y="6"/>
                  </a:cubicBezTo>
                  <a:cubicBezTo>
                    <a:pt x="35" y="5"/>
                    <a:pt x="44" y="3"/>
                    <a:pt x="48" y="2"/>
                  </a:cubicBezTo>
                  <a:cubicBezTo>
                    <a:pt x="53" y="2"/>
                    <a:pt x="62" y="0"/>
                    <a:pt x="66" y="1"/>
                  </a:cubicBezTo>
                  <a:cubicBezTo>
                    <a:pt x="69" y="2"/>
                    <a:pt x="75" y="4"/>
                    <a:pt x="78" y="5"/>
                  </a:cubicBezTo>
                  <a:cubicBezTo>
                    <a:pt x="81" y="7"/>
                    <a:pt x="87" y="11"/>
                    <a:pt x="90" y="13"/>
                  </a:cubicBezTo>
                  <a:cubicBezTo>
                    <a:pt x="91" y="14"/>
                    <a:pt x="94" y="17"/>
                    <a:pt x="95" y="18"/>
                  </a:cubicBezTo>
                  <a:cubicBezTo>
                    <a:pt x="97" y="19"/>
                    <a:pt x="100" y="21"/>
                    <a:pt x="101" y="20"/>
                  </a:cubicBezTo>
                  <a:cubicBezTo>
                    <a:pt x="102" y="20"/>
                    <a:pt x="103" y="18"/>
                    <a:pt x="103" y="17"/>
                  </a:cubicBezTo>
                  <a:cubicBezTo>
                    <a:pt x="104" y="15"/>
                    <a:pt x="102" y="12"/>
                    <a:pt x="103" y="11"/>
                  </a:cubicBezTo>
                  <a:cubicBezTo>
                    <a:pt x="103" y="10"/>
                    <a:pt x="105" y="9"/>
                    <a:pt x="105" y="9"/>
                  </a:cubicBezTo>
                  <a:cubicBezTo>
                    <a:pt x="107" y="8"/>
                    <a:pt x="110" y="9"/>
                    <a:pt x="111" y="9"/>
                  </a:cubicBezTo>
                  <a:cubicBezTo>
                    <a:pt x="114" y="9"/>
                    <a:pt x="119" y="9"/>
                    <a:pt x="121" y="11"/>
                  </a:cubicBezTo>
                  <a:cubicBezTo>
                    <a:pt x="122" y="12"/>
                    <a:pt x="124" y="15"/>
                    <a:pt x="126" y="17"/>
                  </a:cubicBezTo>
                  <a:cubicBezTo>
                    <a:pt x="127" y="18"/>
                    <a:pt x="129" y="19"/>
                    <a:pt x="130" y="20"/>
                  </a:cubicBezTo>
                  <a:cubicBezTo>
                    <a:pt x="131" y="22"/>
                    <a:pt x="131" y="24"/>
                    <a:pt x="130" y="25"/>
                  </a:cubicBezTo>
                  <a:cubicBezTo>
                    <a:pt x="130" y="27"/>
                    <a:pt x="127" y="30"/>
                    <a:pt x="126" y="31"/>
                  </a:cubicBezTo>
                  <a:cubicBezTo>
                    <a:pt x="124" y="33"/>
                    <a:pt x="119" y="38"/>
                    <a:pt x="116" y="39"/>
                  </a:cubicBezTo>
                  <a:cubicBezTo>
                    <a:pt x="114" y="40"/>
                    <a:pt x="110" y="40"/>
                    <a:pt x="108" y="40"/>
                  </a:cubicBezTo>
                  <a:cubicBezTo>
                    <a:pt x="105" y="41"/>
                    <a:pt x="99" y="43"/>
                    <a:pt x="96" y="44"/>
                  </a:cubicBezTo>
                  <a:cubicBezTo>
                    <a:pt x="93" y="45"/>
                    <a:pt x="88" y="47"/>
                    <a:pt x="86" y="49"/>
                  </a:cubicBezTo>
                  <a:cubicBezTo>
                    <a:pt x="84" y="50"/>
                    <a:pt x="81" y="54"/>
                    <a:pt x="80" y="56"/>
                  </a:cubicBezTo>
                  <a:cubicBezTo>
                    <a:pt x="79" y="57"/>
                    <a:pt x="80" y="61"/>
                    <a:pt x="79" y="63"/>
                  </a:cubicBezTo>
                  <a:cubicBezTo>
                    <a:pt x="78" y="63"/>
                    <a:pt x="75" y="63"/>
                    <a:pt x="74" y="63"/>
                  </a:cubicBezTo>
                  <a:cubicBezTo>
                    <a:pt x="73" y="63"/>
                    <a:pt x="71" y="62"/>
                    <a:pt x="70" y="6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6" name="Freeform 33">
              <a:extLst>
                <a:ext uri="{FF2B5EF4-FFF2-40B4-BE49-F238E27FC236}">
                  <a16:creationId xmlns:a16="http://schemas.microsoft.com/office/drawing/2014/main" id="{65369634-E6C1-4288-A595-AD569818FAB8}"/>
                </a:ext>
              </a:extLst>
            </p:cNvPr>
            <p:cNvSpPr>
              <a:spLocks/>
            </p:cNvSpPr>
            <p:nvPr/>
          </p:nvSpPr>
          <p:spPr bwMode="auto">
            <a:xfrm>
              <a:off x="7660337" y="3412938"/>
              <a:ext cx="56935" cy="27112"/>
            </a:xfrm>
            <a:custGeom>
              <a:avLst/>
              <a:gdLst/>
              <a:ahLst/>
              <a:cxnLst>
                <a:cxn ang="0">
                  <a:pos x="22" y="7"/>
                </a:cxn>
                <a:cxn ang="0">
                  <a:pos x="17" y="11"/>
                </a:cxn>
                <a:cxn ang="0">
                  <a:pos x="11" y="10"/>
                </a:cxn>
                <a:cxn ang="0">
                  <a:pos x="6" y="8"/>
                </a:cxn>
                <a:cxn ang="0">
                  <a:pos x="3" y="6"/>
                </a:cxn>
                <a:cxn ang="0">
                  <a:pos x="0" y="5"/>
                </a:cxn>
                <a:cxn ang="0">
                  <a:pos x="2" y="1"/>
                </a:cxn>
                <a:cxn ang="0">
                  <a:pos x="7" y="1"/>
                </a:cxn>
                <a:cxn ang="0">
                  <a:pos x="10" y="3"/>
                </a:cxn>
                <a:cxn ang="0">
                  <a:pos x="15" y="3"/>
                </a:cxn>
                <a:cxn ang="0">
                  <a:pos x="18" y="5"/>
                </a:cxn>
                <a:cxn ang="0">
                  <a:pos x="22" y="7"/>
                </a:cxn>
              </a:cxnLst>
              <a:rect l="0" t="0" r="r" b="b"/>
              <a:pathLst>
                <a:path w="22" h="11">
                  <a:moveTo>
                    <a:pt x="22" y="7"/>
                  </a:moveTo>
                  <a:cubicBezTo>
                    <a:pt x="22" y="9"/>
                    <a:pt x="19" y="10"/>
                    <a:pt x="17" y="11"/>
                  </a:cubicBezTo>
                  <a:cubicBezTo>
                    <a:pt x="16" y="11"/>
                    <a:pt x="12" y="11"/>
                    <a:pt x="11" y="10"/>
                  </a:cubicBezTo>
                  <a:cubicBezTo>
                    <a:pt x="9" y="10"/>
                    <a:pt x="7" y="8"/>
                    <a:pt x="6" y="8"/>
                  </a:cubicBezTo>
                  <a:cubicBezTo>
                    <a:pt x="5" y="7"/>
                    <a:pt x="4" y="7"/>
                    <a:pt x="3" y="6"/>
                  </a:cubicBezTo>
                  <a:cubicBezTo>
                    <a:pt x="2" y="6"/>
                    <a:pt x="0" y="5"/>
                    <a:pt x="0" y="5"/>
                  </a:cubicBezTo>
                  <a:cubicBezTo>
                    <a:pt x="0" y="4"/>
                    <a:pt x="1" y="2"/>
                    <a:pt x="2" y="1"/>
                  </a:cubicBezTo>
                  <a:cubicBezTo>
                    <a:pt x="3" y="0"/>
                    <a:pt x="6" y="0"/>
                    <a:pt x="7" y="1"/>
                  </a:cubicBezTo>
                  <a:cubicBezTo>
                    <a:pt x="8" y="1"/>
                    <a:pt x="9" y="2"/>
                    <a:pt x="10" y="3"/>
                  </a:cubicBezTo>
                  <a:cubicBezTo>
                    <a:pt x="11" y="3"/>
                    <a:pt x="14" y="3"/>
                    <a:pt x="15" y="3"/>
                  </a:cubicBezTo>
                  <a:cubicBezTo>
                    <a:pt x="16" y="3"/>
                    <a:pt x="17" y="4"/>
                    <a:pt x="18" y="5"/>
                  </a:cubicBezTo>
                  <a:cubicBezTo>
                    <a:pt x="19" y="5"/>
                    <a:pt x="22" y="6"/>
                    <a:pt x="22"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7" name="Freeform 34">
              <a:extLst>
                <a:ext uri="{FF2B5EF4-FFF2-40B4-BE49-F238E27FC236}">
                  <a16:creationId xmlns:a16="http://schemas.microsoft.com/office/drawing/2014/main" id="{10662BB2-412C-4BFD-9E4D-5608DA54D92A}"/>
                </a:ext>
              </a:extLst>
            </p:cNvPr>
            <p:cNvSpPr>
              <a:spLocks/>
            </p:cNvSpPr>
            <p:nvPr/>
          </p:nvSpPr>
          <p:spPr bwMode="auto">
            <a:xfrm>
              <a:off x="7421756" y="3353292"/>
              <a:ext cx="233160" cy="390407"/>
            </a:xfrm>
            <a:custGeom>
              <a:avLst/>
              <a:gdLst/>
              <a:ahLst/>
              <a:cxnLst>
                <a:cxn ang="0">
                  <a:pos x="84" y="35"/>
                </a:cxn>
                <a:cxn ang="0">
                  <a:pos x="83" y="22"/>
                </a:cxn>
                <a:cxn ang="0">
                  <a:pos x="77" y="17"/>
                </a:cxn>
                <a:cxn ang="0">
                  <a:pos x="71" y="21"/>
                </a:cxn>
                <a:cxn ang="0">
                  <a:pos x="61" y="13"/>
                </a:cxn>
                <a:cxn ang="0">
                  <a:pos x="47" y="1"/>
                </a:cxn>
                <a:cxn ang="0">
                  <a:pos x="37" y="6"/>
                </a:cxn>
                <a:cxn ang="0">
                  <a:pos x="27" y="11"/>
                </a:cxn>
                <a:cxn ang="0">
                  <a:pos x="11" y="11"/>
                </a:cxn>
                <a:cxn ang="0">
                  <a:pos x="1" y="18"/>
                </a:cxn>
                <a:cxn ang="0">
                  <a:pos x="3" y="34"/>
                </a:cxn>
                <a:cxn ang="0">
                  <a:pos x="15" y="43"/>
                </a:cxn>
                <a:cxn ang="0">
                  <a:pos x="25" y="47"/>
                </a:cxn>
                <a:cxn ang="0">
                  <a:pos x="35" y="60"/>
                </a:cxn>
                <a:cxn ang="0">
                  <a:pos x="37" y="79"/>
                </a:cxn>
                <a:cxn ang="0">
                  <a:pos x="45" y="89"/>
                </a:cxn>
                <a:cxn ang="0">
                  <a:pos x="39" y="96"/>
                </a:cxn>
                <a:cxn ang="0">
                  <a:pos x="28" y="101"/>
                </a:cxn>
                <a:cxn ang="0">
                  <a:pos x="20" y="106"/>
                </a:cxn>
                <a:cxn ang="0">
                  <a:pos x="12" y="116"/>
                </a:cxn>
                <a:cxn ang="0">
                  <a:pos x="17" y="132"/>
                </a:cxn>
                <a:cxn ang="0">
                  <a:pos x="30" y="143"/>
                </a:cxn>
                <a:cxn ang="0">
                  <a:pos x="37" y="150"/>
                </a:cxn>
                <a:cxn ang="0">
                  <a:pos x="49" y="145"/>
                </a:cxn>
                <a:cxn ang="0">
                  <a:pos x="66" y="134"/>
                </a:cxn>
                <a:cxn ang="0">
                  <a:pos x="75" y="125"/>
                </a:cxn>
                <a:cxn ang="0">
                  <a:pos x="72" y="120"/>
                </a:cxn>
                <a:cxn ang="0">
                  <a:pos x="74" y="109"/>
                </a:cxn>
                <a:cxn ang="0">
                  <a:pos x="85" y="103"/>
                </a:cxn>
                <a:cxn ang="0">
                  <a:pos x="87" y="92"/>
                </a:cxn>
                <a:cxn ang="0">
                  <a:pos x="86" y="77"/>
                </a:cxn>
                <a:cxn ang="0">
                  <a:pos x="77" y="65"/>
                </a:cxn>
                <a:cxn ang="0">
                  <a:pos x="83" y="52"/>
                </a:cxn>
                <a:cxn ang="0">
                  <a:pos x="79" y="45"/>
                </a:cxn>
              </a:cxnLst>
              <a:rect l="0" t="0" r="r" b="b"/>
              <a:pathLst>
                <a:path w="89" h="150">
                  <a:moveTo>
                    <a:pt x="78" y="39"/>
                  </a:moveTo>
                  <a:cubicBezTo>
                    <a:pt x="79" y="38"/>
                    <a:pt x="83" y="36"/>
                    <a:pt x="84" y="35"/>
                  </a:cubicBezTo>
                  <a:cubicBezTo>
                    <a:pt x="85" y="33"/>
                    <a:pt x="84" y="29"/>
                    <a:pt x="84" y="27"/>
                  </a:cubicBezTo>
                  <a:cubicBezTo>
                    <a:pt x="84" y="26"/>
                    <a:pt x="84" y="23"/>
                    <a:pt x="83" y="22"/>
                  </a:cubicBezTo>
                  <a:cubicBezTo>
                    <a:pt x="83" y="21"/>
                    <a:pt x="81" y="19"/>
                    <a:pt x="80" y="18"/>
                  </a:cubicBezTo>
                  <a:cubicBezTo>
                    <a:pt x="79" y="18"/>
                    <a:pt x="78" y="17"/>
                    <a:pt x="77" y="17"/>
                  </a:cubicBezTo>
                  <a:cubicBezTo>
                    <a:pt x="76" y="17"/>
                    <a:pt x="75" y="19"/>
                    <a:pt x="74" y="20"/>
                  </a:cubicBezTo>
                  <a:cubicBezTo>
                    <a:pt x="74" y="20"/>
                    <a:pt x="72" y="21"/>
                    <a:pt x="71" y="21"/>
                  </a:cubicBezTo>
                  <a:cubicBezTo>
                    <a:pt x="70" y="21"/>
                    <a:pt x="66" y="20"/>
                    <a:pt x="65" y="19"/>
                  </a:cubicBezTo>
                  <a:cubicBezTo>
                    <a:pt x="64" y="18"/>
                    <a:pt x="62" y="15"/>
                    <a:pt x="61" y="13"/>
                  </a:cubicBezTo>
                  <a:cubicBezTo>
                    <a:pt x="59" y="12"/>
                    <a:pt x="57" y="8"/>
                    <a:pt x="56" y="6"/>
                  </a:cubicBezTo>
                  <a:cubicBezTo>
                    <a:pt x="54" y="5"/>
                    <a:pt x="50" y="1"/>
                    <a:pt x="47" y="1"/>
                  </a:cubicBezTo>
                  <a:cubicBezTo>
                    <a:pt x="46" y="0"/>
                    <a:pt x="43" y="1"/>
                    <a:pt x="42" y="1"/>
                  </a:cubicBezTo>
                  <a:cubicBezTo>
                    <a:pt x="40" y="2"/>
                    <a:pt x="38" y="5"/>
                    <a:pt x="37" y="6"/>
                  </a:cubicBezTo>
                  <a:cubicBezTo>
                    <a:pt x="36" y="7"/>
                    <a:pt x="34" y="9"/>
                    <a:pt x="33" y="10"/>
                  </a:cubicBezTo>
                  <a:cubicBezTo>
                    <a:pt x="31" y="10"/>
                    <a:pt x="28" y="11"/>
                    <a:pt x="27" y="11"/>
                  </a:cubicBezTo>
                  <a:cubicBezTo>
                    <a:pt x="25" y="11"/>
                    <a:pt x="20" y="10"/>
                    <a:pt x="18" y="10"/>
                  </a:cubicBezTo>
                  <a:cubicBezTo>
                    <a:pt x="16" y="10"/>
                    <a:pt x="12" y="10"/>
                    <a:pt x="11" y="11"/>
                  </a:cubicBezTo>
                  <a:cubicBezTo>
                    <a:pt x="9" y="11"/>
                    <a:pt x="7" y="13"/>
                    <a:pt x="5" y="14"/>
                  </a:cubicBezTo>
                  <a:cubicBezTo>
                    <a:pt x="4" y="15"/>
                    <a:pt x="2" y="17"/>
                    <a:pt x="1" y="18"/>
                  </a:cubicBezTo>
                  <a:cubicBezTo>
                    <a:pt x="0" y="20"/>
                    <a:pt x="0" y="25"/>
                    <a:pt x="0" y="27"/>
                  </a:cubicBezTo>
                  <a:cubicBezTo>
                    <a:pt x="0" y="29"/>
                    <a:pt x="2" y="32"/>
                    <a:pt x="3" y="34"/>
                  </a:cubicBezTo>
                  <a:cubicBezTo>
                    <a:pt x="4" y="36"/>
                    <a:pt x="7" y="38"/>
                    <a:pt x="8" y="39"/>
                  </a:cubicBezTo>
                  <a:cubicBezTo>
                    <a:pt x="10" y="40"/>
                    <a:pt x="13" y="42"/>
                    <a:pt x="15" y="43"/>
                  </a:cubicBezTo>
                  <a:cubicBezTo>
                    <a:pt x="16" y="44"/>
                    <a:pt x="19" y="46"/>
                    <a:pt x="20" y="46"/>
                  </a:cubicBezTo>
                  <a:cubicBezTo>
                    <a:pt x="22" y="47"/>
                    <a:pt x="24" y="47"/>
                    <a:pt x="25" y="47"/>
                  </a:cubicBezTo>
                  <a:cubicBezTo>
                    <a:pt x="27" y="48"/>
                    <a:pt x="30" y="50"/>
                    <a:pt x="31" y="52"/>
                  </a:cubicBezTo>
                  <a:cubicBezTo>
                    <a:pt x="33" y="54"/>
                    <a:pt x="34" y="58"/>
                    <a:pt x="35" y="60"/>
                  </a:cubicBezTo>
                  <a:cubicBezTo>
                    <a:pt x="35" y="61"/>
                    <a:pt x="34" y="65"/>
                    <a:pt x="35" y="67"/>
                  </a:cubicBezTo>
                  <a:cubicBezTo>
                    <a:pt x="35" y="70"/>
                    <a:pt x="36" y="76"/>
                    <a:pt x="37" y="79"/>
                  </a:cubicBezTo>
                  <a:cubicBezTo>
                    <a:pt x="38" y="81"/>
                    <a:pt x="40" y="85"/>
                    <a:pt x="41" y="86"/>
                  </a:cubicBezTo>
                  <a:cubicBezTo>
                    <a:pt x="42" y="87"/>
                    <a:pt x="44" y="88"/>
                    <a:pt x="45" y="89"/>
                  </a:cubicBezTo>
                  <a:cubicBezTo>
                    <a:pt x="45" y="90"/>
                    <a:pt x="44" y="92"/>
                    <a:pt x="44" y="93"/>
                  </a:cubicBezTo>
                  <a:cubicBezTo>
                    <a:pt x="43" y="94"/>
                    <a:pt x="40" y="95"/>
                    <a:pt x="39" y="96"/>
                  </a:cubicBezTo>
                  <a:cubicBezTo>
                    <a:pt x="38" y="96"/>
                    <a:pt x="35" y="97"/>
                    <a:pt x="33" y="97"/>
                  </a:cubicBezTo>
                  <a:cubicBezTo>
                    <a:pt x="32" y="98"/>
                    <a:pt x="29" y="100"/>
                    <a:pt x="28" y="101"/>
                  </a:cubicBezTo>
                  <a:cubicBezTo>
                    <a:pt x="27" y="102"/>
                    <a:pt x="25" y="103"/>
                    <a:pt x="24" y="103"/>
                  </a:cubicBezTo>
                  <a:cubicBezTo>
                    <a:pt x="23" y="104"/>
                    <a:pt x="21" y="105"/>
                    <a:pt x="20" y="106"/>
                  </a:cubicBezTo>
                  <a:cubicBezTo>
                    <a:pt x="19" y="107"/>
                    <a:pt x="16" y="109"/>
                    <a:pt x="14" y="111"/>
                  </a:cubicBezTo>
                  <a:cubicBezTo>
                    <a:pt x="14" y="112"/>
                    <a:pt x="12" y="114"/>
                    <a:pt x="12" y="116"/>
                  </a:cubicBezTo>
                  <a:cubicBezTo>
                    <a:pt x="11" y="118"/>
                    <a:pt x="12" y="122"/>
                    <a:pt x="13" y="124"/>
                  </a:cubicBezTo>
                  <a:cubicBezTo>
                    <a:pt x="13" y="126"/>
                    <a:pt x="15" y="130"/>
                    <a:pt x="17" y="132"/>
                  </a:cubicBezTo>
                  <a:cubicBezTo>
                    <a:pt x="18" y="133"/>
                    <a:pt x="23" y="135"/>
                    <a:pt x="25" y="136"/>
                  </a:cubicBezTo>
                  <a:cubicBezTo>
                    <a:pt x="26" y="138"/>
                    <a:pt x="29" y="141"/>
                    <a:pt x="30" y="143"/>
                  </a:cubicBezTo>
                  <a:cubicBezTo>
                    <a:pt x="30" y="144"/>
                    <a:pt x="31" y="147"/>
                    <a:pt x="32" y="148"/>
                  </a:cubicBezTo>
                  <a:cubicBezTo>
                    <a:pt x="33" y="149"/>
                    <a:pt x="36" y="150"/>
                    <a:pt x="37" y="150"/>
                  </a:cubicBezTo>
                  <a:cubicBezTo>
                    <a:pt x="38" y="150"/>
                    <a:pt x="41" y="149"/>
                    <a:pt x="42" y="149"/>
                  </a:cubicBezTo>
                  <a:cubicBezTo>
                    <a:pt x="44" y="148"/>
                    <a:pt x="48" y="146"/>
                    <a:pt x="49" y="145"/>
                  </a:cubicBezTo>
                  <a:cubicBezTo>
                    <a:pt x="52" y="143"/>
                    <a:pt x="56" y="139"/>
                    <a:pt x="59" y="138"/>
                  </a:cubicBezTo>
                  <a:cubicBezTo>
                    <a:pt x="61" y="137"/>
                    <a:pt x="65" y="135"/>
                    <a:pt x="66" y="134"/>
                  </a:cubicBezTo>
                  <a:cubicBezTo>
                    <a:pt x="68" y="133"/>
                    <a:pt x="72" y="130"/>
                    <a:pt x="73" y="129"/>
                  </a:cubicBezTo>
                  <a:cubicBezTo>
                    <a:pt x="74" y="128"/>
                    <a:pt x="75" y="126"/>
                    <a:pt x="75" y="125"/>
                  </a:cubicBezTo>
                  <a:cubicBezTo>
                    <a:pt x="75" y="125"/>
                    <a:pt x="74" y="123"/>
                    <a:pt x="74" y="122"/>
                  </a:cubicBezTo>
                  <a:cubicBezTo>
                    <a:pt x="74" y="122"/>
                    <a:pt x="72" y="120"/>
                    <a:pt x="72" y="120"/>
                  </a:cubicBezTo>
                  <a:cubicBezTo>
                    <a:pt x="71" y="118"/>
                    <a:pt x="72" y="116"/>
                    <a:pt x="72" y="115"/>
                  </a:cubicBezTo>
                  <a:cubicBezTo>
                    <a:pt x="72" y="113"/>
                    <a:pt x="73" y="111"/>
                    <a:pt x="74" y="109"/>
                  </a:cubicBezTo>
                  <a:cubicBezTo>
                    <a:pt x="75" y="108"/>
                    <a:pt x="78" y="106"/>
                    <a:pt x="79" y="105"/>
                  </a:cubicBezTo>
                  <a:cubicBezTo>
                    <a:pt x="81" y="105"/>
                    <a:pt x="84" y="104"/>
                    <a:pt x="85" y="103"/>
                  </a:cubicBezTo>
                  <a:cubicBezTo>
                    <a:pt x="85" y="102"/>
                    <a:pt x="86" y="100"/>
                    <a:pt x="86" y="99"/>
                  </a:cubicBezTo>
                  <a:cubicBezTo>
                    <a:pt x="86" y="97"/>
                    <a:pt x="87" y="94"/>
                    <a:pt x="87" y="92"/>
                  </a:cubicBezTo>
                  <a:cubicBezTo>
                    <a:pt x="87" y="90"/>
                    <a:pt x="89" y="86"/>
                    <a:pt x="89" y="84"/>
                  </a:cubicBezTo>
                  <a:cubicBezTo>
                    <a:pt x="88" y="82"/>
                    <a:pt x="87" y="79"/>
                    <a:pt x="86" y="77"/>
                  </a:cubicBezTo>
                  <a:cubicBezTo>
                    <a:pt x="85" y="76"/>
                    <a:pt x="82" y="73"/>
                    <a:pt x="81" y="71"/>
                  </a:cubicBezTo>
                  <a:cubicBezTo>
                    <a:pt x="80" y="70"/>
                    <a:pt x="78" y="66"/>
                    <a:pt x="77" y="65"/>
                  </a:cubicBezTo>
                  <a:cubicBezTo>
                    <a:pt x="77" y="63"/>
                    <a:pt x="78" y="59"/>
                    <a:pt x="79" y="57"/>
                  </a:cubicBezTo>
                  <a:cubicBezTo>
                    <a:pt x="79" y="55"/>
                    <a:pt x="83" y="54"/>
                    <a:pt x="83" y="52"/>
                  </a:cubicBezTo>
                  <a:cubicBezTo>
                    <a:pt x="84" y="51"/>
                    <a:pt x="83" y="48"/>
                    <a:pt x="82" y="48"/>
                  </a:cubicBezTo>
                  <a:cubicBezTo>
                    <a:pt x="82" y="47"/>
                    <a:pt x="80" y="46"/>
                    <a:pt x="79" y="45"/>
                  </a:cubicBezTo>
                  <a:cubicBezTo>
                    <a:pt x="79" y="44"/>
                    <a:pt x="78" y="41"/>
                    <a:pt x="78" y="3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8" name="Freeform 35">
              <a:extLst>
                <a:ext uri="{FF2B5EF4-FFF2-40B4-BE49-F238E27FC236}">
                  <a16:creationId xmlns:a16="http://schemas.microsoft.com/office/drawing/2014/main" id="{48531742-85D7-4485-A1AD-C1D57DD2AD7F}"/>
                </a:ext>
              </a:extLst>
            </p:cNvPr>
            <p:cNvSpPr>
              <a:spLocks/>
            </p:cNvSpPr>
            <p:nvPr/>
          </p:nvSpPr>
          <p:spPr bwMode="auto">
            <a:xfrm>
              <a:off x="7196730" y="3410227"/>
              <a:ext cx="18979" cy="18979"/>
            </a:xfrm>
            <a:custGeom>
              <a:avLst/>
              <a:gdLst/>
              <a:ahLst/>
              <a:cxnLst>
                <a:cxn ang="0">
                  <a:pos x="8" y="4"/>
                </a:cxn>
                <a:cxn ang="0">
                  <a:pos x="6" y="6"/>
                </a:cxn>
                <a:cxn ang="0">
                  <a:pos x="4" y="7"/>
                </a:cxn>
                <a:cxn ang="0">
                  <a:pos x="0" y="6"/>
                </a:cxn>
                <a:cxn ang="0">
                  <a:pos x="0" y="3"/>
                </a:cxn>
                <a:cxn ang="0">
                  <a:pos x="2" y="1"/>
                </a:cxn>
                <a:cxn ang="0">
                  <a:pos x="5" y="1"/>
                </a:cxn>
                <a:cxn ang="0">
                  <a:pos x="8" y="4"/>
                </a:cxn>
              </a:cxnLst>
              <a:rect l="0" t="0" r="r" b="b"/>
              <a:pathLst>
                <a:path w="8" h="7">
                  <a:moveTo>
                    <a:pt x="8" y="4"/>
                  </a:moveTo>
                  <a:cubicBezTo>
                    <a:pt x="8" y="5"/>
                    <a:pt x="7" y="6"/>
                    <a:pt x="6" y="6"/>
                  </a:cubicBezTo>
                  <a:cubicBezTo>
                    <a:pt x="6" y="7"/>
                    <a:pt x="4" y="7"/>
                    <a:pt x="4" y="7"/>
                  </a:cubicBezTo>
                  <a:cubicBezTo>
                    <a:pt x="3" y="7"/>
                    <a:pt x="1" y="7"/>
                    <a:pt x="0" y="6"/>
                  </a:cubicBezTo>
                  <a:cubicBezTo>
                    <a:pt x="0" y="5"/>
                    <a:pt x="0" y="3"/>
                    <a:pt x="0" y="3"/>
                  </a:cubicBezTo>
                  <a:cubicBezTo>
                    <a:pt x="0" y="2"/>
                    <a:pt x="1" y="1"/>
                    <a:pt x="2" y="1"/>
                  </a:cubicBezTo>
                  <a:cubicBezTo>
                    <a:pt x="3" y="1"/>
                    <a:pt x="4" y="0"/>
                    <a:pt x="5" y="1"/>
                  </a:cubicBezTo>
                  <a:cubicBezTo>
                    <a:pt x="6" y="1"/>
                    <a:pt x="8" y="3"/>
                    <a:pt x="8"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9" name="Freeform 36">
              <a:extLst>
                <a:ext uri="{FF2B5EF4-FFF2-40B4-BE49-F238E27FC236}">
                  <a16:creationId xmlns:a16="http://schemas.microsoft.com/office/drawing/2014/main" id="{A1B66432-85A1-402D-B304-CA466F3EBFD8}"/>
                </a:ext>
              </a:extLst>
            </p:cNvPr>
            <p:cNvSpPr>
              <a:spLocks/>
            </p:cNvSpPr>
            <p:nvPr/>
          </p:nvSpPr>
          <p:spPr bwMode="auto">
            <a:xfrm>
              <a:off x="7207575" y="3356004"/>
              <a:ext cx="70490" cy="67780"/>
            </a:xfrm>
            <a:custGeom>
              <a:avLst/>
              <a:gdLst/>
              <a:ahLst/>
              <a:cxnLst>
                <a:cxn ang="0">
                  <a:pos x="15" y="25"/>
                </a:cxn>
                <a:cxn ang="0">
                  <a:pos x="13" y="19"/>
                </a:cxn>
                <a:cxn ang="0">
                  <a:pos x="10" y="14"/>
                </a:cxn>
                <a:cxn ang="0">
                  <a:pos x="4" y="11"/>
                </a:cxn>
                <a:cxn ang="0">
                  <a:pos x="1" y="9"/>
                </a:cxn>
                <a:cxn ang="0">
                  <a:pos x="1" y="6"/>
                </a:cxn>
                <a:cxn ang="0">
                  <a:pos x="4" y="6"/>
                </a:cxn>
                <a:cxn ang="0">
                  <a:pos x="7" y="6"/>
                </a:cxn>
                <a:cxn ang="0">
                  <a:pos x="8" y="3"/>
                </a:cxn>
                <a:cxn ang="0">
                  <a:pos x="9" y="1"/>
                </a:cxn>
                <a:cxn ang="0">
                  <a:pos x="12" y="0"/>
                </a:cxn>
                <a:cxn ang="0">
                  <a:pos x="17" y="2"/>
                </a:cxn>
                <a:cxn ang="0">
                  <a:pos x="20" y="4"/>
                </a:cxn>
                <a:cxn ang="0">
                  <a:pos x="24" y="6"/>
                </a:cxn>
                <a:cxn ang="0">
                  <a:pos x="27" y="11"/>
                </a:cxn>
                <a:cxn ang="0">
                  <a:pos x="26" y="15"/>
                </a:cxn>
                <a:cxn ang="0">
                  <a:pos x="24" y="18"/>
                </a:cxn>
                <a:cxn ang="0">
                  <a:pos x="21" y="21"/>
                </a:cxn>
                <a:cxn ang="0">
                  <a:pos x="19" y="23"/>
                </a:cxn>
                <a:cxn ang="0">
                  <a:pos x="17" y="25"/>
                </a:cxn>
                <a:cxn ang="0">
                  <a:pos x="15" y="25"/>
                </a:cxn>
              </a:cxnLst>
              <a:rect l="0" t="0" r="r" b="b"/>
              <a:pathLst>
                <a:path w="27" h="26">
                  <a:moveTo>
                    <a:pt x="15" y="25"/>
                  </a:moveTo>
                  <a:cubicBezTo>
                    <a:pt x="13" y="24"/>
                    <a:pt x="14" y="20"/>
                    <a:pt x="13" y="19"/>
                  </a:cubicBezTo>
                  <a:cubicBezTo>
                    <a:pt x="13" y="17"/>
                    <a:pt x="11" y="15"/>
                    <a:pt x="10" y="14"/>
                  </a:cubicBezTo>
                  <a:cubicBezTo>
                    <a:pt x="8" y="13"/>
                    <a:pt x="5" y="12"/>
                    <a:pt x="4" y="11"/>
                  </a:cubicBezTo>
                  <a:cubicBezTo>
                    <a:pt x="3" y="11"/>
                    <a:pt x="1" y="10"/>
                    <a:pt x="1" y="9"/>
                  </a:cubicBezTo>
                  <a:cubicBezTo>
                    <a:pt x="0" y="8"/>
                    <a:pt x="1" y="7"/>
                    <a:pt x="1" y="6"/>
                  </a:cubicBezTo>
                  <a:cubicBezTo>
                    <a:pt x="2" y="6"/>
                    <a:pt x="3" y="6"/>
                    <a:pt x="4" y="6"/>
                  </a:cubicBezTo>
                  <a:cubicBezTo>
                    <a:pt x="4" y="6"/>
                    <a:pt x="6" y="6"/>
                    <a:pt x="7" y="6"/>
                  </a:cubicBezTo>
                  <a:cubicBezTo>
                    <a:pt x="7" y="5"/>
                    <a:pt x="8" y="4"/>
                    <a:pt x="8" y="3"/>
                  </a:cubicBezTo>
                  <a:cubicBezTo>
                    <a:pt x="8" y="2"/>
                    <a:pt x="8" y="1"/>
                    <a:pt x="9" y="1"/>
                  </a:cubicBezTo>
                  <a:cubicBezTo>
                    <a:pt x="9" y="0"/>
                    <a:pt x="11" y="0"/>
                    <a:pt x="12" y="0"/>
                  </a:cubicBezTo>
                  <a:cubicBezTo>
                    <a:pt x="13" y="0"/>
                    <a:pt x="16" y="1"/>
                    <a:pt x="17" y="2"/>
                  </a:cubicBezTo>
                  <a:cubicBezTo>
                    <a:pt x="18" y="2"/>
                    <a:pt x="20" y="4"/>
                    <a:pt x="20" y="4"/>
                  </a:cubicBezTo>
                  <a:cubicBezTo>
                    <a:pt x="21" y="5"/>
                    <a:pt x="23" y="6"/>
                    <a:pt x="24" y="6"/>
                  </a:cubicBezTo>
                  <a:cubicBezTo>
                    <a:pt x="25" y="7"/>
                    <a:pt x="27" y="10"/>
                    <a:pt x="27" y="11"/>
                  </a:cubicBezTo>
                  <a:cubicBezTo>
                    <a:pt x="27" y="12"/>
                    <a:pt x="26" y="14"/>
                    <a:pt x="26" y="15"/>
                  </a:cubicBezTo>
                  <a:cubicBezTo>
                    <a:pt x="26" y="16"/>
                    <a:pt x="25" y="17"/>
                    <a:pt x="24" y="18"/>
                  </a:cubicBezTo>
                  <a:cubicBezTo>
                    <a:pt x="23" y="19"/>
                    <a:pt x="22" y="20"/>
                    <a:pt x="21" y="21"/>
                  </a:cubicBezTo>
                  <a:cubicBezTo>
                    <a:pt x="20" y="21"/>
                    <a:pt x="19" y="23"/>
                    <a:pt x="19" y="23"/>
                  </a:cubicBezTo>
                  <a:cubicBezTo>
                    <a:pt x="18" y="24"/>
                    <a:pt x="18" y="25"/>
                    <a:pt x="17" y="25"/>
                  </a:cubicBezTo>
                  <a:cubicBezTo>
                    <a:pt x="17" y="26"/>
                    <a:pt x="15" y="26"/>
                    <a:pt x="15" y="2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0" name="Freeform 37">
              <a:extLst>
                <a:ext uri="{FF2B5EF4-FFF2-40B4-BE49-F238E27FC236}">
                  <a16:creationId xmlns:a16="http://schemas.microsoft.com/office/drawing/2014/main" id="{AD9DA3CF-4509-4A22-ABC8-D2495D0D1913}"/>
                </a:ext>
              </a:extLst>
            </p:cNvPr>
            <p:cNvSpPr>
              <a:spLocks/>
            </p:cNvSpPr>
            <p:nvPr/>
          </p:nvSpPr>
          <p:spPr bwMode="auto">
            <a:xfrm>
              <a:off x="7372955" y="5264660"/>
              <a:ext cx="78624" cy="51513"/>
            </a:xfrm>
            <a:custGeom>
              <a:avLst/>
              <a:gdLst/>
              <a:ahLst/>
              <a:cxnLst>
                <a:cxn ang="0">
                  <a:pos x="25" y="15"/>
                </a:cxn>
                <a:cxn ang="0">
                  <a:pos x="20" y="18"/>
                </a:cxn>
                <a:cxn ang="0">
                  <a:pos x="11" y="18"/>
                </a:cxn>
                <a:cxn ang="0">
                  <a:pos x="8" y="15"/>
                </a:cxn>
                <a:cxn ang="0">
                  <a:pos x="2" y="14"/>
                </a:cxn>
                <a:cxn ang="0">
                  <a:pos x="0" y="10"/>
                </a:cxn>
                <a:cxn ang="0">
                  <a:pos x="4" y="7"/>
                </a:cxn>
                <a:cxn ang="0">
                  <a:pos x="8" y="5"/>
                </a:cxn>
                <a:cxn ang="0">
                  <a:pos x="8" y="1"/>
                </a:cxn>
                <a:cxn ang="0">
                  <a:pos x="13" y="0"/>
                </a:cxn>
                <a:cxn ang="0">
                  <a:pos x="19" y="1"/>
                </a:cxn>
                <a:cxn ang="0">
                  <a:pos x="22" y="5"/>
                </a:cxn>
                <a:cxn ang="0">
                  <a:pos x="25" y="7"/>
                </a:cxn>
                <a:cxn ang="0">
                  <a:pos x="29" y="9"/>
                </a:cxn>
                <a:cxn ang="0">
                  <a:pos x="30" y="12"/>
                </a:cxn>
                <a:cxn ang="0">
                  <a:pos x="28" y="15"/>
                </a:cxn>
                <a:cxn ang="0">
                  <a:pos x="25" y="15"/>
                </a:cxn>
              </a:cxnLst>
              <a:rect l="0" t="0" r="r" b="b"/>
              <a:pathLst>
                <a:path w="30" h="19">
                  <a:moveTo>
                    <a:pt x="25" y="15"/>
                  </a:moveTo>
                  <a:cubicBezTo>
                    <a:pt x="24" y="16"/>
                    <a:pt x="21" y="18"/>
                    <a:pt x="20" y="18"/>
                  </a:cubicBezTo>
                  <a:cubicBezTo>
                    <a:pt x="18" y="18"/>
                    <a:pt x="13" y="19"/>
                    <a:pt x="11" y="18"/>
                  </a:cubicBezTo>
                  <a:cubicBezTo>
                    <a:pt x="10" y="18"/>
                    <a:pt x="9" y="16"/>
                    <a:pt x="8" y="15"/>
                  </a:cubicBezTo>
                  <a:cubicBezTo>
                    <a:pt x="7" y="15"/>
                    <a:pt x="3" y="15"/>
                    <a:pt x="2" y="14"/>
                  </a:cubicBezTo>
                  <a:cubicBezTo>
                    <a:pt x="1" y="13"/>
                    <a:pt x="0" y="11"/>
                    <a:pt x="0" y="10"/>
                  </a:cubicBezTo>
                  <a:cubicBezTo>
                    <a:pt x="0" y="9"/>
                    <a:pt x="3" y="7"/>
                    <a:pt x="4" y="7"/>
                  </a:cubicBezTo>
                  <a:cubicBezTo>
                    <a:pt x="5" y="6"/>
                    <a:pt x="8" y="6"/>
                    <a:pt x="8" y="5"/>
                  </a:cubicBezTo>
                  <a:cubicBezTo>
                    <a:pt x="9" y="4"/>
                    <a:pt x="8" y="2"/>
                    <a:pt x="8" y="1"/>
                  </a:cubicBezTo>
                  <a:cubicBezTo>
                    <a:pt x="9" y="0"/>
                    <a:pt x="12" y="0"/>
                    <a:pt x="13" y="0"/>
                  </a:cubicBezTo>
                  <a:cubicBezTo>
                    <a:pt x="14" y="0"/>
                    <a:pt x="17" y="1"/>
                    <a:pt x="19" y="1"/>
                  </a:cubicBezTo>
                  <a:cubicBezTo>
                    <a:pt x="20" y="2"/>
                    <a:pt x="21" y="4"/>
                    <a:pt x="22" y="5"/>
                  </a:cubicBezTo>
                  <a:cubicBezTo>
                    <a:pt x="22" y="6"/>
                    <a:pt x="25" y="6"/>
                    <a:pt x="25" y="7"/>
                  </a:cubicBezTo>
                  <a:cubicBezTo>
                    <a:pt x="26" y="7"/>
                    <a:pt x="28" y="9"/>
                    <a:pt x="29" y="9"/>
                  </a:cubicBezTo>
                  <a:cubicBezTo>
                    <a:pt x="29" y="10"/>
                    <a:pt x="30" y="12"/>
                    <a:pt x="30" y="12"/>
                  </a:cubicBezTo>
                  <a:cubicBezTo>
                    <a:pt x="30" y="13"/>
                    <a:pt x="28" y="15"/>
                    <a:pt x="28" y="15"/>
                  </a:cubicBezTo>
                  <a:cubicBezTo>
                    <a:pt x="27" y="15"/>
                    <a:pt x="26" y="15"/>
                    <a:pt x="25"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1" name="Freeform 38">
              <a:extLst>
                <a:ext uri="{FF2B5EF4-FFF2-40B4-BE49-F238E27FC236}">
                  <a16:creationId xmlns:a16="http://schemas.microsoft.com/office/drawing/2014/main" id="{60996258-82CB-4DEF-926C-41C1233DDF89}"/>
                </a:ext>
              </a:extLst>
            </p:cNvPr>
            <p:cNvSpPr>
              <a:spLocks/>
            </p:cNvSpPr>
            <p:nvPr/>
          </p:nvSpPr>
          <p:spPr bwMode="auto">
            <a:xfrm>
              <a:off x="7088284" y="5232126"/>
              <a:ext cx="29824" cy="29824"/>
            </a:xfrm>
            <a:custGeom>
              <a:avLst/>
              <a:gdLst/>
              <a:ahLst/>
              <a:cxnLst>
                <a:cxn ang="0">
                  <a:pos x="9" y="5"/>
                </a:cxn>
                <a:cxn ang="0">
                  <a:pos x="11" y="9"/>
                </a:cxn>
                <a:cxn ang="0">
                  <a:pos x="9" y="12"/>
                </a:cxn>
                <a:cxn ang="0">
                  <a:pos x="4" y="10"/>
                </a:cxn>
                <a:cxn ang="0">
                  <a:pos x="1" y="6"/>
                </a:cxn>
                <a:cxn ang="0">
                  <a:pos x="2" y="2"/>
                </a:cxn>
                <a:cxn ang="0">
                  <a:pos x="6" y="0"/>
                </a:cxn>
                <a:cxn ang="0">
                  <a:pos x="9" y="5"/>
                </a:cxn>
              </a:cxnLst>
              <a:rect l="0" t="0" r="r" b="b"/>
              <a:pathLst>
                <a:path w="11" h="12">
                  <a:moveTo>
                    <a:pt x="9" y="5"/>
                  </a:moveTo>
                  <a:cubicBezTo>
                    <a:pt x="10" y="6"/>
                    <a:pt x="11" y="8"/>
                    <a:pt x="11" y="9"/>
                  </a:cubicBezTo>
                  <a:cubicBezTo>
                    <a:pt x="11" y="10"/>
                    <a:pt x="10" y="11"/>
                    <a:pt x="9" y="12"/>
                  </a:cubicBezTo>
                  <a:cubicBezTo>
                    <a:pt x="8" y="12"/>
                    <a:pt x="5" y="11"/>
                    <a:pt x="4" y="10"/>
                  </a:cubicBezTo>
                  <a:cubicBezTo>
                    <a:pt x="2" y="10"/>
                    <a:pt x="1" y="7"/>
                    <a:pt x="1" y="6"/>
                  </a:cubicBezTo>
                  <a:cubicBezTo>
                    <a:pt x="0" y="5"/>
                    <a:pt x="1" y="3"/>
                    <a:pt x="2" y="2"/>
                  </a:cubicBezTo>
                  <a:cubicBezTo>
                    <a:pt x="3" y="1"/>
                    <a:pt x="5" y="0"/>
                    <a:pt x="6" y="0"/>
                  </a:cubicBezTo>
                  <a:cubicBezTo>
                    <a:pt x="7" y="1"/>
                    <a:pt x="8" y="4"/>
                    <a:pt x="9"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2" name="Freeform 39">
              <a:extLst>
                <a:ext uri="{FF2B5EF4-FFF2-40B4-BE49-F238E27FC236}">
                  <a16:creationId xmlns:a16="http://schemas.microsoft.com/office/drawing/2014/main" id="{F2408811-071A-48D4-933E-BF933C561308}"/>
                </a:ext>
              </a:extLst>
            </p:cNvPr>
            <p:cNvSpPr>
              <a:spLocks/>
            </p:cNvSpPr>
            <p:nvPr/>
          </p:nvSpPr>
          <p:spPr bwMode="auto">
            <a:xfrm>
              <a:off x="7118106" y="5196880"/>
              <a:ext cx="89469" cy="135558"/>
            </a:xfrm>
            <a:custGeom>
              <a:avLst/>
              <a:gdLst/>
              <a:ahLst/>
              <a:cxnLst>
                <a:cxn ang="0">
                  <a:pos x="19" y="26"/>
                </a:cxn>
                <a:cxn ang="0">
                  <a:pos x="19" y="18"/>
                </a:cxn>
                <a:cxn ang="0">
                  <a:pos x="15" y="11"/>
                </a:cxn>
                <a:cxn ang="0">
                  <a:pos x="10" y="7"/>
                </a:cxn>
                <a:cxn ang="0">
                  <a:pos x="4" y="6"/>
                </a:cxn>
                <a:cxn ang="0">
                  <a:pos x="0" y="4"/>
                </a:cxn>
                <a:cxn ang="0">
                  <a:pos x="7" y="1"/>
                </a:cxn>
                <a:cxn ang="0">
                  <a:pos x="15" y="3"/>
                </a:cxn>
                <a:cxn ang="0">
                  <a:pos x="24" y="7"/>
                </a:cxn>
                <a:cxn ang="0">
                  <a:pos x="32" y="17"/>
                </a:cxn>
                <a:cxn ang="0">
                  <a:pos x="34" y="26"/>
                </a:cxn>
                <a:cxn ang="0">
                  <a:pos x="35" y="36"/>
                </a:cxn>
                <a:cxn ang="0">
                  <a:pos x="31" y="41"/>
                </a:cxn>
                <a:cxn ang="0">
                  <a:pos x="30" y="47"/>
                </a:cxn>
                <a:cxn ang="0">
                  <a:pos x="26" y="49"/>
                </a:cxn>
                <a:cxn ang="0">
                  <a:pos x="22" y="51"/>
                </a:cxn>
                <a:cxn ang="0">
                  <a:pos x="16" y="52"/>
                </a:cxn>
                <a:cxn ang="0">
                  <a:pos x="11" y="47"/>
                </a:cxn>
                <a:cxn ang="0">
                  <a:pos x="6" y="46"/>
                </a:cxn>
                <a:cxn ang="0">
                  <a:pos x="2" y="46"/>
                </a:cxn>
                <a:cxn ang="0">
                  <a:pos x="4" y="40"/>
                </a:cxn>
                <a:cxn ang="0">
                  <a:pos x="11" y="37"/>
                </a:cxn>
                <a:cxn ang="0">
                  <a:pos x="17" y="33"/>
                </a:cxn>
                <a:cxn ang="0">
                  <a:pos x="19" y="26"/>
                </a:cxn>
              </a:cxnLst>
              <a:rect l="0" t="0" r="r" b="b"/>
              <a:pathLst>
                <a:path w="35" h="52">
                  <a:moveTo>
                    <a:pt x="19" y="26"/>
                  </a:moveTo>
                  <a:cubicBezTo>
                    <a:pt x="19" y="24"/>
                    <a:pt x="19" y="20"/>
                    <a:pt x="19" y="18"/>
                  </a:cubicBezTo>
                  <a:cubicBezTo>
                    <a:pt x="18" y="16"/>
                    <a:pt x="16" y="12"/>
                    <a:pt x="15" y="11"/>
                  </a:cubicBezTo>
                  <a:cubicBezTo>
                    <a:pt x="14" y="10"/>
                    <a:pt x="12" y="8"/>
                    <a:pt x="10" y="7"/>
                  </a:cubicBezTo>
                  <a:cubicBezTo>
                    <a:pt x="9" y="7"/>
                    <a:pt x="6" y="6"/>
                    <a:pt x="4" y="6"/>
                  </a:cubicBezTo>
                  <a:cubicBezTo>
                    <a:pt x="3" y="6"/>
                    <a:pt x="0" y="5"/>
                    <a:pt x="0" y="4"/>
                  </a:cubicBezTo>
                  <a:cubicBezTo>
                    <a:pt x="0" y="2"/>
                    <a:pt x="5" y="1"/>
                    <a:pt x="7" y="1"/>
                  </a:cubicBezTo>
                  <a:cubicBezTo>
                    <a:pt x="9" y="0"/>
                    <a:pt x="13" y="2"/>
                    <a:pt x="15" y="3"/>
                  </a:cubicBezTo>
                  <a:cubicBezTo>
                    <a:pt x="17" y="3"/>
                    <a:pt x="22" y="5"/>
                    <a:pt x="24" y="7"/>
                  </a:cubicBezTo>
                  <a:cubicBezTo>
                    <a:pt x="26" y="9"/>
                    <a:pt x="30" y="14"/>
                    <a:pt x="32" y="17"/>
                  </a:cubicBezTo>
                  <a:cubicBezTo>
                    <a:pt x="33" y="20"/>
                    <a:pt x="34" y="24"/>
                    <a:pt x="34" y="26"/>
                  </a:cubicBezTo>
                  <a:cubicBezTo>
                    <a:pt x="35" y="29"/>
                    <a:pt x="35" y="33"/>
                    <a:pt x="35" y="36"/>
                  </a:cubicBezTo>
                  <a:cubicBezTo>
                    <a:pt x="34" y="37"/>
                    <a:pt x="32" y="40"/>
                    <a:pt x="31" y="41"/>
                  </a:cubicBezTo>
                  <a:cubicBezTo>
                    <a:pt x="31" y="43"/>
                    <a:pt x="31" y="46"/>
                    <a:pt x="30" y="47"/>
                  </a:cubicBezTo>
                  <a:cubicBezTo>
                    <a:pt x="29" y="48"/>
                    <a:pt x="27" y="49"/>
                    <a:pt x="26" y="49"/>
                  </a:cubicBezTo>
                  <a:cubicBezTo>
                    <a:pt x="25" y="50"/>
                    <a:pt x="23" y="51"/>
                    <a:pt x="22" y="51"/>
                  </a:cubicBezTo>
                  <a:cubicBezTo>
                    <a:pt x="21" y="52"/>
                    <a:pt x="18" y="52"/>
                    <a:pt x="16" y="52"/>
                  </a:cubicBezTo>
                  <a:cubicBezTo>
                    <a:pt x="15" y="51"/>
                    <a:pt x="13" y="48"/>
                    <a:pt x="11" y="47"/>
                  </a:cubicBezTo>
                  <a:cubicBezTo>
                    <a:pt x="10" y="47"/>
                    <a:pt x="7" y="46"/>
                    <a:pt x="6" y="46"/>
                  </a:cubicBezTo>
                  <a:cubicBezTo>
                    <a:pt x="5" y="46"/>
                    <a:pt x="2" y="47"/>
                    <a:pt x="2" y="46"/>
                  </a:cubicBezTo>
                  <a:cubicBezTo>
                    <a:pt x="1" y="44"/>
                    <a:pt x="3" y="41"/>
                    <a:pt x="4" y="40"/>
                  </a:cubicBezTo>
                  <a:cubicBezTo>
                    <a:pt x="6" y="39"/>
                    <a:pt x="9" y="38"/>
                    <a:pt x="11" y="37"/>
                  </a:cubicBezTo>
                  <a:cubicBezTo>
                    <a:pt x="12" y="36"/>
                    <a:pt x="16" y="34"/>
                    <a:pt x="17" y="33"/>
                  </a:cubicBezTo>
                  <a:cubicBezTo>
                    <a:pt x="18" y="32"/>
                    <a:pt x="19" y="28"/>
                    <a:pt x="19"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3" name="Freeform 40">
              <a:extLst>
                <a:ext uri="{FF2B5EF4-FFF2-40B4-BE49-F238E27FC236}">
                  <a16:creationId xmlns:a16="http://schemas.microsoft.com/office/drawing/2014/main" id="{F325C747-DA23-4949-85F1-79D9D6181F7C}"/>
                </a:ext>
              </a:extLst>
            </p:cNvPr>
            <p:cNvSpPr>
              <a:spLocks/>
            </p:cNvSpPr>
            <p:nvPr/>
          </p:nvSpPr>
          <p:spPr bwMode="auto">
            <a:xfrm>
              <a:off x="6762945" y="5045055"/>
              <a:ext cx="73202" cy="59645"/>
            </a:xfrm>
            <a:custGeom>
              <a:avLst/>
              <a:gdLst/>
              <a:ahLst/>
              <a:cxnLst>
                <a:cxn ang="0">
                  <a:pos x="17" y="22"/>
                </a:cxn>
                <a:cxn ang="0">
                  <a:pos x="15" y="19"/>
                </a:cxn>
                <a:cxn ang="0">
                  <a:pos x="13" y="11"/>
                </a:cxn>
                <a:cxn ang="0">
                  <a:pos x="8" y="12"/>
                </a:cxn>
                <a:cxn ang="0">
                  <a:pos x="3" y="10"/>
                </a:cxn>
                <a:cxn ang="0">
                  <a:pos x="0" y="4"/>
                </a:cxn>
                <a:cxn ang="0">
                  <a:pos x="2" y="0"/>
                </a:cxn>
                <a:cxn ang="0">
                  <a:pos x="8" y="1"/>
                </a:cxn>
                <a:cxn ang="0">
                  <a:pos x="14" y="4"/>
                </a:cxn>
                <a:cxn ang="0">
                  <a:pos x="19" y="9"/>
                </a:cxn>
                <a:cxn ang="0">
                  <a:pos x="25" y="12"/>
                </a:cxn>
                <a:cxn ang="0">
                  <a:pos x="27" y="16"/>
                </a:cxn>
                <a:cxn ang="0">
                  <a:pos x="27" y="21"/>
                </a:cxn>
                <a:cxn ang="0">
                  <a:pos x="23" y="22"/>
                </a:cxn>
                <a:cxn ang="0">
                  <a:pos x="17" y="22"/>
                </a:cxn>
              </a:cxnLst>
              <a:rect l="0" t="0" r="r" b="b"/>
              <a:pathLst>
                <a:path w="28" h="23">
                  <a:moveTo>
                    <a:pt x="17" y="22"/>
                  </a:moveTo>
                  <a:cubicBezTo>
                    <a:pt x="16" y="22"/>
                    <a:pt x="15" y="20"/>
                    <a:pt x="15" y="19"/>
                  </a:cubicBezTo>
                  <a:cubicBezTo>
                    <a:pt x="14" y="17"/>
                    <a:pt x="14" y="12"/>
                    <a:pt x="13" y="11"/>
                  </a:cubicBezTo>
                  <a:cubicBezTo>
                    <a:pt x="12" y="11"/>
                    <a:pt x="9" y="12"/>
                    <a:pt x="8" y="12"/>
                  </a:cubicBezTo>
                  <a:cubicBezTo>
                    <a:pt x="7" y="12"/>
                    <a:pt x="4" y="11"/>
                    <a:pt x="3" y="10"/>
                  </a:cubicBezTo>
                  <a:cubicBezTo>
                    <a:pt x="2" y="9"/>
                    <a:pt x="0" y="6"/>
                    <a:pt x="0" y="4"/>
                  </a:cubicBezTo>
                  <a:cubicBezTo>
                    <a:pt x="0" y="3"/>
                    <a:pt x="1" y="1"/>
                    <a:pt x="2" y="0"/>
                  </a:cubicBezTo>
                  <a:cubicBezTo>
                    <a:pt x="3" y="0"/>
                    <a:pt x="7" y="1"/>
                    <a:pt x="8" y="1"/>
                  </a:cubicBezTo>
                  <a:cubicBezTo>
                    <a:pt x="10" y="2"/>
                    <a:pt x="12" y="3"/>
                    <a:pt x="14" y="4"/>
                  </a:cubicBezTo>
                  <a:cubicBezTo>
                    <a:pt x="15" y="5"/>
                    <a:pt x="18" y="8"/>
                    <a:pt x="19" y="9"/>
                  </a:cubicBezTo>
                  <a:cubicBezTo>
                    <a:pt x="21" y="10"/>
                    <a:pt x="24" y="11"/>
                    <a:pt x="25" y="12"/>
                  </a:cubicBezTo>
                  <a:cubicBezTo>
                    <a:pt x="26" y="13"/>
                    <a:pt x="27" y="15"/>
                    <a:pt x="27" y="16"/>
                  </a:cubicBezTo>
                  <a:cubicBezTo>
                    <a:pt x="27" y="17"/>
                    <a:pt x="28" y="20"/>
                    <a:pt x="27" y="21"/>
                  </a:cubicBezTo>
                  <a:cubicBezTo>
                    <a:pt x="27" y="22"/>
                    <a:pt x="24" y="22"/>
                    <a:pt x="23" y="22"/>
                  </a:cubicBezTo>
                  <a:cubicBezTo>
                    <a:pt x="22" y="23"/>
                    <a:pt x="19" y="23"/>
                    <a:pt x="17"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4" name="Freeform 41">
              <a:extLst>
                <a:ext uri="{FF2B5EF4-FFF2-40B4-BE49-F238E27FC236}">
                  <a16:creationId xmlns:a16="http://schemas.microsoft.com/office/drawing/2014/main" id="{66D6A713-4052-4012-8CA5-8F83FF64ABB1}"/>
                </a:ext>
              </a:extLst>
            </p:cNvPr>
            <p:cNvSpPr>
              <a:spLocks/>
            </p:cNvSpPr>
            <p:nvPr/>
          </p:nvSpPr>
          <p:spPr bwMode="auto">
            <a:xfrm>
              <a:off x="6909347" y="4996254"/>
              <a:ext cx="75912" cy="70490"/>
            </a:xfrm>
            <a:custGeom>
              <a:avLst/>
              <a:gdLst/>
              <a:ahLst/>
              <a:cxnLst>
                <a:cxn ang="0">
                  <a:pos x="5" y="27"/>
                </a:cxn>
                <a:cxn ang="0">
                  <a:pos x="15" y="19"/>
                </a:cxn>
                <a:cxn ang="0">
                  <a:pos x="23" y="15"/>
                </a:cxn>
                <a:cxn ang="0">
                  <a:pos x="28" y="9"/>
                </a:cxn>
                <a:cxn ang="0">
                  <a:pos x="29" y="5"/>
                </a:cxn>
                <a:cxn ang="0">
                  <a:pos x="27" y="1"/>
                </a:cxn>
                <a:cxn ang="0">
                  <a:pos x="21" y="2"/>
                </a:cxn>
                <a:cxn ang="0">
                  <a:pos x="17" y="5"/>
                </a:cxn>
                <a:cxn ang="0">
                  <a:pos x="13" y="5"/>
                </a:cxn>
                <a:cxn ang="0">
                  <a:pos x="10" y="8"/>
                </a:cxn>
                <a:cxn ang="0">
                  <a:pos x="9" y="15"/>
                </a:cxn>
                <a:cxn ang="0">
                  <a:pos x="6" y="17"/>
                </a:cxn>
                <a:cxn ang="0">
                  <a:pos x="2" y="22"/>
                </a:cxn>
                <a:cxn ang="0">
                  <a:pos x="1" y="25"/>
                </a:cxn>
                <a:cxn ang="0">
                  <a:pos x="5" y="27"/>
                </a:cxn>
              </a:cxnLst>
              <a:rect l="0" t="0" r="r" b="b"/>
              <a:pathLst>
                <a:path w="29" h="27">
                  <a:moveTo>
                    <a:pt x="5" y="27"/>
                  </a:moveTo>
                  <a:cubicBezTo>
                    <a:pt x="8" y="27"/>
                    <a:pt x="13" y="21"/>
                    <a:pt x="15" y="19"/>
                  </a:cubicBezTo>
                  <a:cubicBezTo>
                    <a:pt x="17" y="18"/>
                    <a:pt x="22" y="17"/>
                    <a:pt x="23" y="15"/>
                  </a:cubicBezTo>
                  <a:cubicBezTo>
                    <a:pt x="25" y="14"/>
                    <a:pt x="27" y="11"/>
                    <a:pt x="28" y="9"/>
                  </a:cubicBezTo>
                  <a:cubicBezTo>
                    <a:pt x="29" y="8"/>
                    <a:pt x="29" y="6"/>
                    <a:pt x="29" y="5"/>
                  </a:cubicBezTo>
                  <a:cubicBezTo>
                    <a:pt x="29" y="4"/>
                    <a:pt x="28" y="1"/>
                    <a:pt x="27" y="1"/>
                  </a:cubicBezTo>
                  <a:cubicBezTo>
                    <a:pt x="25" y="0"/>
                    <a:pt x="22" y="1"/>
                    <a:pt x="21" y="2"/>
                  </a:cubicBezTo>
                  <a:cubicBezTo>
                    <a:pt x="20" y="2"/>
                    <a:pt x="18" y="4"/>
                    <a:pt x="17" y="5"/>
                  </a:cubicBezTo>
                  <a:cubicBezTo>
                    <a:pt x="16" y="5"/>
                    <a:pt x="14" y="5"/>
                    <a:pt x="13" y="5"/>
                  </a:cubicBezTo>
                  <a:cubicBezTo>
                    <a:pt x="12" y="6"/>
                    <a:pt x="11" y="7"/>
                    <a:pt x="10" y="8"/>
                  </a:cubicBezTo>
                  <a:cubicBezTo>
                    <a:pt x="9" y="10"/>
                    <a:pt x="10" y="14"/>
                    <a:pt x="9" y="15"/>
                  </a:cubicBezTo>
                  <a:cubicBezTo>
                    <a:pt x="8" y="16"/>
                    <a:pt x="7" y="17"/>
                    <a:pt x="6" y="17"/>
                  </a:cubicBezTo>
                  <a:cubicBezTo>
                    <a:pt x="5" y="18"/>
                    <a:pt x="3" y="20"/>
                    <a:pt x="2" y="22"/>
                  </a:cubicBezTo>
                  <a:cubicBezTo>
                    <a:pt x="2" y="22"/>
                    <a:pt x="0" y="24"/>
                    <a:pt x="1" y="25"/>
                  </a:cubicBezTo>
                  <a:cubicBezTo>
                    <a:pt x="1" y="26"/>
                    <a:pt x="4" y="27"/>
                    <a:pt x="5" y="2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5" name="Freeform 42">
              <a:extLst>
                <a:ext uri="{FF2B5EF4-FFF2-40B4-BE49-F238E27FC236}">
                  <a16:creationId xmlns:a16="http://schemas.microsoft.com/office/drawing/2014/main" id="{A2D8099A-875C-413C-A26B-18E4E86A8ED3}"/>
                </a:ext>
              </a:extLst>
            </p:cNvPr>
            <p:cNvSpPr>
              <a:spLocks/>
            </p:cNvSpPr>
            <p:nvPr/>
          </p:nvSpPr>
          <p:spPr bwMode="auto">
            <a:xfrm>
              <a:off x="7042193" y="4933898"/>
              <a:ext cx="100314" cy="124713"/>
            </a:xfrm>
            <a:custGeom>
              <a:avLst/>
              <a:gdLst/>
              <a:ahLst/>
              <a:cxnLst>
                <a:cxn ang="0">
                  <a:pos x="35" y="42"/>
                </a:cxn>
                <a:cxn ang="0">
                  <a:pos x="30" y="46"/>
                </a:cxn>
                <a:cxn ang="0">
                  <a:pos x="25" y="47"/>
                </a:cxn>
                <a:cxn ang="0">
                  <a:pos x="21" y="45"/>
                </a:cxn>
                <a:cxn ang="0">
                  <a:pos x="18" y="39"/>
                </a:cxn>
                <a:cxn ang="0">
                  <a:pos x="16" y="33"/>
                </a:cxn>
                <a:cxn ang="0">
                  <a:pos x="11" y="30"/>
                </a:cxn>
                <a:cxn ang="0">
                  <a:pos x="6" y="28"/>
                </a:cxn>
                <a:cxn ang="0">
                  <a:pos x="3" y="25"/>
                </a:cxn>
                <a:cxn ang="0">
                  <a:pos x="0" y="20"/>
                </a:cxn>
                <a:cxn ang="0">
                  <a:pos x="2" y="14"/>
                </a:cxn>
                <a:cxn ang="0">
                  <a:pos x="3" y="8"/>
                </a:cxn>
                <a:cxn ang="0">
                  <a:pos x="8" y="3"/>
                </a:cxn>
                <a:cxn ang="0">
                  <a:pos x="11" y="0"/>
                </a:cxn>
                <a:cxn ang="0">
                  <a:pos x="18" y="3"/>
                </a:cxn>
                <a:cxn ang="0">
                  <a:pos x="22" y="11"/>
                </a:cxn>
                <a:cxn ang="0">
                  <a:pos x="27" y="15"/>
                </a:cxn>
                <a:cxn ang="0">
                  <a:pos x="31" y="20"/>
                </a:cxn>
                <a:cxn ang="0">
                  <a:pos x="35" y="19"/>
                </a:cxn>
                <a:cxn ang="0">
                  <a:pos x="39" y="22"/>
                </a:cxn>
                <a:cxn ang="0">
                  <a:pos x="37" y="27"/>
                </a:cxn>
                <a:cxn ang="0">
                  <a:pos x="36" y="32"/>
                </a:cxn>
                <a:cxn ang="0">
                  <a:pos x="37" y="37"/>
                </a:cxn>
                <a:cxn ang="0">
                  <a:pos x="36" y="40"/>
                </a:cxn>
                <a:cxn ang="0">
                  <a:pos x="35" y="42"/>
                </a:cxn>
              </a:cxnLst>
              <a:rect l="0" t="0" r="r" b="b"/>
              <a:pathLst>
                <a:path w="39" h="48">
                  <a:moveTo>
                    <a:pt x="35" y="42"/>
                  </a:moveTo>
                  <a:cubicBezTo>
                    <a:pt x="34" y="44"/>
                    <a:pt x="32" y="46"/>
                    <a:pt x="30" y="46"/>
                  </a:cubicBezTo>
                  <a:cubicBezTo>
                    <a:pt x="29" y="47"/>
                    <a:pt x="27" y="48"/>
                    <a:pt x="25" y="47"/>
                  </a:cubicBezTo>
                  <a:cubicBezTo>
                    <a:pt x="24" y="47"/>
                    <a:pt x="22" y="46"/>
                    <a:pt x="21" y="45"/>
                  </a:cubicBezTo>
                  <a:cubicBezTo>
                    <a:pt x="20" y="44"/>
                    <a:pt x="18" y="41"/>
                    <a:pt x="18" y="39"/>
                  </a:cubicBezTo>
                  <a:cubicBezTo>
                    <a:pt x="17" y="38"/>
                    <a:pt x="17" y="34"/>
                    <a:pt x="16" y="33"/>
                  </a:cubicBezTo>
                  <a:cubicBezTo>
                    <a:pt x="15" y="32"/>
                    <a:pt x="13" y="31"/>
                    <a:pt x="11" y="30"/>
                  </a:cubicBezTo>
                  <a:cubicBezTo>
                    <a:pt x="10" y="29"/>
                    <a:pt x="7" y="29"/>
                    <a:pt x="6" y="28"/>
                  </a:cubicBezTo>
                  <a:cubicBezTo>
                    <a:pt x="5" y="28"/>
                    <a:pt x="3" y="26"/>
                    <a:pt x="3" y="25"/>
                  </a:cubicBezTo>
                  <a:cubicBezTo>
                    <a:pt x="2" y="24"/>
                    <a:pt x="0" y="21"/>
                    <a:pt x="0" y="20"/>
                  </a:cubicBezTo>
                  <a:cubicBezTo>
                    <a:pt x="0" y="18"/>
                    <a:pt x="2" y="16"/>
                    <a:pt x="2" y="14"/>
                  </a:cubicBezTo>
                  <a:cubicBezTo>
                    <a:pt x="3" y="13"/>
                    <a:pt x="2" y="9"/>
                    <a:pt x="3" y="8"/>
                  </a:cubicBezTo>
                  <a:cubicBezTo>
                    <a:pt x="4" y="6"/>
                    <a:pt x="6" y="4"/>
                    <a:pt x="8" y="3"/>
                  </a:cubicBezTo>
                  <a:cubicBezTo>
                    <a:pt x="8" y="2"/>
                    <a:pt x="10" y="0"/>
                    <a:pt x="11" y="0"/>
                  </a:cubicBezTo>
                  <a:cubicBezTo>
                    <a:pt x="13" y="0"/>
                    <a:pt x="16" y="2"/>
                    <a:pt x="18" y="3"/>
                  </a:cubicBezTo>
                  <a:cubicBezTo>
                    <a:pt x="19" y="5"/>
                    <a:pt x="20" y="9"/>
                    <a:pt x="22" y="11"/>
                  </a:cubicBezTo>
                  <a:cubicBezTo>
                    <a:pt x="23" y="12"/>
                    <a:pt x="26" y="13"/>
                    <a:pt x="27" y="15"/>
                  </a:cubicBezTo>
                  <a:cubicBezTo>
                    <a:pt x="28" y="16"/>
                    <a:pt x="29" y="19"/>
                    <a:pt x="31" y="20"/>
                  </a:cubicBezTo>
                  <a:cubicBezTo>
                    <a:pt x="32" y="20"/>
                    <a:pt x="34" y="19"/>
                    <a:pt x="35" y="19"/>
                  </a:cubicBezTo>
                  <a:cubicBezTo>
                    <a:pt x="37" y="19"/>
                    <a:pt x="39" y="21"/>
                    <a:pt x="39" y="22"/>
                  </a:cubicBezTo>
                  <a:cubicBezTo>
                    <a:pt x="39" y="23"/>
                    <a:pt x="38" y="26"/>
                    <a:pt x="37" y="27"/>
                  </a:cubicBezTo>
                  <a:cubicBezTo>
                    <a:pt x="37" y="29"/>
                    <a:pt x="36" y="31"/>
                    <a:pt x="36" y="32"/>
                  </a:cubicBezTo>
                  <a:cubicBezTo>
                    <a:pt x="35" y="33"/>
                    <a:pt x="37" y="36"/>
                    <a:pt x="37" y="37"/>
                  </a:cubicBezTo>
                  <a:cubicBezTo>
                    <a:pt x="37" y="38"/>
                    <a:pt x="36" y="39"/>
                    <a:pt x="36" y="40"/>
                  </a:cubicBezTo>
                  <a:cubicBezTo>
                    <a:pt x="36" y="41"/>
                    <a:pt x="36" y="42"/>
                    <a:pt x="35" y="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6" name="Freeform 43">
              <a:extLst>
                <a:ext uri="{FF2B5EF4-FFF2-40B4-BE49-F238E27FC236}">
                  <a16:creationId xmlns:a16="http://schemas.microsoft.com/office/drawing/2014/main" id="{BDB81901-0DC7-4329-9D16-0F9C017952E3}"/>
                </a:ext>
              </a:extLst>
            </p:cNvPr>
            <p:cNvSpPr>
              <a:spLocks/>
            </p:cNvSpPr>
            <p:nvPr/>
          </p:nvSpPr>
          <p:spPr bwMode="auto">
            <a:xfrm>
              <a:off x="7158774" y="4874253"/>
              <a:ext cx="37956" cy="29824"/>
            </a:xfrm>
            <a:custGeom>
              <a:avLst/>
              <a:gdLst/>
              <a:ahLst/>
              <a:cxnLst>
                <a:cxn ang="0">
                  <a:pos x="10" y="11"/>
                </a:cxn>
                <a:cxn ang="0">
                  <a:pos x="13" y="7"/>
                </a:cxn>
                <a:cxn ang="0">
                  <a:pos x="14" y="3"/>
                </a:cxn>
                <a:cxn ang="0">
                  <a:pos x="12" y="0"/>
                </a:cxn>
                <a:cxn ang="0">
                  <a:pos x="9" y="0"/>
                </a:cxn>
                <a:cxn ang="0">
                  <a:pos x="6" y="1"/>
                </a:cxn>
                <a:cxn ang="0">
                  <a:pos x="4" y="4"/>
                </a:cxn>
                <a:cxn ang="0">
                  <a:pos x="2" y="6"/>
                </a:cxn>
                <a:cxn ang="0">
                  <a:pos x="0" y="9"/>
                </a:cxn>
                <a:cxn ang="0">
                  <a:pos x="0" y="11"/>
                </a:cxn>
                <a:cxn ang="0">
                  <a:pos x="5" y="12"/>
                </a:cxn>
                <a:cxn ang="0">
                  <a:pos x="10" y="11"/>
                </a:cxn>
              </a:cxnLst>
              <a:rect l="0" t="0" r="r" b="b"/>
              <a:pathLst>
                <a:path w="14" h="12">
                  <a:moveTo>
                    <a:pt x="10" y="11"/>
                  </a:moveTo>
                  <a:cubicBezTo>
                    <a:pt x="11" y="10"/>
                    <a:pt x="12" y="8"/>
                    <a:pt x="13" y="7"/>
                  </a:cubicBezTo>
                  <a:cubicBezTo>
                    <a:pt x="13" y="6"/>
                    <a:pt x="14" y="4"/>
                    <a:pt x="14" y="3"/>
                  </a:cubicBezTo>
                  <a:cubicBezTo>
                    <a:pt x="14" y="2"/>
                    <a:pt x="13" y="0"/>
                    <a:pt x="12" y="0"/>
                  </a:cubicBezTo>
                  <a:cubicBezTo>
                    <a:pt x="11" y="0"/>
                    <a:pt x="10" y="0"/>
                    <a:pt x="9" y="0"/>
                  </a:cubicBezTo>
                  <a:cubicBezTo>
                    <a:pt x="8" y="0"/>
                    <a:pt x="7" y="1"/>
                    <a:pt x="6" y="1"/>
                  </a:cubicBezTo>
                  <a:cubicBezTo>
                    <a:pt x="5" y="2"/>
                    <a:pt x="5" y="3"/>
                    <a:pt x="4" y="4"/>
                  </a:cubicBezTo>
                  <a:cubicBezTo>
                    <a:pt x="4" y="5"/>
                    <a:pt x="2" y="5"/>
                    <a:pt x="2" y="6"/>
                  </a:cubicBezTo>
                  <a:cubicBezTo>
                    <a:pt x="1" y="7"/>
                    <a:pt x="0" y="8"/>
                    <a:pt x="0" y="9"/>
                  </a:cubicBezTo>
                  <a:cubicBezTo>
                    <a:pt x="0" y="9"/>
                    <a:pt x="0" y="11"/>
                    <a:pt x="0" y="11"/>
                  </a:cubicBezTo>
                  <a:cubicBezTo>
                    <a:pt x="1" y="12"/>
                    <a:pt x="3" y="12"/>
                    <a:pt x="5" y="12"/>
                  </a:cubicBezTo>
                  <a:cubicBezTo>
                    <a:pt x="6" y="12"/>
                    <a:pt x="9" y="12"/>
                    <a:pt x="10"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7" name="Freeform 44">
              <a:extLst>
                <a:ext uri="{FF2B5EF4-FFF2-40B4-BE49-F238E27FC236}">
                  <a16:creationId xmlns:a16="http://schemas.microsoft.com/office/drawing/2014/main" id="{F3D4D399-CA7A-40FB-9F5B-00F2C0CC7F37}"/>
                </a:ext>
              </a:extLst>
            </p:cNvPr>
            <p:cNvSpPr>
              <a:spLocks/>
            </p:cNvSpPr>
            <p:nvPr/>
          </p:nvSpPr>
          <p:spPr bwMode="auto">
            <a:xfrm>
              <a:off x="7210285" y="4844429"/>
              <a:ext cx="27112" cy="32534"/>
            </a:xfrm>
            <a:custGeom>
              <a:avLst/>
              <a:gdLst/>
              <a:ahLst/>
              <a:cxnLst>
                <a:cxn ang="0">
                  <a:pos x="4" y="12"/>
                </a:cxn>
                <a:cxn ang="0">
                  <a:pos x="1" y="9"/>
                </a:cxn>
                <a:cxn ang="0">
                  <a:pos x="0" y="5"/>
                </a:cxn>
                <a:cxn ang="0">
                  <a:pos x="1" y="1"/>
                </a:cxn>
                <a:cxn ang="0">
                  <a:pos x="6" y="0"/>
                </a:cxn>
                <a:cxn ang="0">
                  <a:pos x="8" y="1"/>
                </a:cxn>
                <a:cxn ang="0">
                  <a:pos x="10" y="6"/>
                </a:cxn>
                <a:cxn ang="0">
                  <a:pos x="9" y="10"/>
                </a:cxn>
                <a:cxn ang="0">
                  <a:pos x="4" y="12"/>
                </a:cxn>
              </a:cxnLst>
              <a:rect l="0" t="0" r="r" b="b"/>
              <a:pathLst>
                <a:path w="10" h="12">
                  <a:moveTo>
                    <a:pt x="4" y="12"/>
                  </a:moveTo>
                  <a:cubicBezTo>
                    <a:pt x="3" y="12"/>
                    <a:pt x="2" y="10"/>
                    <a:pt x="1" y="9"/>
                  </a:cubicBezTo>
                  <a:cubicBezTo>
                    <a:pt x="0" y="8"/>
                    <a:pt x="0" y="6"/>
                    <a:pt x="0" y="5"/>
                  </a:cubicBezTo>
                  <a:cubicBezTo>
                    <a:pt x="0" y="4"/>
                    <a:pt x="1" y="2"/>
                    <a:pt x="1" y="1"/>
                  </a:cubicBezTo>
                  <a:cubicBezTo>
                    <a:pt x="2" y="0"/>
                    <a:pt x="5" y="0"/>
                    <a:pt x="6" y="0"/>
                  </a:cubicBezTo>
                  <a:cubicBezTo>
                    <a:pt x="6" y="0"/>
                    <a:pt x="8" y="1"/>
                    <a:pt x="8" y="1"/>
                  </a:cubicBezTo>
                  <a:cubicBezTo>
                    <a:pt x="9" y="2"/>
                    <a:pt x="10" y="5"/>
                    <a:pt x="10" y="6"/>
                  </a:cubicBezTo>
                  <a:cubicBezTo>
                    <a:pt x="10" y="7"/>
                    <a:pt x="10" y="9"/>
                    <a:pt x="9" y="10"/>
                  </a:cubicBezTo>
                  <a:cubicBezTo>
                    <a:pt x="8" y="11"/>
                    <a:pt x="6" y="12"/>
                    <a:pt x="4"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8" name="Freeform 45">
              <a:extLst>
                <a:ext uri="{FF2B5EF4-FFF2-40B4-BE49-F238E27FC236}">
                  <a16:creationId xmlns:a16="http://schemas.microsoft.com/office/drawing/2014/main" id="{E8FA0434-5D3A-4E05-9792-F760E392C884}"/>
                </a:ext>
              </a:extLst>
            </p:cNvPr>
            <p:cNvSpPr>
              <a:spLocks/>
            </p:cNvSpPr>
            <p:nvPr/>
          </p:nvSpPr>
          <p:spPr bwMode="auto">
            <a:xfrm>
              <a:off x="7291620" y="4830874"/>
              <a:ext cx="46091" cy="32534"/>
            </a:xfrm>
            <a:custGeom>
              <a:avLst/>
              <a:gdLst/>
              <a:ahLst/>
              <a:cxnLst>
                <a:cxn ang="0">
                  <a:pos x="10" y="12"/>
                </a:cxn>
                <a:cxn ang="0">
                  <a:pos x="6" y="9"/>
                </a:cxn>
                <a:cxn ang="0">
                  <a:pos x="3" y="9"/>
                </a:cxn>
                <a:cxn ang="0">
                  <a:pos x="0" y="6"/>
                </a:cxn>
                <a:cxn ang="0">
                  <a:pos x="2" y="1"/>
                </a:cxn>
                <a:cxn ang="0">
                  <a:pos x="7" y="0"/>
                </a:cxn>
                <a:cxn ang="0">
                  <a:pos x="11" y="1"/>
                </a:cxn>
                <a:cxn ang="0">
                  <a:pos x="14" y="5"/>
                </a:cxn>
                <a:cxn ang="0">
                  <a:pos x="16" y="7"/>
                </a:cxn>
                <a:cxn ang="0">
                  <a:pos x="15" y="11"/>
                </a:cxn>
                <a:cxn ang="0">
                  <a:pos x="10" y="12"/>
                </a:cxn>
              </a:cxnLst>
              <a:rect l="0" t="0" r="r" b="b"/>
              <a:pathLst>
                <a:path w="17" h="12">
                  <a:moveTo>
                    <a:pt x="10" y="12"/>
                  </a:moveTo>
                  <a:cubicBezTo>
                    <a:pt x="9" y="12"/>
                    <a:pt x="7" y="9"/>
                    <a:pt x="6" y="9"/>
                  </a:cubicBezTo>
                  <a:cubicBezTo>
                    <a:pt x="5" y="9"/>
                    <a:pt x="3" y="9"/>
                    <a:pt x="3" y="9"/>
                  </a:cubicBezTo>
                  <a:cubicBezTo>
                    <a:pt x="2" y="9"/>
                    <a:pt x="1" y="7"/>
                    <a:pt x="0" y="6"/>
                  </a:cubicBezTo>
                  <a:cubicBezTo>
                    <a:pt x="0" y="5"/>
                    <a:pt x="1" y="2"/>
                    <a:pt x="2" y="1"/>
                  </a:cubicBezTo>
                  <a:cubicBezTo>
                    <a:pt x="3" y="1"/>
                    <a:pt x="6" y="0"/>
                    <a:pt x="7" y="0"/>
                  </a:cubicBezTo>
                  <a:cubicBezTo>
                    <a:pt x="8" y="0"/>
                    <a:pt x="10" y="1"/>
                    <a:pt x="11" y="1"/>
                  </a:cubicBezTo>
                  <a:cubicBezTo>
                    <a:pt x="12" y="2"/>
                    <a:pt x="13" y="4"/>
                    <a:pt x="14" y="5"/>
                  </a:cubicBezTo>
                  <a:cubicBezTo>
                    <a:pt x="15" y="5"/>
                    <a:pt x="16" y="6"/>
                    <a:pt x="16" y="7"/>
                  </a:cubicBezTo>
                  <a:cubicBezTo>
                    <a:pt x="17" y="8"/>
                    <a:pt x="15" y="10"/>
                    <a:pt x="15" y="11"/>
                  </a:cubicBezTo>
                  <a:cubicBezTo>
                    <a:pt x="14" y="11"/>
                    <a:pt x="11" y="12"/>
                    <a:pt x="10"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9" name="Freeform 46">
              <a:extLst>
                <a:ext uri="{FF2B5EF4-FFF2-40B4-BE49-F238E27FC236}">
                  <a16:creationId xmlns:a16="http://schemas.microsoft.com/office/drawing/2014/main" id="{F6258043-5C63-4F96-9B91-0BEF8D7C43B0}"/>
                </a:ext>
              </a:extLst>
            </p:cNvPr>
            <p:cNvSpPr>
              <a:spLocks/>
            </p:cNvSpPr>
            <p:nvPr/>
          </p:nvSpPr>
          <p:spPr bwMode="auto">
            <a:xfrm>
              <a:off x="7381089" y="4806473"/>
              <a:ext cx="219605" cy="146403"/>
            </a:xfrm>
            <a:custGeom>
              <a:avLst/>
              <a:gdLst/>
              <a:ahLst/>
              <a:cxnLst>
                <a:cxn ang="0">
                  <a:pos x="26" y="50"/>
                </a:cxn>
                <a:cxn ang="0">
                  <a:pos x="18" y="51"/>
                </a:cxn>
                <a:cxn ang="0">
                  <a:pos x="14" y="53"/>
                </a:cxn>
                <a:cxn ang="0">
                  <a:pos x="8" y="56"/>
                </a:cxn>
                <a:cxn ang="0">
                  <a:pos x="4" y="55"/>
                </a:cxn>
                <a:cxn ang="0">
                  <a:pos x="0" y="51"/>
                </a:cxn>
                <a:cxn ang="0">
                  <a:pos x="3" y="46"/>
                </a:cxn>
                <a:cxn ang="0">
                  <a:pos x="7" y="44"/>
                </a:cxn>
                <a:cxn ang="0">
                  <a:pos x="9" y="41"/>
                </a:cxn>
                <a:cxn ang="0">
                  <a:pos x="16" y="39"/>
                </a:cxn>
                <a:cxn ang="0">
                  <a:pos x="19" y="41"/>
                </a:cxn>
                <a:cxn ang="0">
                  <a:pos x="25" y="41"/>
                </a:cxn>
                <a:cxn ang="0">
                  <a:pos x="28" y="41"/>
                </a:cxn>
                <a:cxn ang="0">
                  <a:pos x="29" y="37"/>
                </a:cxn>
                <a:cxn ang="0">
                  <a:pos x="26" y="34"/>
                </a:cxn>
                <a:cxn ang="0">
                  <a:pos x="24" y="31"/>
                </a:cxn>
                <a:cxn ang="0">
                  <a:pos x="27" y="28"/>
                </a:cxn>
                <a:cxn ang="0">
                  <a:pos x="32" y="27"/>
                </a:cxn>
                <a:cxn ang="0">
                  <a:pos x="36" y="28"/>
                </a:cxn>
                <a:cxn ang="0">
                  <a:pos x="44" y="26"/>
                </a:cxn>
                <a:cxn ang="0">
                  <a:pos x="49" y="21"/>
                </a:cxn>
                <a:cxn ang="0">
                  <a:pos x="55" y="18"/>
                </a:cxn>
                <a:cxn ang="0">
                  <a:pos x="57" y="16"/>
                </a:cxn>
                <a:cxn ang="0">
                  <a:pos x="59" y="13"/>
                </a:cxn>
                <a:cxn ang="0">
                  <a:pos x="58" y="10"/>
                </a:cxn>
                <a:cxn ang="0">
                  <a:pos x="60" y="4"/>
                </a:cxn>
                <a:cxn ang="0">
                  <a:pos x="66" y="0"/>
                </a:cxn>
                <a:cxn ang="0">
                  <a:pos x="71" y="1"/>
                </a:cxn>
                <a:cxn ang="0">
                  <a:pos x="75" y="3"/>
                </a:cxn>
                <a:cxn ang="0">
                  <a:pos x="78" y="6"/>
                </a:cxn>
                <a:cxn ang="0">
                  <a:pos x="80" y="9"/>
                </a:cxn>
                <a:cxn ang="0">
                  <a:pos x="83" y="9"/>
                </a:cxn>
                <a:cxn ang="0">
                  <a:pos x="83" y="12"/>
                </a:cxn>
                <a:cxn ang="0">
                  <a:pos x="81" y="16"/>
                </a:cxn>
                <a:cxn ang="0">
                  <a:pos x="75" y="16"/>
                </a:cxn>
                <a:cxn ang="0">
                  <a:pos x="71" y="15"/>
                </a:cxn>
                <a:cxn ang="0">
                  <a:pos x="66" y="16"/>
                </a:cxn>
                <a:cxn ang="0">
                  <a:pos x="60" y="20"/>
                </a:cxn>
                <a:cxn ang="0">
                  <a:pos x="53" y="25"/>
                </a:cxn>
                <a:cxn ang="0">
                  <a:pos x="48" y="33"/>
                </a:cxn>
                <a:cxn ang="0">
                  <a:pos x="45" y="39"/>
                </a:cxn>
                <a:cxn ang="0">
                  <a:pos x="41" y="44"/>
                </a:cxn>
                <a:cxn ang="0">
                  <a:pos x="36" y="46"/>
                </a:cxn>
                <a:cxn ang="0">
                  <a:pos x="33" y="51"/>
                </a:cxn>
                <a:cxn ang="0">
                  <a:pos x="26" y="50"/>
                </a:cxn>
              </a:cxnLst>
              <a:rect l="0" t="0" r="r" b="b"/>
              <a:pathLst>
                <a:path w="84" h="56">
                  <a:moveTo>
                    <a:pt x="26" y="50"/>
                  </a:moveTo>
                  <a:cubicBezTo>
                    <a:pt x="24" y="50"/>
                    <a:pt x="20" y="50"/>
                    <a:pt x="18" y="51"/>
                  </a:cubicBezTo>
                  <a:cubicBezTo>
                    <a:pt x="17" y="51"/>
                    <a:pt x="15" y="53"/>
                    <a:pt x="14" y="53"/>
                  </a:cubicBezTo>
                  <a:cubicBezTo>
                    <a:pt x="13" y="54"/>
                    <a:pt x="10" y="56"/>
                    <a:pt x="8" y="56"/>
                  </a:cubicBezTo>
                  <a:cubicBezTo>
                    <a:pt x="7" y="56"/>
                    <a:pt x="5" y="56"/>
                    <a:pt x="4" y="55"/>
                  </a:cubicBezTo>
                  <a:cubicBezTo>
                    <a:pt x="3" y="54"/>
                    <a:pt x="0" y="52"/>
                    <a:pt x="0" y="51"/>
                  </a:cubicBezTo>
                  <a:cubicBezTo>
                    <a:pt x="0" y="49"/>
                    <a:pt x="2" y="47"/>
                    <a:pt x="3" y="46"/>
                  </a:cubicBezTo>
                  <a:cubicBezTo>
                    <a:pt x="4" y="45"/>
                    <a:pt x="6" y="45"/>
                    <a:pt x="7" y="44"/>
                  </a:cubicBezTo>
                  <a:cubicBezTo>
                    <a:pt x="8" y="43"/>
                    <a:pt x="9" y="42"/>
                    <a:pt x="9" y="41"/>
                  </a:cubicBezTo>
                  <a:cubicBezTo>
                    <a:pt x="11" y="40"/>
                    <a:pt x="14" y="39"/>
                    <a:pt x="16" y="39"/>
                  </a:cubicBezTo>
                  <a:cubicBezTo>
                    <a:pt x="17" y="39"/>
                    <a:pt x="18" y="40"/>
                    <a:pt x="19" y="41"/>
                  </a:cubicBezTo>
                  <a:cubicBezTo>
                    <a:pt x="21" y="41"/>
                    <a:pt x="24" y="41"/>
                    <a:pt x="25" y="41"/>
                  </a:cubicBezTo>
                  <a:cubicBezTo>
                    <a:pt x="26" y="41"/>
                    <a:pt x="28" y="42"/>
                    <a:pt x="28" y="41"/>
                  </a:cubicBezTo>
                  <a:cubicBezTo>
                    <a:pt x="29" y="40"/>
                    <a:pt x="29" y="38"/>
                    <a:pt x="29" y="37"/>
                  </a:cubicBezTo>
                  <a:cubicBezTo>
                    <a:pt x="29" y="36"/>
                    <a:pt x="27" y="35"/>
                    <a:pt x="26" y="34"/>
                  </a:cubicBezTo>
                  <a:cubicBezTo>
                    <a:pt x="26" y="33"/>
                    <a:pt x="24" y="32"/>
                    <a:pt x="24" y="31"/>
                  </a:cubicBezTo>
                  <a:cubicBezTo>
                    <a:pt x="24" y="30"/>
                    <a:pt x="26" y="28"/>
                    <a:pt x="27" y="28"/>
                  </a:cubicBezTo>
                  <a:cubicBezTo>
                    <a:pt x="28" y="27"/>
                    <a:pt x="30" y="27"/>
                    <a:pt x="32" y="27"/>
                  </a:cubicBezTo>
                  <a:cubicBezTo>
                    <a:pt x="33" y="27"/>
                    <a:pt x="35" y="28"/>
                    <a:pt x="36" y="28"/>
                  </a:cubicBezTo>
                  <a:cubicBezTo>
                    <a:pt x="38" y="28"/>
                    <a:pt x="42" y="27"/>
                    <a:pt x="44" y="26"/>
                  </a:cubicBezTo>
                  <a:cubicBezTo>
                    <a:pt x="45" y="25"/>
                    <a:pt x="47" y="22"/>
                    <a:pt x="49" y="21"/>
                  </a:cubicBezTo>
                  <a:cubicBezTo>
                    <a:pt x="50" y="20"/>
                    <a:pt x="53" y="19"/>
                    <a:pt x="55" y="18"/>
                  </a:cubicBezTo>
                  <a:cubicBezTo>
                    <a:pt x="55" y="17"/>
                    <a:pt x="57" y="16"/>
                    <a:pt x="57" y="16"/>
                  </a:cubicBezTo>
                  <a:cubicBezTo>
                    <a:pt x="58" y="15"/>
                    <a:pt x="59" y="14"/>
                    <a:pt x="59" y="13"/>
                  </a:cubicBezTo>
                  <a:cubicBezTo>
                    <a:pt x="59" y="12"/>
                    <a:pt x="58" y="11"/>
                    <a:pt x="58" y="10"/>
                  </a:cubicBezTo>
                  <a:cubicBezTo>
                    <a:pt x="58" y="9"/>
                    <a:pt x="59" y="5"/>
                    <a:pt x="60" y="4"/>
                  </a:cubicBezTo>
                  <a:cubicBezTo>
                    <a:pt x="61" y="2"/>
                    <a:pt x="64" y="0"/>
                    <a:pt x="66" y="0"/>
                  </a:cubicBezTo>
                  <a:cubicBezTo>
                    <a:pt x="67" y="0"/>
                    <a:pt x="70" y="0"/>
                    <a:pt x="71" y="1"/>
                  </a:cubicBezTo>
                  <a:cubicBezTo>
                    <a:pt x="72" y="1"/>
                    <a:pt x="74" y="2"/>
                    <a:pt x="75" y="3"/>
                  </a:cubicBezTo>
                  <a:cubicBezTo>
                    <a:pt x="76" y="4"/>
                    <a:pt x="77" y="5"/>
                    <a:pt x="78" y="6"/>
                  </a:cubicBezTo>
                  <a:cubicBezTo>
                    <a:pt x="79" y="7"/>
                    <a:pt x="79" y="9"/>
                    <a:pt x="80" y="9"/>
                  </a:cubicBezTo>
                  <a:cubicBezTo>
                    <a:pt x="80" y="10"/>
                    <a:pt x="83" y="9"/>
                    <a:pt x="83" y="9"/>
                  </a:cubicBezTo>
                  <a:cubicBezTo>
                    <a:pt x="84" y="10"/>
                    <a:pt x="84" y="11"/>
                    <a:pt x="83" y="12"/>
                  </a:cubicBezTo>
                  <a:cubicBezTo>
                    <a:pt x="83" y="13"/>
                    <a:pt x="82" y="15"/>
                    <a:pt x="81" y="16"/>
                  </a:cubicBezTo>
                  <a:cubicBezTo>
                    <a:pt x="80" y="16"/>
                    <a:pt x="77" y="16"/>
                    <a:pt x="75" y="16"/>
                  </a:cubicBezTo>
                  <a:cubicBezTo>
                    <a:pt x="74" y="16"/>
                    <a:pt x="72" y="15"/>
                    <a:pt x="71" y="15"/>
                  </a:cubicBezTo>
                  <a:cubicBezTo>
                    <a:pt x="70" y="14"/>
                    <a:pt x="67" y="15"/>
                    <a:pt x="66" y="16"/>
                  </a:cubicBezTo>
                  <a:cubicBezTo>
                    <a:pt x="64" y="16"/>
                    <a:pt x="62" y="19"/>
                    <a:pt x="60" y="20"/>
                  </a:cubicBezTo>
                  <a:cubicBezTo>
                    <a:pt x="58" y="21"/>
                    <a:pt x="54" y="24"/>
                    <a:pt x="53" y="25"/>
                  </a:cubicBezTo>
                  <a:cubicBezTo>
                    <a:pt x="51" y="27"/>
                    <a:pt x="49" y="31"/>
                    <a:pt x="48" y="33"/>
                  </a:cubicBezTo>
                  <a:cubicBezTo>
                    <a:pt x="47" y="35"/>
                    <a:pt x="45" y="38"/>
                    <a:pt x="45" y="39"/>
                  </a:cubicBezTo>
                  <a:cubicBezTo>
                    <a:pt x="44" y="40"/>
                    <a:pt x="42" y="43"/>
                    <a:pt x="41" y="44"/>
                  </a:cubicBezTo>
                  <a:cubicBezTo>
                    <a:pt x="40" y="44"/>
                    <a:pt x="37" y="45"/>
                    <a:pt x="36" y="46"/>
                  </a:cubicBezTo>
                  <a:cubicBezTo>
                    <a:pt x="35" y="47"/>
                    <a:pt x="34" y="50"/>
                    <a:pt x="33" y="51"/>
                  </a:cubicBezTo>
                  <a:cubicBezTo>
                    <a:pt x="32" y="51"/>
                    <a:pt x="28" y="50"/>
                    <a:pt x="26"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0" name="Freeform 47">
              <a:extLst>
                <a:ext uri="{FF2B5EF4-FFF2-40B4-BE49-F238E27FC236}">
                  <a16:creationId xmlns:a16="http://schemas.microsoft.com/office/drawing/2014/main" id="{A99DD225-26B4-4DE6-AA20-DBCCC75B2655}"/>
                </a:ext>
              </a:extLst>
            </p:cNvPr>
            <p:cNvSpPr>
              <a:spLocks/>
            </p:cNvSpPr>
            <p:nvPr/>
          </p:nvSpPr>
          <p:spPr bwMode="auto">
            <a:xfrm>
              <a:off x="7405489" y="4635671"/>
              <a:ext cx="35246" cy="43379"/>
            </a:xfrm>
            <a:custGeom>
              <a:avLst/>
              <a:gdLst/>
              <a:ahLst/>
              <a:cxnLst>
                <a:cxn ang="0">
                  <a:pos x="10" y="16"/>
                </a:cxn>
                <a:cxn ang="0">
                  <a:pos x="7" y="12"/>
                </a:cxn>
                <a:cxn ang="0">
                  <a:pos x="3" y="11"/>
                </a:cxn>
                <a:cxn ang="0">
                  <a:pos x="0" y="8"/>
                </a:cxn>
                <a:cxn ang="0">
                  <a:pos x="3" y="6"/>
                </a:cxn>
                <a:cxn ang="0">
                  <a:pos x="5" y="6"/>
                </a:cxn>
                <a:cxn ang="0">
                  <a:pos x="7" y="3"/>
                </a:cxn>
                <a:cxn ang="0">
                  <a:pos x="11" y="0"/>
                </a:cxn>
                <a:cxn ang="0">
                  <a:pos x="12" y="1"/>
                </a:cxn>
                <a:cxn ang="0">
                  <a:pos x="13" y="6"/>
                </a:cxn>
                <a:cxn ang="0">
                  <a:pos x="13" y="10"/>
                </a:cxn>
                <a:cxn ang="0">
                  <a:pos x="10" y="16"/>
                </a:cxn>
              </a:cxnLst>
              <a:rect l="0" t="0" r="r" b="b"/>
              <a:pathLst>
                <a:path w="14" h="16">
                  <a:moveTo>
                    <a:pt x="10" y="16"/>
                  </a:moveTo>
                  <a:cubicBezTo>
                    <a:pt x="9" y="16"/>
                    <a:pt x="8" y="13"/>
                    <a:pt x="7" y="12"/>
                  </a:cubicBezTo>
                  <a:cubicBezTo>
                    <a:pt x="6" y="12"/>
                    <a:pt x="4" y="12"/>
                    <a:pt x="3" y="11"/>
                  </a:cubicBezTo>
                  <a:cubicBezTo>
                    <a:pt x="2" y="11"/>
                    <a:pt x="0" y="9"/>
                    <a:pt x="0" y="8"/>
                  </a:cubicBezTo>
                  <a:cubicBezTo>
                    <a:pt x="1" y="7"/>
                    <a:pt x="2" y="6"/>
                    <a:pt x="3" y="6"/>
                  </a:cubicBezTo>
                  <a:cubicBezTo>
                    <a:pt x="3" y="6"/>
                    <a:pt x="5" y="6"/>
                    <a:pt x="5" y="6"/>
                  </a:cubicBezTo>
                  <a:cubicBezTo>
                    <a:pt x="6" y="5"/>
                    <a:pt x="7" y="3"/>
                    <a:pt x="7" y="3"/>
                  </a:cubicBezTo>
                  <a:cubicBezTo>
                    <a:pt x="8" y="2"/>
                    <a:pt x="9" y="0"/>
                    <a:pt x="11" y="0"/>
                  </a:cubicBezTo>
                  <a:cubicBezTo>
                    <a:pt x="11" y="0"/>
                    <a:pt x="12" y="0"/>
                    <a:pt x="12" y="1"/>
                  </a:cubicBezTo>
                  <a:cubicBezTo>
                    <a:pt x="13" y="2"/>
                    <a:pt x="13" y="5"/>
                    <a:pt x="13" y="6"/>
                  </a:cubicBezTo>
                  <a:cubicBezTo>
                    <a:pt x="14" y="7"/>
                    <a:pt x="13" y="9"/>
                    <a:pt x="13" y="10"/>
                  </a:cubicBezTo>
                  <a:cubicBezTo>
                    <a:pt x="13" y="11"/>
                    <a:pt x="12" y="16"/>
                    <a:pt x="10"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1" name="Freeform 48">
              <a:extLst>
                <a:ext uri="{FF2B5EF4-FFF2-40B4-BE49-F238E27FC236}">
                  <a16:creationId xmlns:a16="http://schemas.microsoft.com/office/drawing/2014/main" id="{0C22501C-2979-4C14-B924-47B61FEB525F}"/>
                </a:ext>
              </a:extLst>
            </p:cNvPr>
            <p:cNvSpPr>
              <a:spLocks/>
            </p:cNvSpPr>
            <p:nvPr/>
          </p:nvSpPr>
          <p:spPr bwMode="auto">
            <a:xfrm>
              <a:off x="7107261" y="4581448"/>
              <a:ext cx="173514" cy="238582"/>
            </a:xfrm>
            <a:custGeom>
              <a:avLst/>
              <a:gdLst/>
              <a:ahLst/>
              <a:cxnLst>
                <a:cxn ang="0">
                  <a:pos x="66" y="26"/>
                </a:cxn>
                <a:cxn ang="0">
                  <a:pos x="62" y="12"/>
                </a:cxn>
                <a:cxn ang="0">
                  <a:pos x="55" y="4"/>
                </a:cxn>
                <a:cxn ang="0">
                  <a:pos x="47" y="0"/>
                </a:cxn>
                <a:cxn ang="0">
                  <a:pos x="38" y="2"/>
                </a:cxn>
                <a:cxn ang="0">
                  <a:pos x="32" y="9"/>
                </a:cxn>
                <a:cxn ang="0">
                  <a:pos x="28" y="15"/>
                </a:cxn>
                <a:cxn ang="0">
                  <a:pos x="24" y="20"/>
                </a:cxn>
                <a:cxn ang="0">
                  <a:pos x="19" y="23"/>
                </a:cxn>
                <a:cxn ang="0">
                  <a:pos x="12" y="25"/>
                </a:cxn>
                <a:cxn ang="0">
                  <a:pos x="8" y="29"/>
                </a:cxn>
                <a:cxn ang="0">
                  <a:pos x="6" y="35"/>
                </a:cxn>
                <a:cxn ang="0">
                  <a:pos x="3" y="36"/>
                </a:cxn>
                <a:cxn ang="0">
                  <a:pos x="1" y="37"/>
                </a:cxn>
                <a:cxn ang="0">
                  <a:pos x="0" y="41"/>
                </a:cxn>
                <a:cxn ang="0">
                  <a:pos x="5" y="46"/>
                </a:cxn>
                <a:cxn ang="0">
                  <a:pos x="8" y="54"/>
                </a:cxn>
                <a:cxn ang="0">
                  <a:pos x="10" y="60"/>
                </a:cxn>
                <a:cxn ang="0">
                  <a:pos x="15" y="69"/>
                </a:cxn>
                <a:cxn ang="0">
                  <a:pos x="17" y="77"/>
                </a:cxn>
                <a:cxn ang="0">
                  <a:pos x="20" y="85"/>
                </a:cxn>
                <a:cxn ang="0">
                  <a:pos x="22" y="90"/>
                </a:cxn>
                <a:cxn ang="0">
                  <a:pos x="27" y="91"/>
                </a:cxn>
                <a:cxn ang="0">
                  <a:pos x="34" y="87"/>
                </a:cxn>
                <a:cxn ang="0">
                  <a:pos x="40" y="83"/>
                </a:cxn>
                <a:cxn ang="0">
                  <a:pos x="46" y="80"/>
                </a:cxn>
                <a:cxn ang="0">
                  <a:pos x="53" y="77"/>
                </a:cxn>
                <a:cxn ang="0">
                  <a:pos x="57" y="70"/>
                </a:cxn>
                <a:cxn ang="0">
                  <a:pos x="58" y="58"/>
                </a:cxn>
                <a:cxn ang="0">
                  <a:pos x="62" y="46"/>
                </a:cxn>
                <a:cxn ang="0">
                  <a:pos x="65" y="36"/>
                </a:cxn>
                <a:cxn ang="0">
                  <a:pos x="67" y="30"/>
                </a:cxn>
                <a:cxn ang="0">
                  <a:pos x="66" y="26"/>
                </a:cxn>
              </a:cxnLst>
              <a:rect l="0" t="0" r="r" b="b"/>
              <a:pathLst>
                <a:path w="67" h="91">
                  <a:moveTo>
                    <a:pt x="66" y="26"/>
                  </a:moveTo>
                  <a:cubicBezTo>
                    <a:pt x="66" y="22"/>
                    <a:pt x="64" y="15"/>
                    <a:pt x="62" y="12"/>
                  </a:cubicBezTo>
                  <a:cubicBezTo>
                    <a:pt x="61" y="10"/>
                    <a:pt x="57" y="5"/>
                    <a:pt x="55" y="4"/>
                  </a:cubicBezTo>
                  <a:cubicBezTo>
                    <a:pt x="53" y="2"/>
                    <a:pt x="49" y="0"/>
                    <a:pt x="47" y="0"/>
                  </a:cubicBezTo>
                  <a:cubicBezTo>
                    <a:pt x="45" y="0"/>
                    <a:pt x="40" y="0"/>
                    <a:pt x="38" y="2"/>
                  </a:cubicBezTo>
                  <a:cubicBezTo>
                    <a:pt x="36" y="3"/>
                    <a:pt x="34" y="7"/>
                    <a:pt x="32" y="9"/>
                  </a:cubicBezTo>
                  <a:cubicBezTo>
                    <a:pt x="31" y="11"/>
                    <a:pt x="29" y="13"/>
                    <a:pt x="28" y="15"/>
                  </a:cubicBezTo>
                  <a:cubicBezTo>
                    <a:pt x="27" y="16"/>
                    <a:pt x="25" y="19"/>
                    <a:pt x="24" y="20"/>
                  </a:cubicBezTo>
                  <a:cubicBezTo>
                    <a:pt x="23" y="21"/>
                    <a:pt x="20" y="22"/>
                    <a:pt x="19" y="23"/>
                  </a:cubicBezTo>
                  <a:cubicBezTo>
                    <a:pt x="17" y="24"/>
                    <a:pt x="13" y="24"/>
                    <a:pt x="12" y="25"/>
                  </a:cubicBezTo>
                  <a:cubicBezTo>
                    <a:pt x="10" y="25"/>
                    <a:pt x="9" y="28"/>
                    <a:pt x="8" y="29"/>
                  </a:cubicBezTo>
                  <a:cubicBezTo>
                    <a:pt x="8" y="30"/>
                    <a:pt x="7" y="33"/>
                    <a:pt x="6" y="35"/>
                  </a:cubicBezTo>
                  <a:cubicBezTo>
                    <a:pt x="6" y="35"/>
                    <a:pt x="4" y="36"/>
                    <a:pt x="3" y="36"/>
                  </a:cubicBezTo>
                  <a:cubicBezTo>
                    <a:pt x="3" y="37"/>
                    <a:pt x="1" y="37"/>
                    <a:pt x="1" y="37"/>
                  </a:cubicBezTo>
                  <a:cubicBezTo>
                    <a:pt x="0" y="38"/>
                    <a:pt x="0" y="40"/>
                    <a:pt x="0" y="41"/>
                  </a:cubicBezTo>
                  <a:cubicBezTo>
                    <a:pt x="1" y="43"/>
                    <a:pt x="4" y="44"/>
                    <a:pt x="5" y="46"/>
                  </a:cubicBezTo>
                  <a:cubicBezTo>
                    <a:pt x="6" y="48"/>
                    <a:pt x="7" y="52"/>
                    <a:pt x="8" y="54"/>
                  </a:cubicBezTo>
                  <a:cubicBezTo>
                    <a:pt x="9" y="56"/>
                    <a:pt x="9" y="59"/>
                    <a:pt x="10" y="60"/>
                  </a:cubicBezTo>
                  <a:cubicBezTo>
                    <a:pt x="11" y="63"/>
                    <a:pt x="14" y="67"/>
                    <a:pt x="15" y="69"/>
                  </a:cubicBezTo>
                  <a:cubicBezTo>
                    <a:pt x="16" y="71"/>
                    <a:pt x="16" y="75"/>
                    <a:pt x="17" y="77"/>
                  </a:cubicBezTo>
                  <a:cubicBezTo>
                    <a:pt x="18" y="79"/>
                    <a:pt x="19" y="83"/>
                    <a:pt x="20" y="85"/>
                  </a:cubicBezTo>
                  <a:cubicBezTo>
                    <a:pt x="21" y="86"/>
                    <a:pt x="21" y="90"/>
                    <a:pt x="22" y="90"/>
                  </a:cubicBezTo>
                  <a:cubicBezTo>
                    <a:pt x="23" y="91"/>
                    <a:pt x="26" y="91"/>
                    <a:pt x="27" y="91"/>
                  </a:cubicBezTo>
                  <a:cubicBezTo>
                    <a:pt x="29" y="90"/>
                    <a:pt x="32" y="88"/>
                    <a:pt x="34" y="87"/>
                  </a:cubicBezTo>
                  <a:cubicBezTo>
                    <a:pt x="35" y="86"/>
                    <a:pt x="39" y="84"/>
                    <a:pt x="40" y="83"/>
                  </a:cubicBezTo>
                  <a:cubicBezTo>
                    <a:pt x="42" y="82"/>
                    <a:pt x="44" y="80"/>
                    <a:pt x="46" y="80"/>
                  </a:cubicBezTo>
                  <a:cubicBezTo>
                    <a:pt x="48" y="79"/>
                    <a:pt x="52" y="78"/>
                    <a:pt x="53" y="77"/>
                  </a:cubicBezTo>
                  <a:cubicBezTo>
                    <a:pt x="55" y="76"/>
                    <a:pt x="57" y="72"/>
                    <a:pt x="57" y="70"/>
                  </a:cubicBezTo>
                  <a:cubicBezTo>
                    <a:pt x="58" y="67"/>
                    <a:pt x="57" y="61"/>
                    <a:pt x="58" y="58"/>
                  </a:cubicBezTo>
                  <a:cubicBezTo>
                    <a:pt x="58" y="55"/>
                    <a:pt x="61" y="49"/>
                    <a:pt x="62" y="46"/>
                  </a:cubicBezTo>
                  <a:cubicBezTo>
                    <a:pt x="62" y="43"/>
                    <a:pt x="65" y="39"/>
                    <a:pt x="65" y="36"/>
                  </a:cubicBezTo>
                  <a:cubicBezTo>
                    <a:pt x="66" y="35"/>
                    <a:pt x="67" y="32"/>
                    <a:pt x="67" y="30"/>
                  </a:cubicBezTo>
                  <a:cubicBezTo>
                    <a:pt x="67" y="29"/>
                    <a:pt x="67" y="27"/>
                    <a:pt x="66" y="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2" name="Freeform 49">
              <a:extLst>
                <a:ext uri="{FF2B5EF4-FFF2-40B4-BE49-F238E27FC236}">
                  <a16:creationId xmlns:a16="http://schemas.microsoft.com/office/drawing/2014/main" id="{56A8E02C-475A-4F56-B42B-2A1D1DBD648E}"/>
                </a:ext>
              </a:extLst>
            </p:cNvPr>
            <p:cNvSpPr>
              <a:spLocks/>
            </p:cNvSpPr>
            <p:nvPr/>
          </p:nvSpPr>
          <p:spPr bwMode="auto">
            <a:xfrm>
              <a:off x="6846990" y="4776651"/>
              <a:ext cx="24401" cy="18979"/>
            </a:xfrm>
            <a:custGeom>
              <a:avLst/>
              <a:gdLst/>
              <a:ahLst/>
              <a:cxnLst>
                <a:cxn ang="0">
                  <a:pos x="10" y="4"/>
                </a:cxn>
                <a:cxn ang="0">
                  <a:pos x="8" y="7"/>
                </a:cxn>
                <a:cxn ang="0">
                  <a:pos x="4" y="7"/>
                </a:cxn>
                <a:cxn ang="0">
                  <a:pos x="0" y="4"/>
                </a:cxn>
                <a:cxn ang="0">
                  <a:pos x="2" y="1"/>
                </a:cxn>
                <a:cxn ang="0">
                  <a:pos x="5" y="0"/>
                </a:cxn>
                <a:cxn ang="0">
                  <a:pos x="7" y="1"/>
                </a:cxn>
                <a:cxn ang="0">
                  <a:pos x="10" y="4"/>
                </a:cxn>
              </a:cxnLst>
              <a:rect l="0" t="0" r="r" b="b"/>
              <a:pathLst>
                <a:path w="10" h="7">
                  <a:moveTo>
                    <a:pt x="10" y="4"/>
                  </a:moveTo>
                  <a:cubicBezTo>
                    <a:pt x="10" y="5"/>
                    <a:pt x="9" y="6"/>
                    <a:pt x="8" y="7"/>
                  </a:cubicBezTo>
                  <a:cubicBezTo>
                    <a:pt x="7" y="7"/>
                    <a:pt x="5" y="7"/>
                    <a:pt x="4" y="7"/>
                  </a:cubicBezTo>
                  <a:cubicBezTo>
                    <a:pt x="3" y="7"/>
                    <a:pt x="1" y="5"/>
                    <a:pt x="0" y="4"/>
                  </a:cubicBezTo>
                  <a:cubicBezTo>
                    <a:pt x="0" y="3"/>
                    <a:pt x="1" y="1"/>
                    <a:pt x="2" y="1"/>
                  </a:cubicBezTo>
                  <a:cubicBezTo>
                    <a:pt x="2" y="0"/>
                    <a:pt x="4" y="0"/>
                    <a:pt x="5" y="0"/>
                  </a:cubicBezTo>
                  <a:cubicBezTo>
                    <a:pt x="5" y="0"/>
                    <a:pt x="7" y="1"/>
                    <a:pt x="7" y="1"/>
                  </a:cubicBezTo>
                  <a:cubicBezTo>
                    <a:pt x="8" y="2"/>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3" name="Freeform 50">
              <a:extLst>
                <a:ext uri="{FF2B5EF4-FFF2-40B4-BE49-F238E27FC236}">
                  <a16:creationId xmlns:a16="http://schemas.microsoft.com/office/drawing/2014/main" id="{0C6EBC54-CC9C-43C5-8BB7-FB4D686BFBB0}"/>
                </a:ext>
              </a:extLst>
            </p:cNvPr>
            <p:cNvSpPr>
              <a:spLocks/>
            </p:cNvSpPr>
            <p:nvPr/>
          </p:nvSpPr>
          <p:spPr bwMode="auto">
            <a:xfrm>
              <a:off x="6874102" y="4722428"/>
              <a:ext cx="48801" cy="75912"/>
            </a:xfrm>
            <a:custGeom>
              <a:avLst/>
              <a:gdLst/>
              <a:ahLst/>
              <a:cxnLst>
                <a:cxn ang="0">
                  <a:pos x="5" y="21"/>
                </a:cxn>
                <a:cxn ang="0">
                  <a:pos x="3" y="18"/>
                </a:cxn>
                <a:cxn ang="0">
                  <a:pos x="1" y="16"/>
                </a:cxn>
                <a:cxn ang="0">
                  <a:pos x="1" y="11"/>
                </a:cxn>
                <a:cxn ang="0">
                  <a:pos x="6" y="10"/>
                </a:cxn>
                <a:cxn ang="0">
                  <a:pos x="7" y="6"/>
                </a:cxn>
                <a:cxn ang="0">
                  <a:pos x="9" y="2"/>
                </a:cxn>
                <a:cxn ang="0">
                  <a:pos x="13" y="0"/>
                </a:cxn>
                <a:cxn ang="0">
                  <a:pos x="16" y="3"/>
                </a:cxn>
                <a:cxn ang="0">
                  <a:pos x="17" y="6"/>
                </a:cxn>
                <a:cxn ang="0">
                  <a:pos x="17" y="10"/>
                </a:cxn>
                <a:cxn ang="0">
                  <a:pos x="18" y="12"/>
                </a:cxn>
                <a:cxn ang="0">
                  <a:pos x="18" y="16"/>
                </a:cxn>
                <a:cxn ang="0">
                  <a:pos x="16" y="18"/>
                </a:cxn>
                <a:cxn ang="0">
                  <a:pos x="14" y="20"/>
                </a:cxn>
                <a:cxn ang="0">
                  <a:pos x="15" y="24"/>
                </a:cxn>
                <a:cxn ang="0">
                  <a:pos x="16" y="27"/>
                </a:cxn>
                <a:cxn ang="0">
                  <a:pos x="15" y="28"/>
                </a:cxn>
                <a:cxn ang="0">
                  <a:pos x="12" y="28"/>
                </a:cxn>
                <a:cxn ang="0">
                  <a:pos x="10" y="25"/>
                </a:cxn>
                <a:cxn ang="0">
                  <a:pos x="9" y="22"/>
                </a:cxn>
                <a:cxn ang="0">
                  <a:pos x="5" y="21"/>
                </a:cxn>
              </a:cxnLst>
              <a:rect l="0" t="0" r="r" b="b"/>
              <a:pathLst>
                <a:path w="18" h="29">
                  <a:moveTo>
                    <a:pt x="5" y="21"/>
                  </a:moveTo>
                  <a:cubicBezTo>
                    <a:pt x="4" y="20"/>
                    <a:pt x="4" y="18"/>
                    <a:pt x="3" y="18"/>
                  </a:cubicBezTo>
                  <a:cubicBezTo>
                    <a:pt x="3" y="17"/>
                    <a:pt x="1" y="16"/>
                    <a:pt x="1" y="16"/>
                  </a:cubicBezTo>
                  <a:cubicBezTo>
                    <a:pt x="0" y="15"/>
                    <a:pt x="0" y="12"/>
                    <a:pt x="1" y="11"/>
                  </a:cubicBezTo>
                  <a:cubicBezTo>
                    <a:pt x="2" y="10"/>
                    <a:pt x="5" y="10"/>
                    <a:pt x="6" y="10"/>
                  </a:cubicBezTo>
                  <a:cubicBezTo>
                    <a:pt x="7" y="9"/>
                    <a:pt x="7" y="7"/>
                    <a:pt x="7" y="6"/>
                  </a:cubicBezTo>
                  <a:cubicBezTo>
                    <a:pt x="8" y="5"/>
                    <a:pt x="8" y="3"/>
                    <a:pt x="9" y="2"/>
                  </a:cubicBezTo>
                  <a:cubicBezTo>
                    <a:pt x="9" y="1"/>
                    <a:pt x="12" y="0"/>
                    <a:pt x="13" y="0"/>
                  </a:cubicBezTo>
                  <a:cubicBezTo>
                    <a:pt x="14" y="1"/>
                    <a:pt x="15" y="2"/>
                    <a:pt x="16" y="3"/>
                  </a:cubicBezTo>
                  <a:cubicBezTo>
                    <a:pt x="16" y="3"/>
                    <a:pt x="16" y="5"/>
                    <a:pt x="17" y="6"/>
                  </a:cubicBezTo>
                  <a:cubicBezTo>
                    <a:pt x="17" y="7"/>
                    <a:pt x="17" y="9"/>
                    <a:pt x="17" y="10"/>
                  </a:cubicBezTo>
                  <a:cubicBezTo>
                    <a:pt x="17" y="10"/>
                    <a:pt x="17" y="11"/>
                    <a:pt x="18" y="12"/>
                  </a:cubicBezTo>
                  <a:cubicBezTo>
                    <a:pt x="18" y="13"/>
                    <a:pt x="18" y="15"/>
                    <a:pt x="18" y="16"/>
                  </a:cubicBezTo>
                  <a:cubicBezTo>
                    <a:pt x="18" y="16"/>
                    <a:pt x="16" y="17"/>
                    <a:pt x="16" y="18"/>
                  </a:cubicBezTo>
                  <a:cubicBezTo>
                    <a:pt x="15" y="18"/>
                    <a:pt x="14" y="19"/>
                    <a:pt x="14" y="20"/>
                  </a:cubicBezTo>
                  <a:cubicBezTo>
                    <a:pt x="14" y="21"/>
                    <a:pt x="15" y="23"/>
                    <a:pt x="15" y="24"/>
                  </a:cubicBezTo>
                  <a:cubicBezTo>
                    <a:pt x="16" y="25"/>
                    <a:pt x="16" y="27"/>
                    <a:pt x="16" y="27"/>
                  </a:cubicBezTo>
                  <a:cubicBezTo>
                    <a:pt x="16" y="28"/>
                    <a:pt x="15" y="28"/>
                    <a:pt x="15" y="28"/>
                  </a:cubicBezTo>
                  <a:cubicBezTo>
                    <a:pt x="14" y="29"/>
                    <a:pt x="13" y="28"/>
                    <a:pt x="12" y="28"/>
                  </a:cubicBezTo>
                  <a:cubicBezTo>
                    <a:pt x="11" y="28"/>
                    <a:pt x="10" y="26"/>
                    <a:pt x="10" y="25"/>
                  </a:cubicBezTo>
                  <a:cubicBezTo>
                    <a:pt x="9" y="24"/>
                    <a:pt x="10" y="22"/>
                    <a:pt x="9" y="22"/>
                  </a:cubicBezTo>
                  <a:cubicBezTo>
                    <a:pt x="8" y="21"/>
                    <a:pt x="6" y="21"/>
                    <a:pt x="5"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4" name="Freeform 51">
              <a:extLst>
                <a:ext uri="{FF2B5EF4-FFF2-40B4-BE49-F238E27FC236}">
                  <a16:creationId xmlns:a16="http://schemas.microsoft.com/office/drawing/2014/main" id="{7FF0A52F-1C1C-4103-9D0D-ECA16336530D}"/>
                </a:ext>
              </a:extLst>
            </p:cNvPr>
            <p:cNvSpPr>
              <a:spLocks/>
            </p:cNvSpPr>
            <p:nvPr/>
          </p:nvSpPr>
          <p:spPr bwMode="auto">
            <a:xfrm>
              <a:off x="6936459" y="4624826"/>
              <a:ext cx="122003" cy="151825"/>
            </a:xfrm>
            <a:custGeom>
              <a:avLst/>
              <a:gdLst/>
              <a:ahLst/>
              <a:cxnLst>
                <a:cxn ang="0">
                  <a:pos x="16" y="54"/>
                </a:cxn>
                <a:cxn ang="0">
                  <a:pos x="10" y="49"/>
                </a:cxn>
                <a:cxn ang="0">
                  <a:pos x="4" y="46"/>
                </a:cxn>
                <a:cxn ang="0">
                  <a:pos x="1" y="43"/>
                </a:cxn>
                <a:cxn ang="0">
                  <a:pos x="0" y="36"/>
                </a:cxn>
                <a:cxn ang="0">
                  <a:pos x="3" y="28"/>
                </a:cxn>
                <a:cxn ang="0">
                  <a:pos x="5" y="22"/>
                </a:cxn>
                <a:cxn ang="0">
                  <a:pos x="5" y="16"/>
                </a:cxn>
                <a:cxn ang="0">
                  <a:pos x="9" y="13"/>
                </a:cxn>
                <a:cxn ang="0">
                  <a:pos x="17" y="11"/>
                </a:cxn>
                <a:cxn ang="0">
                  <a:pos x="24" y="6"/>
                </a:cxn>
                <a:cxn ang="0">
                  <a:pos x="25" y="2"/>
                </a:cxn>
                <a:cxn ang="0">
                  <a:pos x="28" y="0"/>
                </a:cxn>
                <a:cxn ang="0">
                  <a:pos x="29" y="2"/>
                </a:cxn>
                <a:cxn ang="0">
                  <a:pos x="29" y="5"/>
                </a:cxn>
                <a:cxn ang="0">
                  <a:pos x="29" y="10"/>
                </a:cxn>
                <a:cxn ang="0">
                  <a:pos x="36" y="11"/>
                </a:cxn>
                <a:cxn ang="0">
                  <a:pos x="41" y="8"/>
                </a:cxn>
                <a:cxn ang="0">
                  <a:pos x="41" y="5"/>
                </a:cxn>
                <a:cxn ang="0">
                  <a:pos x="45" y="5"/>
                </a:cxn>
                <a:cxn ang="0">
                  <a:pos x="45" y="14"/>
                </a:cxn>
                <a:cxn ang="0">
                  <a:pos x="44" y="22"/>
                </a:cxn>
                <a:cxn ang="0">
                  <a:pos x="41" y="38"/>
                </a:cxn>
                <a:cxn ang="0">
                  <a:pos x="38" y="46"/>
                </a:cxn>
                <a:cxn ang="0">
                  <a:pos x="33" y="52"/>
                </a:cxn>
                <a:cxn ang="0">
                  <a:pos x="27" y="56"/>
                </a:cxn>
                <a:cxn ang="0">
                  <a:pos x="22" y="58"/>
                </a:cxn>
                <a:cxn ang="0">
                  <a:pos x="16" y="54"/>
                </a:cxn>
              </a:cxnLst>
              <a:rect l="0" t="0" r="r" b="b"/>
              <a:pathLst>
                <a:path w="46" h="58">
                  <a:moveTo>
                    <a:pt x="16" y="54"/>
                  </a:moveTo>
                  <a:cubicBezTo>
                    <a:pt x="15" y="53"/>
                    <a:pt x="12" y="50"/>
                    <a:pt x="10" y="49"/>
                  </a:cubicBezTo>
                  <a:cubicBezTo>
                    <a:pt x="8" y="48"/>
                    <a:pt x="6" y="47"/>
                    <a:pt x="4" y="46"/>
                  </a:cubicBezTo>
                  <a:cubicBezTo>
                    <a:pt x="3" y="46"/>
                    <a:pt x="1" y="44"/>
                    <a:pt x="1" y="43"/>
                  </a:cubicBezTo>
                  <a:cubicBezTo>
                    <a:pt x="0" y="41"/>
                    <a:pt x="0" y="37"/>
                    <a:pt x="0" y="36"/>
                  </a:cubicBezTo>
                  <a:cubicBezTo>
                    <a:pt x="0" y="34"/>
                    <a:pt x="2" y="30"/>
                    <a:pt x="3" y="28"/>
                  </a:cubicBezTo>
                  <a:cubicBezTo>
                    <a:pt x="4" y="27"/>
                    <a:pt x="5" y="24"/>
                    <a:pt x="5" y="22"/>
                  </a:cubicBezTo>
                  <a:cubicBezTo>
                    <a:pt x="5" y="21"/>
                    <a:pt x="5" y="18"/>
                    <a:pt x="5" y="16"/>
                  </a:cubicBezTo>
                  <a:cubicBezTo>
                    <a:pt x="6" y="15"/>
                    <a:pt x="8" y="13"/>
                    <a:pt x="9" y="13"/>
                  </a:cubicBezTo>
                  <a:cubicBezTo>
                    <a:pt x="11" y="12"/>
                    <a:pt x="15" y="11"/>
                    <a:pt x="17" y="11"/>
                  </a:cubicBezTo>
                  <a:cubicBezTo>
                    <a:pt x="19" y="10"/>
                    <a:pt x="23" y="8"/>
                    <a:pt x="24" y="6"/>
                  </a:cubicBezTo>
                  <a:cubicBezTo>
                    <a:pt x="25" y="5"/>
                    <a:pt x="25" y="3"/>
                    <a:pt x="25" y="2"/>
                  </a:cubicBezTo>
                  <a:cubicBezTo>
                    <a:pt x="26" y="1"/>
                    <a:pt x="27" y="0"/>
                    <a:pt x="28" y="0"/>
                  </a:cubicBezTo>
                  <a:cubicBezTo>
                    <a:pt x="28" y="0"/>
                    <a:pt x="29" y="1"/>
                    <a:pt x="29" y="2"/>
                  </a:cubicBezTo>
                  <a:cubicBezTo>
                    <a:pt x="29" y="3"/>
                    <a:pt x="29" y="4"/>
                    <a:pt x="29" y="5"/>
                  </a:cubicBezTo>
                  <a:cubicBezTo>
                    <a:pt x="29" y="6"/>
                    <a:pt x="28" y="9"/>
                    <a:pt x="29" y="10"/>
                  </a:cubicBezTo>
                  <a:cubicBezTo>
                    <a:pt x="31" y="11"/>
                    <a:pt x="34" y="11"/>
                    <a:pt x="36" y="11"/>
                  </a:cubicBezTo>
                  <a:cubicBezTo>
                    <a:pt x="37" y="11"/>
                    <a:pt x="40" y="9"/>
                    <a:pt x="41" y="8"/>
                  </a:cubicBezTo>
                  <a:cubicBezTo>
                    <a:pt x="41" y="8"/>
                    <a:pt x="40" y="5"/>
                    <a:pt x="41" y="5"/>
                  </a:cubicBezTo>
                  <a:cubicBezTo>
                    <a:pt x="42" y="4"/>
                    <a:pt x="44" y="4"/>
                    <a:pt x="45" y="5"/>
                  </a:cubicBezTo>
                  <a:cubicBezTo>
                    <a:pt x="46" y="7"/>
                    <a:pt x="45" y="12"/>
                    <a:pt x="45" y="14"/>
                  </a:cubicBezTo>
                  <a:cubicBezTo>
                    <a:pt x="45" y="16"/>
                    <a:pt x="44" y="20"/>
                    <a:pt x="44" y="22"/>
                  </a:cubicBezTo>
                  <a:cubicBezTo>
                    <a:pt x="43" y="26"/>
                    <a:pt x="42" y="34"/>
                    <a:pt x="41" y="38"/>
                  </a:cubicBezTo>
                  <a:cubicBezTo>
                    <a:pt x="41" y="40"/>
                    <a:pt x="39" y="44"/>
                    <a:pt x="38" y="46"/>
                  </a:cubicBezTo>
                  <a:cubicBezTo>
                    <a:pt x="37" y="48"/>
                    <a:pt x="34" y="51"/>
                    <a:pt x="33" y="52"/>
                  </a:cubicBezTo>
                  <a:cubicBezTo>
                    <a:pt x="32" y="54"/>
                    <a:pt x="29" y="55"/>
                    <a:pt x="27" y="56"/>
                  </a:cubicBezTo>
                  <a:cubicBezTo>
                    <a:pt x="26" y="57"/>
                    <a:pt x="23" y="58"/>
                    <a:pt x="22" y="58"/>
                  </a:cubicBezTo>
                  <a:cubicBezTo>
                    <a:pt x="20" y="58"/>
                    <a:pt x="18" y="55"/>
                    <a:pt x="1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5" name="Freeform 52">
              <a:extLst>
                <a:ext uri="{FF2B5EF4-FFF2-40B4-BE49-F238E27FC236}">
                  <a16:creationId xmlns:a16="http://schemas.microsoft.com/office/drawing/2014/main" id="{ACE93C31-BB0A-48FE-8F0A-85CADD1D584F}"/>
                </a:ext>
              </a:extLst>
            </p:cNvPr>
            <p:cNvSpPr>
              <a:spLocks/>
            </p:cNvSpPr>
            <p:nvPr/>
          </p:nvSpPr>
          <p:spPr bwMode="auto">
            <a:xfrm>
              <a:off x="7015082" y="4413356"/>
              <a:ext cx="21689" cy="16267"/>
            </a:xfrm>
            <a:custGeom>
              <a:avLst/>
              <a:gdLst/>
              <a:ahLst/>
              <a:cxnLst>
                <a:cxn ang="0">
                  <a:pos x="8" y="0"/>
                </a:cxn>
                <a:cxn ang="0">
                  <a:pos x="5" y="0"/>
                </a:cxn>
                <a:cxn ang="0">
                  <a:pos x="1" y="2"/>
                </a:cxn>
                <a:cxn ang="0">
                  <a:pos x="0" y="4"/>
                </a:cxn>
                <a:cxn ang="0">
                  <a:pos x="2" y="6"/>
                </a:cxn>
                <a:cxn ang="0">
                  <a:pos x="5" y="5"/>
                </a:cxn>
                <a:cxn ang="0">
                  <a:pos x="7" y="3"/>
                </a:cxn>
                <a:cxn ang="0">
                  <a:pos x="8" y="0"/>
                </a:cxn>
              </a:cxnLst>
              <a:rect l="0" t="0" r="r" b="b"/>
              <a:pathLst>
                <a:path w="8" h="6">
                  <a:moveTo>
                    <a:pt x="8" y="0"/>
                  </a:moveTo>
                  <a:cubicBezTo>
                    <a:pt x="7" y="0"/>
                    <a:pt x="5" y="0"/>
                    <a:pt x="5" y="0"/>
                  </a:cubicBezTo>
                  <a:cubicBezTo>
                    <a:pt x="4" y="0"/>
                    <a:pt x="2" y="1"/>
                    <a:pt x="1" y="2"/>
                  </a:cubicBezTo>
                  <a:cubicBezTo>
                    <a:pt x="1" y="2"/>
                    <a:pt x="0" y="4"/>
                    <a:pt x="0" y="4"/>
                  </a:cubicBezTo>
                  <a:cubicBezTo>
                    <a:pt x="0" y="5"/>
                    <a:pt x="1" y="6"/>
                    <a:pt x="2" y="6"/>
                  </a:cubicBezTo>
                  <a:cubicBezTo>
                    <a:pt x="3" y="6"/>
                    <a:pt x="4" y="5"/>
                    <a:pt x="5" y="5"/>
                  </a:cubicBezTo>
                  <a:cubicBezTo>
                    <a:pt x="6" y="5"/>
                    <a:pt x="6" y="3"/>
                    <a:pt x="7" y="3"/>
                  </a:cubicBezTo>
                  <a:cubicBezTo>
                    <a:pt x="7" y="2"/>
                    <a:pt x="8" y="1"/>
                    <a:pt x="8"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6" name="Freeform 53">
              <a:extLst>
                <a:ext uri="{FF2B5EF4-FFF2-40B4-BE49-F238E27FC236}">
                  <a16:creationId xmlns:a16="http://schemas.microsoft.com/office/drawing/2014/main" id="{0EF7274F-9013-4F8D-BD1E-00314E1C47A8}"/>
                </a:ext>
              </a:extLst>
            </p:cNvPr>
            <p:cNvSpPr>
              <a:spLocks/>
            </p:cNvSpPr>
            <p:nvPr/>
          </p:nvSpPr>
          <p:spPr bwMode="auto">
            <a:xfrm>
              <a:off x="7009659" y="4375400"/>
              <a:ext cx="29824" cy="32534"/>
            </a:xfrm>
            <a:custGeom>
              <a:avLst/>
              <a:gdLst/>
              <a:ahLst/>
              <a:cxnLst>
                <a:cxn ang="0">
                  <a:pos x="11" y="10"/>
                </a:cxn>
                <a:cxn ang="0">
                  <a:pos x="8" y="11"/>
                </a:cxn>
                <a:cxn ang="0">
                  <a:pos x="4" y="10"/>
                </a:cxn>
                <a:cxn ang="0">
                  <a:pos x="1" y="7"/>
                </a:cxn>
                <a:cxn ang="0">
                  <a:pos x="1" y="3"/>
                </a:cxn>
                <a:cxn ang="0">
                  <a:pos x="3" y="1"/>
                </a:cxn>
                <a:cxn ang="0">
                  <a:pos x="6" y="2"/>
                </a:cxn>
                <a:cxn ang="0">
                  <a:pos x="8" y="5"/>
                </a:cxn>
                <a:cxn ang="0">
                  <a:pos x="11" y="7"/>
                </a:cxn>
                <a:cxn ang="0">
                  <a:pos x="11" y="10"/>
                </a:cxn>
              </a:cxnLst>
              <a:rect l="0" t="0" r="r" b="b"/>
              <a:pathLst>
                <a:path w="11" h="12">
                  <a:moveTo>
                    <a:pt x="11" y="10"/>
                  </a:moveTo>
                  <a:cubicBezTo>
                    <a:pt x="10" y="11"/>
                    <a:pt x="9" y="11"/>
                    <a:pt x="8" y="11"/>
                  </a:cubicBezTo>
                  <a:cubicBezTo>
                    <a:pt x="7" y="12"/>
                    <a:pt x="5" y="11"/>
                    <a:pt x="4" y="10"/>
                  </a:cubicBezTo>
                  <a:cubicBezTo>
                    <a:pt x="3" y="10"/>
                    <a:pt x="2" y="8"/>
                    <a:pt x="1" y="7"/>
                  </a:cubicBezTo>
                  <a:cubicBezTo>
                    <a:pt x="1" y="6"/>
                    <a:pt x="0" y="4"/>
                    <a:pt x="1" y="3"/>
                  </a:cubicBezTo>
                  <a:cubicBezTo>
                    <a:pt x="1" y="2"/>
                    <a:pt x="3" y="1"/>
                    <a:pt x="3" y="1"/>
                  </a:cubicBezTo>
                  <a:cubicBezTo>
                    <a:pt x="4" y="0"/>
                    <a:pt x="6" y="1"/>
                    <a:pt x="6" y="2"/>
                  </a:cubicBezTo>
                  <a:cubicBezTo>
                    <a:pt x="7" y="2"/>
                    <a:pt x="7" y="4"/>
                    <a:pt x="8" y="5"/>
                  </a:cubicBezTo>
                  <a:cubicBezTo>
                    <a:pt x="9" y="6"/>
                    <a:pt x="10" y="6"/>
                    <a:pt x="11" y="7"/>
                  </a:cubicBezTo>
                  <a:cubicBezTo>
                    <a:pt x="11" y="8"/>
                    <a:pt x="11" y="9"/>
                    <a:pt x="11"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7" name="Freeform 54">
              <a:extLst>
                <a:ext uri="{FF2B5EF4-FFF2-40B4-BE49-F238E27FC236}">
                  <a16:creationId xmlns:a16="http://schemas.microsoft.com/office/drawing/2014/main" id="{1EA2B7EB-1E4C-4349-8271-897D3D4EB543}"/>
                </a:ext>
              </a:extLst>
            </p:cNvPr>
            <p:cNvSpPr>
              <a:spLocks/>
            </p:cNvSpPr>
            <p:nvPr/>
          </p:nvSpPr>
          <p:spPr bwMode="auto">
            <a:xfrm>
              <a:off x="7044905" y="4397089"/>
              <a:ext cx="24401" cy="24401"/>
            </a:xfrm>
            <a:custGeom>
              <a:avLst/>
              <a:gdLst/>
              <a:ahLst/>
              <a:cxnLst>
                <a:cxn ang="0">
                  <a:pos x="6" y="1"/>
                </a:cxn>
                <a:cxn ang="0">
                  <a:pos x="5" y="2"/>
                </a:cxn>
                <a:cxn ang="0">
                  <a:pos x="1" y="3"/>
                </a:cxn>
                <a:cxn ang="0">
                  <a:pos x="0" y="5"/>
                </a:cxn>
                <a:cxn ang="0">
                  <a:pos x="4" y="9"/>
                </a:cxn>
                <a:cxn ang="0">
                  <a:pos x="6" y="9"/>
                </a:cxn>
                <a:cxn ang="0">
                  <a:pos x="9" y="6"/>
                </a:cxn>
                <a:cxn ang="0">
                  <a:pos x="8" y="2"/>
                </a:cxn>
                <a:cxn ang="0">
                  <a:pos x="6" y="1"/>
                </a:cxn>
              </a:cxnLst>
              <a:rect l="0" t="0" r="r" b="b"/>
              <a:pathLst>
                <a:path w="9" h="10">
                  <a:moveTo>
                    <a:pt x="6" y="1"/>
                  </a:moveTo>
                  <a:cubicBezTo>
                    <a:pt x="5" y="1"/>
                    <a:pt x="5" y="2"/>
                    <a:pt x="5" y="2"/>
                  </a:cubicBezTo>
                  <a:cubicBezTo>
                    <a:pt x="4" y="3"/>
                    <a:pt x="2" y="3"/>
                    <a:pt x="1" y="3"/>
                  </a:cubicBezTo>
                  <a:cubicBezTo>
                    <a:pt x="1" y="4"/>
                    <a:pt x="0" y="5"/>
                    <a:pt x="0" y="5"/>
                  </a:cubicBezTo>
                  <a:cubicBezTo>
                    <a:pt x="1" y="7"/>
                    <a:pt x="3" y="8"/>
                    <a:pt x="4" y="9"/>
                  </a:cubicBezTo>
                  <a:cubicBezTo>
                    <a:pt x="4" y="9"/>
                    <a:pt x="6" y="10"/>
                    <a:pt x="6" y="9"/>
                  </a:cubicBezTo>
                  <a:cubicBezTo>
                    <a:pt x="7" y="9"/>
                    <a:pt x="8" y="7"/>
                    <a:pt x="9" y="6"/>
                  </a:cubicBezTo>
                  <a:cubicBezTo>
                    <a:pt x="9" y="5"/>
                    <a:pt x="9" y="3"/>
                    <a:pt x="8" y="2"/>
                  </a:cubicBezTo>
                  <a:cubicBezTo>
                    <a:pt x="8" y="2"/>
                    <a:pt x="7" y="0"/>
                    <a:pt x="6"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8" name="Freeform 55">
              <a:extLst>
                <a:ext uri="{FF2B5EF4-FFF2-40B4-BE49-F238E27FC236}">
                  <a16:creationId xmlns:a16="http://schemas.microsoft.com/office/drawing/2014/main" id="{A13A9237-3AFF-4C91-9E8E-0BA2589AD180}"/>
                </a:ext>
              </a:extLst>
            </p:cNvPr>
            <p:cNvSpPr>
              <a:spLocks/>
            </p:cNvSpPr>
            <p:nvPr/>
          </p:nvSpPr>
          <p:spPr bwMode="auto">
            <a:xfrm>
              <a:off x="7074727" y="4318465"/>
              <a:ext cx="97602" cy="81335"/>
            </a:xfrm>
            <a:custGeom>
              <a:avLst/>
              <a:gdLst/>
              <a:ahLst/>
              <a:cxnLst>
                <a:cxn ang="0">
                  <a:pos x="20" y="31"/>
                </a:cxn>
                <a:cxn ang="0">
                  <a:pos x="23" y="26"/>
                </a:cxn>
                <a:cxn ang="0">
                  <a:pos x="29" y="23"/>
                </a:cxn>
                <a:cxn ang="0">
                  <a:pos x="32" y="19"/>
                </a:cxn>
                <a:cxn ang="0">
                  <a:pos x="36" y="18"/>
                </a:cxn>
                <a:cxn ang="0">
                  <a:pos x="37" y="14"/>
                </a:cxn>
                <a:cxn ang="0">
                  <a:pos x="34" y="9"/>
                </a:cxn>
                <a:cxn ang="0">
                  <a:pos x="31" y="7"/>
                </a:cxn>
                <a:cxn ang="0">
                  <a:pos x="29" y="4"/>
                </a:cxn>
                <a:cxn ang="0">
                  <a:pos x="26" y="4"/>
                </a:cxn>
                <a:cxn ang="0">
                  <a:pos x="23" y="5"/>
                </a:cxn>
                <a:cxn ang="0">
                  <a:pos x="21" y="9"/>
                </a:cxn>
                <a:cxn ang="0">
                  <a:pos x="17" y="10"/>
                </a:cxn>
                <a:cxn ang="0">
                  <a:pos x="15" y="9"/>
                </a:cxn>
                <a:cxn ang="0">
                  <a:pos x="13" y="3"/>
                </a:cxn>
                <a:cxn ang="0">
                  <a:pos x="10" y="0"/>
                </a:cxn>
                <a:cxn ang="0">
                  <a:pos x="8" y="2"/>
                </a:cxn>
                <a:cxn ang="0">
                  <a:pos x="5" y="3"/>
                </a:cxn>
                <a:cxn ang="0">
                  <a:pos x="3" y="4"/>
                </a:cxn>
                <a:cxn ang="0">
                  <a:pos x="1" y="6"/>
                </a:cxn>
                <a:cxn ang="0">
                  <a:pos x="3" y="10"/>
                </a:cxn>
                <a:cxn ang="0">
                  <a:pos x="4" y="15"/>
                </a:cxn>
                <a:cxn ang="0">
                  <a:pos x="4" y="20"/>
                </a:cxn>
                <a:cxn ang="0">
                  <a:pos x="2" y="23"/>
                </a:cxn>
                <a:cxn ang="0">
                  <a:pos x="0" y="25"/>
                </a:cxn>
                <a:cxn ang="0">
                  <a:pos x="1" y="29"/>
                </a:cxn>
                <a:cxn ang="0">
                  <a:pos x="5" y="31"/>
                </a:cxn>
                <a:cxn ang="0">
                  <a:pos x="11" y="31"/>
                </a:cxn>
                <a:cxn ang="0">
                  <a:pos x="16" y="30"/>
                </a:cxn>
                <a:cxn ang="0">
                  <a:pos x="20" y="31"/>
                </a:cxn>
              </a:cxnLst>
              <a:rect l="0" t="0" r="r" b="b"/>
              <a:pathLst>
                <a:path w="37" h="31">
                  <a:moveTo>
                    <a:pt x="20" y="31"/>
                  </a:moveTo>
                  <a:cubicBezTo>
                    <a:pt x="21" y="30"/>
                    <a:pt x="22" y="27"/>
                    <a:pt x="23" y="26"/>
                  </a:cubicBezTo>
                  <a:cubicBezTo>
                    <a:pt x="24" y="24"/>
                    <a:pt x="28" y="24"/>
                    <a:pt x="29" y="23"/>
                  </a:cubicBezTo>
                  <a:cubicBezTo>
                    <a:pt x="30" y="22"/>
                    <a:pt x="31" y="19"/>
                    <a:pt x="32" y="19"/>
                  </a:cubicBezTo>
                  <a:cubicBezTo>
                    <a:pt x="33" y="18"/>
                    <a:pt x="36" y="19"/>
                    <a:pt x="36" y="18"/>
                  </a:cubicBezTo>
                  <a:cubicBezTo>
                    <a:pt x="37" y="17"/>
                    <a:pt x="37" y="15"/>
                    <a:pt x="37" y="14"/>
                  </a:cubicBezTo>
                  <a:cubicBezTo>
                    <a:pt x="36" y="13"/>
                    <a:pt x="35" y="10"/>
                    <a:pt x="34" y="9"/>
                  </a:cubicBezTo>
                  <a:cubicBezTo>
                    <a:pt x="33" y="8"/>
                    <a:pt x="31" y="8"/>
                    <a:pt x="31" y="7"/>
                  </a:cubicBezTo>
                  <a:cubicBezTo>
                    <a:pt x="30" y="7"/>
                    <a:pt x="30" y="5"/>
                    <a:pt x="29" y="4"/>
                  </a:cubicBezTo>
                  <a:cubicBezTo>
                    <a:pt x="28" y="4"/>
                    <a:pt x="26" y="4"/>
                    <a:pt x="26" y="4"/>
                  </a:cubicBezTo>
                  <a:cubicBezTo>
                    <a:pt x="25" y="4"/>
                    <a:pt x="23" y="4"/>
                    <a:pt x="23" y="5"/>
                  </a:cubicBezTo>
                  <a:cubicBezTo>
                    <a:pt x="22" y="6"/>
                    <a:pt x="22" y="8"/>
                    <a:pt x="21" y="9"/>
                  </a:cubicBezTo>
                  <a:cubicBezTo>
                    <a:pt x="20" y="9"/>
                    <a:pt x="18" y="10"/>
                    <a:pt x="17" y="10"/>
                  </a:cubicBezTo>
                  <a:cubicBezTo>
                    <a:pt x="17" y="10"/>
                    <a:pt x="15" y="9"/>
                    <a:pt x="15" y="9"/>
                  </a:cubicBezTo>
                  <a:cubicBezTo>
                    <a:pt x="14" y="8"/>
                    <a:pt x="14" y="5"/>
                    <a:pt x="13" y="3"/>
                  </a:cubicBezTo>
                  <a:cubicBezTo>
                    <a:pt x="13" y="2"/>
                    <a:pt x="11" y="0"/>
                    <a:pt x="10" y="0"/>
                  </a:cubicBezTo>
                  <a:cubicBezTo>
                    <a:pt x="9" y="0"/>
                    <a:pt x="9" y="2"/>
                    <a:pt x="8" y="2"/>
                  </a:cubicBezTo>
                  <a:cubicBezTo>
                    <a:pt x="8" y="3"/>
                    <a:pt x="6" y="3"/>
                    <a:pt x="5" y="3"/>
                  </a:cubicBezTo>
                  <a:cubicBezTo>
                    <a:pt x="4" y="3"/>
                    <a:pt x="3" y="3"/>
                    <a:pt x="3" y="4"/>
                  </a:cubicBezTo>
                  <a:cubicBezTo>
                    <a:pt x="2" y="4"/>
                    <a:pt x="1" y="6"/>
                    <a:pt x="1" y="6"/>
                  </a:cubicBezTo>
                  <a:cubicBezTo>
                    <a:pt x="1" y="8"/>
                    <a:pt x="3" y="9"/>
                    <a:pt x="3" y="10"/>
                  </a:cubicBezTo>
                  <a:cubicBezTo>
                    <a:pt x="4" y="11"/>
                    <a:pt x="4" y="14"/>
                    <a:pt x="4" y="15"/>
                  </a:cubicBezTo>
                  <a:cubicBezTo>
                    <a:pt x="4" y="16"/>
                    <a:pt x="4" y="19"/>
                    <a:pt x="4" y="20"/>
                  </a:cubicBezTo>
                  <a:cubicBezTo>
                    <a:pt x="3" y="21"/>
                    <a:pt x="2" y="22"/>
                    <a:pt x="2" y="23"/>
                  </a:cubicBezTo>
                  <a:cubicBezTo>
                    <a:pt x="1" y="24"/>
                    <a:pt x="0" y="25"/>
                    <a:pt x="0" y="25"/>
                  </a:cubicBezTo>
                  <a:cubicBezTo>
                    <a:pt x="0" y="26"/>
                    <a:pt x="0" y="28"/>
                    <a:pt x="1" y="29"/>
                  </a:cubicBezTo>
                  <a:cubicBezTo>
                    <a:pt x="1" y="30"/>
                    <a:pt x="4" y="31"/>
                    <a:pt x="5" y="31"/>
                  </a:cubicBezTo>
                  <a:cubicBezTo>
                    <a:pt x="6" y="31"/>
                    <a:pt x="9" y="31"/>
                    <a:pt x="11" y="31"/>
                  </a:cubicBezTo>
                  <a:cubicBezTo>
                    <a:pt x="12" y="31"/>
                    <a:pt x="15" y="30"/>
                    <a:pt x="16" y="30"/>
                  </a:cubicBezTo>
                  <a:cubicBezTo>
                    <a:pt x="17" y="30"/>
                    <a:pt x="19" y="31"/>
                    <a:pt x="20"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9" name="Freeform 56">
              <a:extLst>
                <a:ext uri="{FF2B5EF4-FFF2-40B4-BE49-F238E27FC236}">
                  <a16:creationId xmlns:a16="http://schemas.microsoft.com/office/drawing/2014/main" id="{C6C6B122-6277-48F8-8265-CBBCD0D9FACE}"/>
                </a:ext>
              </a:extLst>
            </p:cNvPr>
            <p:cNvSpPr>
              <a:spLocks/>
            </p:cNvSpPr>
            <p:nvPr/>
          </p:nvSpPr>
          <p:spPr bwMode="auto">
            <a:xfrm>
              <a:off x="6592141" y="4939321"/>
              <a:ext cx="46091" cy="40668"/>
            </a:xfrm>
            <a:custGeom>
              <a:avLst/>
              <a:gdLst/>
              <a:ahLst/>
              <a:cxnLst>
                <a:cxn ang="0">
                  <a:pos x="11" y="16"/>
                </a:cxn>
                <a:cxn ang="0">
                  <a:pos x="15" y="12"/>
                </a:cxn>
                <a:cxn ang="0">
                  <a:pos x="16" y="6"/>
                </a:cxn>
                <a:cxn ang="0">
                  <a:pos x="12" y="2"/>
                </a:cxn>
                <a:cxn ang="0">
                  <a:pos x="7" y="0"/>
                </a:cxn>
                <a:cxn ang="0">
                  <a:pos x="1" y="2"/>
                </a:cxn>
                <a:cxn ang="0">
                  <a:pos x="1" y="5"/>
                </a:cxn>
                <a:cxn ang="0">
                  <a:pos x="4" y="8"/>
                </a:cxn>
                <a:cxn ang="0">
                  <a:pos x="3" y="13"/>
                </a:cxn>
                <a:cxn ang="0">
                  <a:pos x="7" y="16"/>
                </a:cxn>
                <a:cxn ang="0">
                  <a:pos x="11" y="16"/>
                </a:cxn>
              </a:cxnLst>
              <a:rect l="0" t="0" r="r" b="b"/>
              <a:pathLst>
                <a:path w="17" h="16">
                  <a:moveTo>
                    <a:pt x="11" y="16"/>
                  </a:moveTo>
                  <a:cubicBezTo>
                    <a:pt x="12" y="16"/>
                    <a:pt x="14" y="14"/>
                    <a:pt x="15" y="12"/>
                  </a:cubicBezTo>
                  <a:cubicBezTo>
                    <a:pt x="15" y="11"/>
                    <a:pt x="17" y="8"/>
                    <a:pt x="16" y="6"/>
                  </a:cubicBezTo>
                  <a:cubicBezTo>
                    <a:pt x="16" y="5"/>
                    <a:pt x="14" y="3"/>
                    <a:pt x="12" y="2"/>
                  </a:cubicBezTo>
                  <a:cubicBezTo>
                    <a:pt x="11" y="1"/>
                    <a:pt x="9" y="0"/>
                    <a:pt x="7" y="0"/>
                  </a:cubicBezTo>
                  <a:cubicBezTo>
                    <a:pt x="6" y="0"/>
                    <a:pt x="2" y="1"/>
                    <a:pt x="1" y="2"/>
                  </a:cubicBezTo>
                  <a:cubicBezTo>
                    <a:pt x="0" y="2"/>
                    <a:pt x="0" y="4"/>
                    <a:pt x="1" y="5"/>
                  </a:cubicBezTo>
                  <a:cubicBezTo>
                    <a:pt x="1" y="6"/>
                    <a:pt x="3" y="7"/>
                    <a:pt x="4" y="8"/>
                  </a:cubicBezTo>
                  <a:cubicBezTo>
                    <a:pt x="4" y="9"/>
                    <a:pt x="3" y="12"/>
                    <a:pt x="3" y="13"/>
                  </a:cubicBezTo>
                  <a:cubicBezTo>
                    <a:pt x="4" y="14"/>
                    <a:pt x="6" y="15"/>
                    <a:pt x="7" y="16"/>
                  </a:cubicBezTo>
                  <a:cubicBezTo>
                    <a:pt x="8" y="16"/>
                    <a:pt x="10" y="16"/>
                    <a:pt x="11"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0" name="Freeform 57">
              <a:extLst>
                <a:ext uri="{FF2B5EF4-FFF2-40B4-BE49-F238E27FC236}">
                  <a16:creationId xmlns:a16="http://schemas.microsoft.com/office/drawing/2014/main" id="{BAF6F8CA-2F1A-4E86-853E-BD9592405FB3}"/>
                </a:ext>
              </a:extLst>
            </p:cNvPr>
            <p:cNvSpPr>
              <a:spLocks/>
            </p:cNvSpPr>
            <p:nvPr/>
          </p:nvSpPr>
          <p:spPr bwMode="auto">
            <a:xfrm>
              <a:off x="6529785" y="4890520"/>
              <a:ext cx="56935" cy="59645"/>
            </a:xfrm>
            <a:custGeom>
              <a:avLst/>
              <a:gdLst/>
              <a:ahLst/>
              <a:cxnLst>
                <a:cxn ang="0">
                  <a:pos x="16" y="21"/>
                </a:cxn>
                <a:cxn ang="0">
                  <a:pos x="11" y="23"/>
                </a:cxn>
                <a:cxn ang="0">
                  <a:pos x="4" y="20"/>
                </a:cxn>
                <a:cxn ang="0">
                  <a:pos x="2" y="15"/>
                </a:cxn>
                <a:cxn ang="0">
                  <a:pos x="0" y="12"/>
                </a:cxn>
                <a:cxn ang="0">
                  <a:pos x="2" y="3"/>
                </a:cxn>
                <a:cxn ang="0">
                  <a:pos x="8" y="0"/>
                </a:cxn>
                <a:cxn ang="0">
                  <a:pos x="14" y="0"/>
                </a:cxn>
                <a:cxn ang="0">
                  <a:pos x="19" y="4"/>
                </a:cxn>
                <a:cxn ang="0">
                  <a:pos x="22" y="10"/>
                </a:cxn>
                <a:cxn ang="0">
                  <a:pos x="20" y="15"/>
                </a:cxn>
                <a:cxn ang="0">
                  <a:pos x="16" y="21"/>
                </a:cxn>
              </a:cxnLst>
              <a:rect l="0" t="0" r="r" b="b"/>
              <a:pathLst>
                <a:path w="22" h="23">
                  <a:moveTo>
                    <a:pt x="16" y="21"/>
                  </a:moveTo>
                  <a:cubicBezTo>
                    <a:pt x="15" y="22"/>
                    <a:pt x="12" y="23"/>
                    <a:pt x="11" y="23"/>
                  </a:cubicBezTo>
                  <a:cubicBezTo>
                    <a:pt x="9" y="23"/>
                    <a:pt x="6" y="21"/>
                    <a:pt x="4" y="20"/>
                  </a:cubicBezTo>
                  <a:cubicBezTo>
                    <a:pt x="3" y="19"/>
                    <a:pt x="3" y="17"/>
                    <a:pt x="2" y="15"/>
                  </a:cubicBezTo>
                  <a:cubicBezTo>
                    <a:pt x="2" y="14"/>
                    <a:pt x="0" y="13"/>
                    <a:pt x="0" y="12"/>
                  </a:cubicBezTo>
                  <a:cubicBezTo>
                    <a:pt x="0" y="10"/>
                    <a:pt x="0" y="5"/>
                    <a:pt x="2" y="3"/>
                  </a:cubicBezTo>
                  <a:cubicBezTo>
                    <a:pt x="3" y="2"/>
                    <a:pt x="6" y="1"/>
                    <a:pt x="8" y="0"/>
                  </a:cubicBezTo>
                  <a:cubicBezTo>
                    <a:pt x="10" y="0"/>
                    <a:pt x="13" y="0"/>
                    <a:pt x="14" y="0"/>
                  </a:cubicBezTo>
                  <a:cubicBezTo>
                    <a:pt x="16" y="1"/>
                    <a:pt x="18" y="3"/>
                    <a:pt x="19" y="4"/>
                  </a:cubicBezTo>
                  <a:cubicBezTo>
                    <a:pt x="20" y="5"/>
                    <a:pt x="22" y="8"/>
                    <a:pt x="22" y="10"/>
                  </a:cubicBezTo>
                  <a:cubicBezTo>
                    <a:pt x="22" y="11"/>
                    <a:pt x="21" y="14"/>
                    <a:pt x="20" y="15"/>
                  </a:cubicBezTo>
                  <a:cubicBezTo>
                    <a:pt x="20" y="17"/>
                    <a:pt x="18" y="20"/>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1" name="Freeform 58">
              <a:extLst>
                <a:ext uri="{FF2B5EF4-FFF2-40B4-BE49-F238E27FC236}">
                  <a16:creationId xmlns:a16="http://schemas.microsoft.com/office/drawing/2014/main" id="{5F9E0D2B-208D-4A09-BF40-EA9CC0AF8AF9}"/>
                </a:ext>
              </a:extLst>
            </p:cNvPr>
            <p:cNvSpPr>
              <a:spLocks/>
            </p:cNvSpPr>
            <p:nvPr/>
          </p:nvSpPr>
          <p:spPr bwMode="auto">
            <a:xfrm>
              <a:off x="6388805" y="4958298"/>
              <a:ext cx="165382" cy="97602"/>
            </a:xfrm>
            <a:custGeom>
              <a:avLst/>
              <a:gdLst/>
              <a:ahLst/>
              <a:cxnLst>
                <a:cxn ang="0">
                  <a:pos x="60" y="2"/>
                </a:cxn>
                <a:cxn ang="0">
                  <a:pos x="56" y="0"/>
                </a:cxn>
                <a:cxn ang="0">
                  <a:pos x="52" y="3"/>
                </a:cxn>
                <a:cxn ang="0">
                  <a:pos x="48" y="6"/>
                </a:cxn>
                <a:cxn ang="0">
                  <a:pos x="40" y="7"/>
                </a:cxn>
                <a:cxn ang="0">
                  <a:pos x="35" y="6"/>
                </a:cxn>
                <a:cxn ang="0">
                  <a:pos x="31" y="3"/>
                </a:cxn>
                <a:cxn ang="0">
                  <a:pos x="30" y="0"/>
                </a:cxn>
                <a:cxn ang="0">
                  <a:pos x="28" y="1"/>
                </a:cxn>
                <a:cxn ang="0">
                  <a:pos x="26" y="5"/>
                </a:cxn>
                <a:cxn ang="0">
                  <a:pos x="27" y="7"/>
                </a:cxn>
                <a:cxn ang="0">
                  <a:pos x="29" y="11"/>
                </a:cxn>
                <a:cxn ang="0">
                  <a:pos x="32" y="13"/>
                </a:cxn>
                <a:cxn ang="0">
                  <a:pos x="36" y="13"/>
                </a:cxn>
                <a:cxn ang="0">
                  <a:pos x="37" y="14"/>
                </a:cxn>
                <a:cxn ang="0">
                  <a:pos x="41" y="14"/>
                </a:cxn>
                <a:cxn ang="0">
                  <a:pos x="42" y="19"/>
                </a:cxn>
                <a:cxn ang="0">
                  <a:pos x="39" y="22"/>
                </a:cxn>
                <a:cxn ang="0">
                  <a:pos x="34" y="23"/>
                </a:cxn>
                <a:cxn ang="0">
                  <a:pos x="29" y="22"/>
                </a:cxn>
                <a:cxn ang="0">
                  <a:pos x="25" y="18"/>
                </a:cxn>
                <a:cxn ang="0">
                  <a:pos x="22" y="11"/>
                </a:cxn>
                <a:cxn ang="0">
                  <a:pos x="18" y="8"/>
                </a:cxn>
                <a:cxn ang="0">
                  <a:pos x="13" y="9"/>
                </a:cxn>
                <a:cxn ang="0">
                  <a:pos x="10" y="12"/>
                </a:cxn>
                <a:cxn ang="0">
                  <a:pos x="9" y="19"/>
                </a:cxn>
                <a:cxn ang="0">
                  <a:pos x="4" y="24"/>
                </a:cxn>
                <a:cxn ang="0">
                  <a:pos x="1" y="27"/>
                </a:cxn>
                <a:cxn ang="0">
                  <a:pos x="1" y="33"/>
                </a:cxn>
                <a:cxn ang="0">
                  <a:pos x="6" y="37"/>
                </a:cxn>
                <a:cxn ang="0">
                  <a:pos x="15" y="38"/>
                </a:cxn>
                <a:cxn ang="0">
                  <a:pos x="23" y="35"/>
                </a:cxn>
                <a:cxn ang="0">
                  <a:pos x="29" y="33"/>
                </a:cxn>
                <a:cxn ang="0">
                  <a:pos x="37" y="33"/>
                </a:cxn>
                <a:cxn ang="0">
                  <a:pos x="41" y="34"/>
                </a:cxn>
                <a:cxn ang="0">
                  <a:pos x="50" y="34"/>
                </a:cxn>
                <a:cxn ang="0">
                  <a:pos x="58" y="27"/>
                </a:cxn>
                <a:cxn ang="0">
                  <a:pos x="62" y="17"/>
                </a:cxn>
                <a:cxn ang="0">
                  <a:pos x="61" y="7"/>
                </a:cxn>
                <a:cxn ang="0">
                  <a:pos x="62" y="3"/>
                </a:cxn>
                <a:cxn ang="0">
                  <a:pos x="60" y="2"/>
                </a:cxn>
              </a:cxnLst>
              <a:rect l="0" t="0" r="r" b="b"/>
              <a:pathLst>
                <a:path w="63" h="38">
                  <a:moveTo>
                    <a:pt x="60" y="2"/>
                  </a:moveTo>
                  <a:cubicBezTo>
                    <a:pt x="59" y="2"/>
                    <a:pt x="57" y="0"/>
                    <a:pt x="56" y="0"/>
                  </a:cubicBezTo>
                  <a:cubicBezTo>
                    <a:pt x="54" y="0"/>
                    <a:pt x="53" y="2"/>
                    <a:pt x="52" y="3"/>
                  </a:cubicBezTo>
                  <a:cubicBezTo>
                    <a:pt x="51" y="4"/>
                    <a:pt x="49" y="6"/>
                    <a:pt x="48" y="6"/>
                  </a:cubicBezTo>
                  <a:cubicBezTo>
                    <a:pt x="46" y="7"/>
                    <a:pt x="42" y="7"/>
                    <a:pt x="40" y="7"/>
                  </a:cubicBezTo>
                  <a:cubicBezTo>
                    <a:pt x="39" y="7"/>
                    <a:pt x="37" y="7"/>
                    <a:pt x="35" y="6"/>
                  </a:cubicBezTo>
                  <a:cubicBezTo>
                    <a:pt x="34" y="6"/>
                    <a:pt x="32" y="4"/>
                    <a:pt x="31" y="3"/>
                  </a:cubicBezTo>
                  <a:cubicBezTo>
                    <a:pt x="31" y="3"/>
                    <a:pt x="31" y="0"/>
                    <a:pt x="30" y="0"/>
                  </a:cubicBezTo>
                  <a:cubicBezTo>
                    <a:pt x="29" y="0"/>
                    <a:pt x="28" y="1"/>
                    <a:pt x="28" y="1"/>
                  </a:cubicBezTo>
                  <a:cubicBezTo>
                    <a:pt x="27" y="2"/>
                    <a:pt x="26" y="4"/>
                    <a:pt x="26" y="5"/>
                  </a:cubicBezTo>
                  <a:cubicBezTo>
                    <a:pt x="26" y="5"/>
                    <a:pt x="27" y="7"/>
                    <a:pt x="27" y="7"/>
                  </a:cubicBezTo>
                  <a:cubicBezTo>
                    <a:pt x="27" y="8"/>
                    <a:pt x="28" y="10"/>
                    <a:pt x="29" y="11"/>
                  </a:cubicBezTo>
                  <a:cubicBezTo>
                    <a:pt x="29" y="11"/>
                    <a:pt x="31" y="12"/>
                    <a:pt x="32" y="13"/>
                  </a:cubicBezTo>
                  <a:cubicBezTo>
                    <a:pt x="33" y="13"/>
                    <a:pt x="35" y="12"/>
                    <a:pt x="36" y="13"/>
                  </a:cubicBezTo>
                  <a:cubicBezTo>
                    <a:pt x="36" y="13"/>
                    <a:pt x="37" y="14"/>
                    <a:pt x="37" y="14"/>
                  </a:cubicBezTo>
                  <a:cubicBezTo>
                    <a:pt x="38" y="14"/>
                    <a:pt x="40" y="14"/>
                    <a:pt x="41" y="14"/>
                  </a:cubicBezTo>
                  <a:cubicBezTo>
                    <a:pt x="42" y="15"/>
                    <a:pt x="42" y="18"/>
                    <a:pt x="42" y="19"/>
                  </a:cubicBezTo>
                  <a:cubicBezTo>
                    <a:pt x="41" y="20"/>
                    <a:pt x="40" y="21"/>
                    <a:pt x="39" y="22"/>
                  </a:cubicBezTo>
                  <a:cubicBezTo>
                    <a:pt x="38" y="23"/>
                    <a:pt x="35" y="23"/>
                    <a:pt x="34" y="23"/>
                  </a:cubicBezTo>
                  <a:cubicBezTo>
                    <a:pt x="33" y="23"/>
                    <a:pt x="30" y="23"/>
                    <a:pt x="29" y="22"/>
                  </a:cubicBezTo>
                  <a:cubicBezTo>
                    <a:pt x="28" y="22"/>
                    <a:pt x="26" y="19"/>
                    <a:pt x="25" y="18"/>
                  </a:cubicBezTo>
                  <a:cubicBezTo>
                    <a:pt x="24" y="16"/>
                    <a:pt x="23" y="13"/>
                    <a:pt x="22" y="11"/>
                  </a:cubicBezTo>
                  <a:cubicBezTo>
                    <a:pt x="21" y="10"/>
                    <a:pt x="19" y="9"/>
                    <a:pt x="18" y="8"/>
                  </a:cubicBezTo>
                  <a:cubicBezTo>
                    <a:pt x="16" y="8"/>
                    <a:pt x="14" y="8"/>
                    <a:pt x="13" y="9"/>
                  </a:cubicBezTo>
                  <a:cubicBezTo>
                    <a:pt x="12" y="9"/>
                    <a:pt x="10" y="11"/>
                    <a:pt x="10" y="12"/>
                  </a:cubicBezTo>
                  <a:cubicBezTo>
                    <a:pt x="9" y="14"/>
                    <a:pt x="9" y="18"/>
                    <a:pt x="9" y="19"/>
                  </a:cubicBezTo>
                  <a:cubicBezTo>
                    <a:pt x="8" y="21"/>
                    <a:pt x="5" y="23"/>
                    <a:pt x="4" y="24"/>
                  </a:cubicBezTo>
                  <a:cubicBezTo>
                    <a:pt x="3" y="25"/>
                    <a:pt x="2" y="26"/>
                    <a:pt x="1" y="27"/>
                  </a:cubicBezTo>
                  <a:cubicBezTo>
                    <a:pt x="1" y="29"/>
                    <a:pt x="0" y="32"/>
                    <a:pt x="1" y="33"/>
                  </a:cubicBezTo>
                  <a:cubicBezTo>
                    <a:pt x="2" y="34"/>
                    <a:pt x="5" y="36"/>
                    <a:pt x="6" y="37"/>
                  </a:cubicBezTo>
                  <a:cubicBezTo>
                    <a:pt x="8" y="38"/>
                    <a:pt x="13" y="38"/>
                    <a:pt x="15" y="38"/>
                  </a:cubicBezTo>
                  <a:cubicBezTo>
                    <a:pt x="17" y="38"/>
                    <a:pt x="21" y="36"/>
                    <a:pt x="23" y="35"/>
                  </a:cubicBezTo>
                  <a:cubicBezTo>
                    <a:pt x="24" y="34"/>
                    <a:pt x="27" y="33"/>
                    <a:pt x="29" y="33"/>
                  </a:cubicBezTo>
                  <a:cubicBezTo>
                    <a:pt x="31" y="33"/>
                    <a:pt x="35" y="32"/>
                    <a:pt x="37" y="33"/>
                  </a:cubicBezTo>
                  <a:cubicBezTo>
                    <a:pt x="38" y="33"/>
                    <a:pt x="40" y="34"/>
                    <a:pt x="41" y="34"/>
                  </a:cubicBezTo>
                  <a:cubicBezTo>
                    <a:pt x="43" y="34"/>
                    <a:pt x="48" y="34"/>
                    <a:pt x="50" y="34"/>
                  </a:cubicBezTo>
                  <a:cubicBezTo>
                    <a:pt x="52" y="33"/>
                    <a:pt x="57" y="29"/>
                    <a:pt x="58" y="27"/>
                  </a:cubicBezTo>
                  <a:cubicBezTo>
                    <a:pt x="60" y="25"/>
                    <a:pt x="61" y="20"/>
                    <a:pt x="62" y="17"/>
                  </a:cubicBezTo>
                  <a:cubicBezTo>
                    <a:pt x="62" y="14"/>
                    <a:pt x="61" y="9"/>
                    <a:pt x="61" y="7"/>
                  </a:cubicBezTo>
                  <a:cubicBezTo>
                    <a:pt x="61" y="6"/>
                    <a:pt x="63" y="4"/>
                    <a:pt x="62" y="3"/>
                  </a:cubicBezTo>
                  <a:cubicBezTo>
                    <a:pt x="62" y="3"/>
                    <a:pt x="61" y="2"/>
                    <a:pt x="60"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2" name="Freeform 59">
              <a:extLst>
                <a:ext uri="{FF2B5EF4-FFF2-40B4-BE49-F238E27FC236}">
                  <a16:creationId xmlns:a16="http://schemas.microsoft.com/office/drawing/2014/main" id="{6D410BC8-F74D-424C-9C48-AF8E79BA3858}"/>
                </a:ext>
              </a:extLst>
            </p:cNvPr>
            <p:cNvSpPr>
              <a:spLocks/>
            </p:cNvSpPr>
            <p:nvPr/>
          </p:nvSpPr>
          <p:spPr bwMode="auto">
            <a:xfrm>
              <a:off x="6329160" y="4917631"/>
              <a:ext cx="29824" cy="40668"/>
            </a:xfrm>
            <a:custGeom>
              <a:avLst/>
              <a:gdLst/>
              <a:ahLst/>
              <a:cxnLst>
                <a:cxn ang="0">
                  <a:pos x="10" y="5"/>
                </a:cxn>
                <a:cxn ang="0">
                  <a:pos x="10" y="10"/>
                </a:cxn>
                <a:cxn ang="0">
                  <a:pos x="7" y="15"/>
                </a:cxn>
                <a:cxn ang="0">
                  <a:pos x="3" y="13"/>
                </a:cxn>
                <a:cxn ang="0">
                  <a:pos x="0" y="9"/>
                </a:cxn>
                <a:cxn ang="0">
                  <a:pos x="1" y="5"/>
                </a:cxn>
                <a:cxn ang="0">
                  <a:pos x="4" y="1"/>
                </a:cxn>
                <a:cxn ang="0">
                  <a:pos x="7" y="0"/>
                </a:cxn>
                <a:cxn ang="0">
                  <a:pos x="9" y="2"/>
                </a:cxn>
                <a:cxn ang="0">
                  <a:pos x="10" y="5"/>
                </a:cxn>
              </a:cxnLst>
              <a:rect l="0" t="0" r="r" b="b"/>
              <a:pathLst>
                <a:path w="11" h="15">
                  <a:moveTo>
                    <a:pt x="10" y="5"/>
                  </a:moveTo>
                  <a:cubicBezTo>
                    <a:pt x="10" y="7"/>
                    <a:pt x="11" y="9"/>
                    <a:pt x="10" y="10"/>
                  </a:cubicBezTo>
                  <a:cubicBezTo>
                    <a:pt x="10" y="11"/>
                    <a:pt x="8" y="15"/>
                    <a:pt x="7" y="15"/>
                  </a:cubicBezTo>
                  <a:cubicBezTo>
                    <a:pt x="6" y="15"/>
                    <a:pt x="4" y="14"/>
                    <a:pt x="3" y="13"/>
                  </a:cubicBezTo>
                  <a:cubicBezTo>
                    <a:pt x="2" y="12"/>
                    <a:pt x="0" y="10"/>
                    <a:pt x="0" y="9"/>
                  </a:cubicBezTo>
                  <a:cubicBezTo>
                    <a:pt x="0" y="8"/>
                    <a:pt x="0" y="5"/>
                    <a:pt x="1" y="5"/>
                  </a:cubicBezTo>
                  <a:cubicBezTo>
                    <a:pt x="1" y="3"/>
                    <a:pt x="3" y="1"/>
                    <a:pt x="4" y="1"/>
                  </a:cubicBezTo>
                  <a:cubicBezTo>
                    <a:pt x="5" y="0"/>
                    <a:pt x="6" y="0"/>
                    <a:pt x="7" y="0"/>
                  </a:cubicBezTo>
                  <a:cubicBezTo>
                    <a:pt x="8" y="0"/>
                    <a:pt x="9" y="1"/>
                    <a:pt x="9" y="2"/>
                  </a:cubicBezTo>
                  <a:cubicBezTo>
                    <a:pt x="10" y="2"/>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3" name="Freeform 60">
              <a:extLst>
                <a:ext uri="{FF2B5EF4-FFF2-40B4-BE49-F238E27FC236}">
                  <a16:creationId xmlns:a16="http://schemas.microsoft.com/office/drawing/2014/main" id="{F245BEE8-DBDE-4D83-8F22-D3FE19CDEC26}"/>
                </a:ext>
              </a:extLst>
            </p:cNvPr>
            <p:cNvSpPr>
              <a:spLocks/>
            </p:cNvSpPr>
            <p:nvPr/>
          </p:nvSpPr>
          <p:spPr bwMode="auto">
            <a:xfrm>
              <a:off x="6619253" y="4717006"/>
              <a:ext cx="75912" cy="124713"/>
            </a:xfrm>
            <a:custGeom>
              <a:avLst/>
              <a:gdLst/>
              <a:ahLst/>
              <a:cxnLst>
                <a:cxn ang="0">
                  <a:pos x="18" y="48"/>
                </a:cxn>
                <a:cxn ang="0">
                  <a:pos x="21" y="41"/>
                </a:cxn>
                <a:cxn ang="0">
                  <a:pos x="27" y="38"/>
                </a:cxn>
                <a:cxn ang="0">
                  <a:pos x="29" y="32"/>
                </a:cxn>
                <a:cxn ang="0">
                  <a:pos x="27" y="23"/>
                </a:cxn>
                <a:cxn ang="0">
                  <a:pos x="23" y="15"/>
                </a:cxn>
                <a:cxn ang="0">
                  <a:pos x="17" y="10"/>
                </a:cxn>
                <a:cxn ang="0">
                  <a:pos x="15" y="6"/>
                </a:cxn>
                <a:cxn ang="0">
                  <a:pos x="11" y="6"/>
                </a:cxn>
                <a:cxn ang="0">
                  <a:pos x="7" y="2"/>
                </a:cxn>
                <a:cxn ang="0">
                  <a:pos x="2" y="0"/>
                </a:cxn>
                <a:cxn ang="0">
                  <a:pos x="0" y="2"/>
                </a:cxn>
                <a:cxn ang="0">
                  <a:pos x="1" y="7"/>
                </a:cxn>
                <a:cxn ang="0">
                  <a:pos x="4" y="10"/>
                </a:cxn>
                <a:cxn ang="0">
                  <a:pos x="9" y="13"/>
                </a:cxn>
                <a:cxn ang="0">
                  <a:pos x="9" y="18"/>
                </a:cxn>
                <a:cxn ang="0">
                  <a:pos x="4" y="19"/>
                </a:cxn>
                <a:cxn ang="0">
                  <a:pos x="5" y="21"/>
                </a:cxn>
                <a:cxn ang="0">
                  <a:pos x="8" y="26"/>
                </a:cxn>
                <a:cxn ang="0">
                  <a:pos x="12" y="28"/>
                </a:cxn>
                <a:cxn ang="0">
                  <a:pos x="12" y="35"/>
                </a:cxn>
                <a:cxn ang="0">
                  <a:pos x="11" y="39"/>
                </a:cxn>
                <a:cxn ang="0">
                  <a:pos x="13" y="45"/>
                </a:cxn>
                <a:cxn ang="0">
                  <a:pos x="18" y="48"/>
                </a:cxn>
              </a:cxnLst>
              <a:rect l="0" t="0" r="r" b="b"/>
              <a:pathLst>
                <a:path w="29" h="48">
                  <a:moveTo>
                    <a:pt x="18" y="48"/>
                  </a:moveTo>
                  <a:cubicBezTo>
                    <a:pt x="20" y="47"/>
                    <a:pt x="20" y="42"/>
                    <a:pt x="21" y="41"/>
                  </a:cubicBezTo>
                  <a:cubicBezTo>
                    <a:pt x="22" y="40"/>
                    <a:pt x="26" y="39"/>
                    <a:pt x="27" y="38"/>
                  </a:cubicBezTo>
                  <a:cubicBezTo>
                    <a:pt x="28" y="36"/>
                    <a:pt x="29" y="34"/>
                    <a:pt x="29" y="32"/>
                  </a:cubicBezTo>
                  <a:cubicBezTo>
                    <a:pt x="29" y="30"/>
                    <a:pt x="28" y="25"/>
                    <a:pt x="27" y="23"/>
                  </a:cubicBezTo>
                  <a:cubicBezTo>
                    <a:pt x="26" y="21"/>
                    <a:pt x="24" y="17"/>
                    <a:pt x="23" y="15"/>
                  </a:cubicBezTo>
                  <a:cubicBezTo>
                    <a:pt x="22" y="14"/>
                    <a:pt x="19" y="12"/>
                    <a:pt x="17" y="10"/>
                  </a:cubicBezTo>
                  <a:cubicBezTo>
                    <a:pt x="17" y="9"/>
                    <a:pt x="16" y="6"/>
                    <a:pt x="15" y="6"/>
                  </a:cubicBezTo>
                  <a:cubicBezTo>
                    <a:pt x="14" y="5"/>
                    <a:pt x="12" y="6"/>
                    <a:pt x="11" y="6"/>
                  </a:cubicBezTo>
                  <a:cubicBezTo>
                    <a:pt x="9" y="5"/>
                    <a:pt x="8" y="3"/>
                    <a:pt x="7" y="2"/>
                  </a:cubicBezTo>
                  <a:cubicBezTo>
                    <a:pt x="5" y="2"/>
                    <a:pt x="3" y="0"/>
                    <a:pt x="2" y="0"/>
                  </a:cubicBezTo>
                  <a:cubicBezTo>
                    <a:pt x="2" y="0"/>
                    <a:pt x="1" y="2"/>
                    <a:pt x="0" y="2"/>
                  </a:cubicBezTo>
                  <a:cubicBezTo>
                    <a:pt x="0" y="3"/>
                    <a:pt x="0" y="6"/>
                    <a:pt x="1" y="7"/>
                  </a:cubicBezTo>
                  <a:cubicBezTo>
                    <a:pt x="1" y="8"/>
                    <a:pt x="3" y="10"/>
                    <a:pt x="4" y="10"/>
                  </a:cubicBezTo>
                  <a:cubicBezTo>
                    <a:pt x="5" y="11"/>
                    <a:pt x="8" y="12"/>
                    <a:pt x="9" y="13"/>
                  </a:cubicBezTo>
                  <a:cubicBezTo>
                    <a:pt x="10" y="14"/>
                    <a:pt x="10" y="17"/>
                    <a:pt x="9" y="18"/>
                  </a:cubicBezTo>
                  <a:cubicBezTo>
                    <a:pt x="8" y="19"/>
                    <a:pt x="5" y="18"/>
                    <a:pt x="4" y="19"/>
                  </a:cubicBezTo>
                  <a:cubicBezTo>
                    <a:pt x="4" y="20"/>
                    <a:pt x="4" y="21"/>
                    <a:pt x="5" y="21"/>
                  </a:cubicBezTo>
                  <a:cubicBezTo>
                    <a:pt x="5" y="23"/>
                    <a:pt x="7" y="25"/>
                    <a:pt x="8" y="26"/>
                  </a:cubicBezTo>
                  <a:cubicBezTo>
                    <a:pt x="9" y="27"/>
                    <a:pt x="11" y="28"/>
                    <a:pt x="12" y="28"/>
                  </a:cubicBezTo>
                  <a:cubicBezTo>
                    <a:pt x="13" y="30"/>
                    <a:pt x="12" y="33"/>
                    <a:pt x="12" y="35"/>
                  </a:cubicBezTo>
                  <a:cubicBezTo>
                    <a:pt x="12" y="36"/>
                    <a:pt x="11" y="38"/>
                    <a:pt x="11" y="39"/>
                  </a:cubicBezTo>
                  <a:cubicBezTo>
                    <a:pt x="12" y="41"/>
                    <a:pt x="13" y="43"/>
                    <a:pt x="13" y="45"/>
                  </a:cubicBezTo>
                  <a:cubicBezTo>
                    <a:pt x="14" y="46"/>
                    <a:pt x="17" y="48"/>
                    <a:pt x="18" y="4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4" name="Freeform 61">
              <a:extLst>
                <a:ext uri="{FF2B5EF4-FFF2-40B4-BE49-F238E27FC236}">
                  <a16:creationId xmlns:a16="http://schemas.microsoft.com/office/drawing/2014/main" id="{7B6AFAF3-78A9-40B2-9384-9B4806A8219B}"/>
                </a:ext>
              </a:extLst>
            </p:cNvPr>
            <p:cNvSpPr>
              <a:spLocks/>
            </p:cNvSpPr>
            <p:nvPr/>
          </p:nvSpPr>
          <p:spPr bwMode="auto">
            <a:xfrm>
              <a:off x="6464718" y="4578736"/>
              <a:ext cx="86757" cy="86757"/>
            </a:xfrm>
            <a:custGeom>
              <a:avLst/>
              <a:gdLst/>
              <a:ahLst/>
              <a:cxnLst>
                <a:cxn ang="0">
                  <a:pos x="32" y="22"/>
                </a:cxn>
                <a:cxn ang="0">
                  <a:pos x="29" y="25"/>
                </a:cxn>
                <a:cxn ang="0">
                  <a:pos x="26" y="29"/>
                </a:cxn>
                <a:cxn ang="0">
                  <a:pos x="22" y="33"/>
                </a:cxn>
                <a:cxn ang="0">
                  <a:pos x="17" y="29"/>
                </a:cxn>
                <a:cxn ang="0">
                  <a:pos x="12" y="27"/>
                </a:cxn>
                <a:cxn ang="0">
                  <a:pos x="5" y="26"/>
                </a:cxn>
                <a:cxn ang="0">
                  <a:pos x="1" y="20"/>
                </a:cxn>
                <a:cxn ang="0">
                  <a:pos x="1" y="13"/>
                </a:cxn>
                <a:cxn ang="0">
                  <a:pos x="8" y="7"/>
                </a:cxn>
                <a:cxn ang="0">
                  <a:pos x="17" y="1"/>
                </a:cxn>
                <a:cxn ang="0">
                  <a:pos x="26" y="1"/>
                </a:cxn>
                <a:cxn ang="0">
                  <a:pos x="30" y="3"/>
                </a:cxn>
                <a:cxn ang="0">
                  <a:pos x="33" y="11"/>
                </a:cxn>
                <a:cxn ang="0">
                  <a:pos x="33" y="17"/>
                </a:cxn>
                <a:cxn ang="0">
                  <a:pos x="32" y="22"/>
                </a:cxn>
              </a:cxnLst>
              <a:rect l="0" t="0" r="r" b="b"/>
              <a:pathLst>
                <a:path w="33" h="33">
                  <a:moveTo>
                    <a:pt x="32" y="22"/>
                  </a:moveTo>
                  <a:cubicBezTo>
                    <a:pt x="32" y="23"/>
                    <a:pt x="29" y="24"/>
                    <a:pt x="29" y="25"/>
                  </a:cubicBezTo>
                  <a:cubicBezTo>
                    <a:pt x="28" y="26"/>
                    <a:pt x="27" y="28"/>
                    <a:pt x="26" y="29"/>
                  </a:cubicBezTo>
                  <a:cubicBezTo>
                    <a:pt x="25" y="30"/>
                    <a:pt x="23" y="33"/>
                    <a:pt x="22" y="33"/>
                  </a:cubicBezTo>
                  <a:cubicBezTo>
                    <a:pt x="20" y="33"/>
                    <a:pt x="18" y="30"/>
                    <a:pt x="17" y="29"/>
                  </a:cubicBezTo>
                  <a:cubicBezTo>
                    <a:pt x="16" y="28"/>
                    <a:pt x="13" y="27"/>
                    <a:pt x="12" y="27"/>
                  </a:cubicBezTo>
                  <a:cubicBezTo>
                    <a:pt x="10" y="26"/>
                    <a:pt x="6" y="27"/>
                    <a:pt x="5" y="26"/>
                  </a:cubicBezTo>
                  <a:cubicBezTo>
                    <a:pt x="4" y="25"/>
                    <a:pt x="2" y="22"/>
                    <a:pt x="1" y="20"/>
                  </a:cubicBezTo>
                  <a:cubicBezTo>
                    <a:pt x="1" y="18"/>
                    <a:pt x="0" y="14"/>
                    <a:pt x="1" y="13"/>
                  </a:cubicBezTo>
                  <a:cubicBezTo>
                    <a:pt x="2" y="11"/>
                    <a:pt x="6" y="9"/>
                    <a:pt x="8" y="7"/>
                  </a:cubicBezTo>
                  <a:cubicBezTo>
                    <a:pt x="10" y="6"/>
                    <a:pt x="14" y="2"/>
                    <a:pt x="17" y="1"/>
                  </a:cubicBezTo>
                  <a:cubicBezTo>
                    <a:pt x="19" y="1"/>
                    <a:pt x="23" y="0"/>
                    <a:pt x="26" y="1"/>
                  </a:cubicBezTo>
                  <a:cubicBezTo>
                    <a:pt x="27" y="1"/>
                    <a:pt x="29" y="2"/>
                    <a:pt x="30" y="3"/>
                  </a:cubicBezTo>
                  <a:cubicBezTo>
                    <a:pt x="31" y="4"/>
                    <a:pt x="33" y="9"/>
                    <a:pt x="33" y="11"/>
                  </a:cubicBezTo>
                  <a:cubicBezTo>
                    <a:pt x="33" y="13"/>
                    <a:pt x="33" y="15"/>
                    <a:pt x="33" y="17"/>
                  </a:cubicBezTo>
                  <a:cubicBezTo>
                    <a:pt x="33" y="18"/>
                    <a:pt x="33" y="21"/>
                    <a:pt x="32" y="2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5" name="Freeform 62">
              <a:extLst>
                <a:ext uri="{FF2B5EF4-FFF2-40B4-BE49-F238E27FC236}">
                  <a16:creationId xmlns:a16="http://schemas.microsoft.com/office/drawing/2014/main" id="{C23F40F1-F39C-41AF-A1B9-C0FDE93F632E}"/>
                </a:ext>
              </a:extLst>
            </p:cNvPr>
            <p:cNvSpPr>
              <a:spLocks/>
            </p:cNvSpPr>
            <p:nvPr/>
          </p:nvSpPr>
          <p:spPr bwMode="auto">
            <a:xfrm>
              <a:off x="6765655" y="4315754"/>
              <a:ext cx="81335" cy="116581"/>
            </a:xfrm>
            <a:custGeom>
              <a:avLst/>
              <a:gdLst/>
              <a:ahLst/>
              <a:cxnLst>
                <a:cxn ang="0">
                  <a:pos x="28" y="15"/>
                </a:cxn>
                <a:cxn ang="0">
                  <a:pos x="25" y="9"/>
                </a:cxn>
                <a:cxn ang="0">
                  <a:pos x="22" y="1"/>
                </a:cxn>
                <a:cxn ang="0">
                  <a:pos x="17" y="0"/>
                </a:cxn>
                <a:cxn ang="0">
                  <a:pos x="12" y="2"/>
                </a:cxn>
                <a:cxn ang="0">
                  <a:pos x="11" y="7"/>
                </a:cxn>
                <a:cxn ang="0">
                  <a:pos x="10" y="16"/>
                </a:cxn>
                <a:cxn ang="0">
                  <a:pos x="8" y="22"/>
                </a:cxn>
                <a:cxn ang="0">
                  <a:pos x="4" y="29"/>
                </a:cxn>
                <a:cxn ang="0">
                  <a:pos x="0" y="32"/>
                </a:cxn>
                <a:cxn ang="0">
                  <a:pos x="0" y="37"/>
                </a:cxn>
                <a:cxn ang="0">
                  <a:pos x="4" y="42"/>
                </a:cxn>
                <a:cxn ang="0">
                  <a:pos x="14" y="44"/>
                </a:cxn>
                <a:cxn ang="0">
                  <a:pos x="22" y="42"/>
                </a:cxn>
                <a:cxn ang="0">
                  <a:pos x="28" y="36"/>
                </a:cxn>
                <a:cxn ang="0">
                  <a:pos x="31" y="25"/>
                </a:cxn>
                <a:cxn ang="0">
                  <a:pos x="28" y="15"/>
                </a:cxn>
              </a:cxnLst>
              <a:rect l="0" t="0" r="r" b="b"/>
              <a:pathLst>
                <a:path w="31" h="45">
                  <a:moveTo>
                    <a:pt x="28" y="15"/>
                  </a:moveTo>
                  <a:cubicBezTo>
                    <a:pt x="27" y="13"/>
                    <a:pt x="25" y="10"/>
                    <a:pt x="25" y="9"/>
                  </a:cubicBezTo>
                  <a:cubicBezTo>
                    <a:pt x="24" y="7"/>
                    <a:pt x="23" y="2"/>
                    <a:pt x="22" y="1"/>
                  </a:cubicBezTo>
                  <a:cubicBezTo>
                    <a:pt x="21" y="0"/>
                    <a:pt x="19" y="0"/>
                    <a:pt x="17" y="0"/>
                  </a:cubicBezTo>
                  <a:cubicBezTo>
                    <a:pt x="16" y="0"/>
                    <a:pt x="13" y="1"/>
                    <a:pt x="12" y="2"/>
                  </a:cubicBezTo>
                  <a:cubicBezTo>
                    <a:pt x="11" y="3"/>
                    <a:pt x="11" y="6"/>
                    <a:pt x="11" y="7"/>
                  </a:cubicBezTo>
                  <a:cubicBezTo>
                    <a:pt x="11" y="9"/>
                    <a:pt x="10" y="14"/>
                    <a:pt x="10" y="16"/>
                  </a:cubicBezTo>
                  <a:cubicBezTo>
                    <a:pt x="10" y="17"/>
                    <a:pt x="9" y="20"/>
                    <a:pt x="8" y="22"/>
                  </a:cubicBezTo>
                  <a:cubicBezTo>
                    <a:pt x="8" y="24"/>
                    <a:pt x="5" y="27"/>
                    <a:pt x="4" y="29"/>
                  </a:cubicBezTo>
                  <a:cubicBezTo>
                    <a:pt x="3" y="30"/>
                    <a:pt x="1" y="31"/>
                    <a:pt x="0" y="32"/>
                  </a:cubicBezTo>
                  <a:cubicBezTo>
                    <a:pt x="0" y="33"/>
                    <a:pt x="0" y="35"/>
                    <a:pt x="0" y="37"/>
                  </a:cubicBezTo>
                  <a:cubicBezTo>
                    <a:pt x="1" y="38"/>
                    <a:pt x="3" y="41"/>
                    <a:pt x="4" y="42"/>
                  </a:cubicBezTo>
                  <a:cubicBezTo>
                    <a:pt x="6" y="44"/>
                    <a:pt x="11" y="45"/>
                    <a:pt x="14" y="44"/>
                  </a:cubicBezTo>
                  <a:cubicBezTo>
                    <a:pt x="16" y="44"/>
                    <a:pt x="20" y="43"/>
                    <a:pt x="22" y="42"/>
                  </a:cubicBezTo>
                  <a:cubicBezTo>
                    <a:pt x="24" y="41"/>
                    <a:pt x="27" y="38"/>
                    <a:pt x="28" y="36"/>
                  </a:cubicBezTo>
                  <a:cubicBezTo>
                    <a:pt x="29" y="33"/>
                    <a:pt x="31" y="28"/>
                    <a:pt x="31" y="25"/>
                  </a:cubicBezTo>
                  <a:cubicBezTo>
                    <a:pt x="31" y="23"/>
                    <a:pt x="29" y="17"/>
                    <a:pt x="28" y="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6" name="Freeform 63">
              <a:extLst>
                <a:ext uri="{FF2B5EF4-FFF2-40B4-BE49-F238E27FC236}">
                  <a16:creationId xmlns:a16="http://schemas.microsoft.com/office/drawing/2014/main" id="{E7AA95EB-B43A-474B-A7B7-4691FF410D98}"/>
                </a:ext>
              </a:extLst>
            </p:cNvPr>
            <p:cNvSpPr>
              <a:spLocks/>
            </p:cNvSpPr>
            <p:nvPr/>
          </p:nvSpPr>
          <p:spPr bwMode="auto">
            <a:xfrm>
              <a:off x="6429472" y="4342866"/>
              <a:ext cx="86757" cy="151825"/>
            </a:xfrm>
            <a:custGeom>
              <a:avLst/>
              <a:gdLst/>
              <a:ahLst/>
              <a:cxnLst>
                <a:cxn ang="0">
                  <a:pos x="30" y="24"/>
                </a:cxn>
                <a:cxn ang="0">
                  <a:pos x="26" y="30"/>
                </a:cxn>
                <a:cxn ang="0">
                  <a:pos x="21" y="37"/>
                </a:cxn>
                <a:cxn ang="0">
                  <a:pos x="18" y="44"/>
                </a:cxn>
                <a:cxn ang="0">
                  <a:pos x="10" y="54"/>
                </a:cxn>
                <a:cxn ang="0">
                  <a:pos x="4" y="58"/>
                </a:cxn>
                <a:cxn ang="0">
                  <a:pos x="1" y="53"/>
                </a:cxn>
                <a:cxn ang="0">
                  <a:pos x="2" y="47"/>
                </a:cxn>
                <a:cxn ang="0">
                  <a:pos x="6" y="41"/>
                </a:cxn>
                <a:cxn ang="0">
                  <a:pos x="8" y="33"/>
                </a:cxn>
                <a:cxn ang="0">
                  <a:pos x="5" y="24"/>
                </a:cxn>
                <a:cxn ang="0">
                  <a:pos x="0" y="17"/>
                </a:cxn>
                <a:cxn ang="0">
                  <a:pos x="1" y="12"/>
                </a:cxn>
                <a:cxn ang="0">
                  <a:pos x="8" y="9"/>
                </a:cxn>
                <a:cxn ang="0">
                  <a:pos x="11" y="3"/>
                </a:cxn>
                <a:cxn ang="0">
                  <a:pos x="15" y="0"/>
                </a:cxn>
                <a:cxn ang="0">
                  <a:pos x="16" y="5"/>
                </a:cxn>
                <a:cxn ang="0">
                  <a:pos x="20" y="11"/>
                </a:cxn>
                <a:cxn ang="0">
                  <a:pos x="27" y="16"/>
                </a:cxn>
                <a:cxn ang="0">
                  <a:pos x="33" y="19"/>
                </a:cxn>
                <a:cxn ang="0">
                  <a:pos x="30" y="24"/>
                </a:cxn>
              </a:cxnLst>
              <a:rect l="0" t="0" r="r" b="b"/>
              <a:pathLst>
                <a:path w="34" h="58">
                  <a:moveTo>
                    <a:pt x="30" y="24"/>
                  </a:moveTo>
                  <a:cubicBezTo>
                    <a:pt x="29" y="25"/>
                    <a:pt x="27" y="28"/>
                    <a:pt x="26" y="30"/>
                  </a:cubicBezTo>
                  <a:cubicBezTo>
                    <a:pt x="24" y="32"/>
                    <a:pt x="22" y="35"/>
                    <a:pt x="21" y="37"/>
                  </a:cubicBezTo>
                  <a:cubicBezTo>
                    <a:pt x="20" y="39"/>
                    <a:pt x="19" y="42"/>
                    <a:pt x="18" y="44"/>
                  </a:cubicBezTo>
                  <a:cubicBezTo>
                    <a:pt x="17" y="47"/>
                    <a:pt x="12" y="52"/>
                    <a:pt x="10" y="54"/>
                  </a:cubicBezTo>
                  <a:cubicBezTo>
                    <a:pt x="8" y="55"/>
                    <a:pt x="6" y="58"/>
                    <a:pt x="4" y="58"/>
                  </a:cubicBezTo>
                  <a:cubicBezTo>
                    <a:pt x="3" y="57"/>
                    <a:pt x="2" y="55"/>
                    <a:pt x="1" y="53"/>
                  </a:cubicBezTo>
                  <a:cubicBezTo>
                    <a:pt x="1" y="52"/>
                    <a:pt x="1" y="48"/>
                    <a:pt x="2" y="47"/>
                  </a:cubicBezTo>
                  <a:cubicBezTo>
                    <a:pt x="2" y="45"/>
                    <a:pt x="5" y="43"/>
                    <a:pt x="6" y="41"/>
                  </a:cubicBezTo>
                  <a:cubicBezTo>
                    <a:pt x="7" y="39"/>
                    <a:pt x="9" y="35"/>
                    <a:pt x="8" y="33"/>
                  </a:cubicBezTo>
                  <a:cubicBezTo>
                    <a:pt x="8" y="31"/>
                    <a:pt x="6" y="26"/>
                    <a:pt x="5" y="24"/>
                  </a:cubicBezTo>
                  <a:cubicBezTo>
                    <a:pt x="4" y="22"/>
                    <a:pt x="1" y="19"/>
                    <a:pt x="0" y="17"/>
                  </a:cubicBezTo>
                  <a:cubicBezTo>
                    <a:pt x="0" y="16"/>
                    <a:pt x="0" y="13"/>
                    <a:pt x="1" y="12"/>
                  </a:cubicBezTo>
                  <a:cubicBezTo>
                    <a:pt x="2" y="11"/>
                    <a:pt x="6" y="10"/>
                    <a:pt x="8" y="9"/>
                  </a:cubicBezTo>
                  <a:cubicBezTo>
                    <a:pt x="9" y="8"/>
                    <a:pt x="10" y="5"/>
                    <a:pt x="11" y="3"/>
                  </a:cubicBezTo>
                  <a:cubicBezTo>
                    <a:pt x="11" y="2"/>
                    <a:pt x="13" y="0"/>
                    <a:pt x="15" y="0"/>
                  </a:cubicBezTo>
                  <a:cubicBezTo>
                    <a:pt x="16" y="1"/>
                    <a:pt x="16" y="4"/>
                    <a:pt x="16" y="5"/>
                  </a:cubicBezTo>
                  <a:cubicBezTo>
                    <a:pt x="17" y="6"/>
                    <a:pt x="18" y="9"/>
                    <a:pt x="20" y="11"/>
                  </a:cubicBezTo>
                  <a:cubicBezTo>
                    <a:pt x="21" y="12"/>
                    <a:pt x="25" y="15"/>
                    <a:pt x="27" y="16"/>
                  </a:cubicBezTo>
                  <a:cubicBezTo>
                    <a:pt x="28" y="17"/>
                    <a:pt x="33" y="17"/>
                    <a:pt x="33" y="19"/>
                  </a:cubicBezTo>
                  <a:cubicBezTo>
                    <a:pt x="34" y="21"/>
                    <a:pt x="31" y="23"/>
                    <a:pt x="30"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7" name="Freeform 64">
              <a:extLst>
                <a:ext uri="{FF2B5EF4-FFF2-40B4-BE49-F238E27FC236}">
                  <a16:creationId xmlns:a16="http://schemas.microsoft.com/office/drawing/2014/main" id="{C5772C9C-5EA0-4A5B-B010-AF164CBDBBC0}"/>
                </a:ext>
              </a:extLst>
            </p:cNvPr>
            <p:cNvSpPr>
              <a:spLocks/>
            </p:cNvSpPr>
            <p:nvPr/>
          </p:nvSpPr>
          <p:spPr bwMode="auto">
            <a:xfrm>
              <a:off x="6635520" y="4204596"/>
              <a:ext cx="54223" cy="40668"/>
            </a:xfrm>
            <a:custGeom>
              <a:avLst/>
              <a:gdLst/>
              <a:ahLst/>
              <a:cxnLst>
                <a:cxn ang="0">
                  <a:pos x="18" y="13"/>
                </a:cxn>
                <a:cxn ang="0">
                  <a:pos x="15" y="14"/>
                </a:cxn>
                <a:cxn ang="0">
                  <a:pos x="8" y="15"/>
                </a:cxn>
                <a:cxn ang="0">
                  <a:pos x="4" y="13"/>
                </a:cxn>
                <a:cxn ang="0">
                  <a:pos x="0" y="11"/>
                </a:cxn>
                <a:cxn ang="0">
                  <a:pos x="1" y="7"/>
                </a:cxn>
                <a:cxn ang="0">
                  <a:pos x="6" y="7"/>
                </a:cxn>
                <a:cxn ang="0">
                  <a:pos x="11" y="2"/>
                </a:cxn>
                <a:cxn ang="0">
                  <a:pos x="17" y="1"/>
                </a:cxn>
                <a:cxn ang="0">
                  <a:pos x="19" y="4"/>
                </a:cxn>
                <a:cxn ang="0">
                  <a:pos x="21" y="8"/>
                </a:cxn>
                <a:cxn ang="0">
                  <a:pos x="18" y="13"/>
                </a:cxn>
              </a:cxnLst>
              <a:rect l="0" t="0" r="r" b="b"/>
              <a:pathLst>
                <a:path w="21" h="15">
                  <a:moveTo>
                    <a:pt x="18" y="13"/>
                  </a:moveTo>
                  <a:cubicBezTo>
                    <a:pt x="18" y="14"/>
                    <a:pt x="16" y="14"/>
                    <a:pt x="15" y="14"/>
                  </a:cubicBezTo>
                  <a:cubicBezTo>
                    <a:pt x="13" y="15"/>
                    <a:pt x="10" y="15"/>
                    <a:pt x="8" y="15"/>
                  </a:cubicBezTo>
                  <a:cubicBezTo>
                    <a:pt x="7" y="14"/>
                    <a:pt x="5" y="13"/>
                    <a:pt x="4" y="13"/>
                  </a:cubicBezTo>
                  <a:cubicBezTo>
                    <a:pt x="3" y="12"/>
                    <a:pt x="1" y="12"/>
                    <a:pt x="0" y="11"/>
                  </a:cubicBezTo>
                  <a:cubicBezTo>
                    <a:pt x="0" y="10"/>
                    <a:pt x="0" y="8"/>
                    <a:pt x="1" y="7"/>
                  </a:cubicBezTo>
                  <a:cubicBezTo>
                    <a:pt x="2" y="6"/>
                    <a:pt x="5" y="7"/>
                    <a:pt x="6" y="7"/>
                  </a:cubicBezTo>
                  <a:cubicBezTo>
                    <a:pt x="8" y="6"/>
                    <a:pt x="10" y="3"/>
                    <a:pt x="11" y="2"/>
                  </a:cubicBezTo>
                  <a:cubicBezTo>
                    <a:pt x="13" y="1"/>
                    <a:pt x="16" y="0"/>
                    <a:pt x="17" y="1"/>
                  </a:cubicBezTo>
                  <a:cubicBezTo>
                    <a:pt x="18" y="1"/>
                    <a:pt x="19" y="3"/>
                    <a:pt x="19" y="4"/>
                  </a:cubicBezTo>
                  <a:cubicBezTo>
                    <a:pt x="20" y="5"/>
                    <a:pt x="21" y="7"/>
                    <a:pt x="21" y="8"/>
                  </a:cubicBezTo>
                  <a:cubicBezTo>
                    <a:pt x="21" y="10"/>
                    <a:pt x="19" y="12"/>
                    <a:pt x="18"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8" name="Freeform 65">
              <a:extLst>
                <a:ext uri="{FF2B5EF4-FFF2-40B4-BE49-F238E27FC236}">
                  <a16:creationId xmlns:a16="http://schemas.microsoft.com/office/drawing/2014/main" id="{C2E33A3F-D92C-4DBA-AB96-69E8DE794CFF}"/>
                </a:ext>
              </a:extLst>
            </p:cNvPr>
            <p:cNvSpPr>
              <a:spLocks/>
            </p:cNvSpPr>
            <p:nvPr/>
          </p:nvSpPr>
          <p:spPr bwMode="auto">
            <a:xfrm>
              <a:off x="6364404" y="4169352"/>
              <a:ext cx="89469" cy="132848"/>
            </a:xfrm>
            <a:custGeom>
              <a:avLst/>
              <a:gdLst/>
              <a:ahLst/>
              <a:cxnLst>
                <a:cxn ang="0">
                  <a:pos x="34" y="13"/>
                </a:cxn>
                <a:cxn ang="0">
                  <a:pos x="30" y="23"/>
                </a:cxn>
                <a:cxn ang="0">
                  <a:pos x="23" y="34"/>
                </a:cxn>
                <a:cxn ang="0">
                  <a:pos x="14" y="44"/>
                </a:cxn>
                <a:cxn ang="0">
                  <a:pos x="10" y="51"/>
                </a:cxn>
                <a:cxn ang="0">
                  <a:pos x="5" y="51"/>
                </a:cxn>
                <a:cxn ang="0">
                  <a:pos x="1" y="46"/>
                </a:cxn>
                <a:cxn ang="0">
                  <a:pos x="1" y="42"/>
                </a:cxn>
                <a:cxn ang="0">
                  <a:pos x="4" y="38"/>
                </a:cxn>
                <a:cxn ang="0">
                  <a:pos x="4" y="33"/>
                </a:cxn>
                <a:cxn ang="0">
                  <a:pos x="2" y="29"/>
                </a:cxn>
                <a:cxn ang="0">
                  <a:pos x="0" y="20"/>
                </a:cxn>
                <a:cxn ang="0">
                  <a:pos x="2" y="15"/>
                </a:cxn>
                <a:cxn ang="0">
                  <a:pos x="8" y="13"/>
                </a:cxn>
                <a:cxn ang="0">
                  <a:pos x="13" y="8"/>
                </a:cxn>
                <a:cxn ang="0">
                  <a:pos x="13" y="2"/>
                </a:cxn>
                <a:cxn ang="0">
                  <a:pos x="22" y="0"/>
                </a:cxn>
                <a:cxn ang="0">
                  <a:pos x="31" y="2"/>
                </a:cxn>
                <a:cxn ang="0">
                  <a:pos x="35" y="7"/>
                </a:cxn>
                <a:cxn ang="0">
                  <a:pos x="34" y="13"/>
                </a:cxn>
              </a:cxnLst>
              <a:rect l="0" t="0" r="r" b="b"/>
              <a:pathLst>
                <a:path w="35" h="51">
                  <a:moveTo>
                    <a:pt x="34" y="13"/>
                  </a:moveTo>
                  <a:cubicBezTo>
                    <a:pt x="34" y="16"/>
                    <a:pt x="31" y="21"/>
                    <a:pt x="30" y="23"/>
                  </a:cubicBezTo>
                  <a:cubicBezTo>
                    <a:pt x="28" y="26"/>
                    <a:pt x="25" y="32"/>
                    <a:pt x="23" y="34"/>
                  </a:cubicBezTo>
                  <a:cubicBezTo>
                    <a:pt x="21" y="37"/>
                    <a:pt x="16" y="41"/>
                    <a:pt x="14" y="44"/>
                  </a:cubicBezTo>
                  <a:cubicBezTo>
                    <a:pt x="13" y="46"/>
                    <a:pt x="12" y="50"/>
                    <a:pt x="10" y="51"/>
                  </a:cubicBezTo>
                  <a:cubicBezTo>
                    <a:pt x="9" y="51"/>
                    <a:pt x="7" y="51"/>
                    <a:pt x="5" y="51"/>
                  </a:cubicBezTo>
                  <a:cubicBezTo>
                    <a:pt x="4" y="50"/>
                    <a:pt x="2" y="48"/>
                    <a:pt x="1" y="46"/>
                  </a:cubicBezTo>
                  <a:cubicBezTo>
                    <a:pt x="0" y="45"/>
                    <a:pt x="0" y="43"/>
                    <a:pt x="1" y="42"/>
                  </a:cubicBezTo>
                  <a:cubicBezTo>
                    <a:pt x="1" y="41"/>
                    <a:pt x="3" y="39"/>
                    <a:pt x="4" y="38"/>
                  </a:cubicBezTo>
                  <a:cubicBezTo>
                    <a:pt x="4" y="37"/>
                    <a:pt x="4" y="34"/>
                    <a:pt x="4" y="33"/>
                  </a:cubicBezTo>
                  <a:cubicBezTo>
                    <a:pt x="3" y="32"/>
                    <a:pt x="2" y="30"/>
                    <a:pt x="2" y="29"/>
                  </a:cubicBezTo>
                  <a:cubicBezTo>
                    <a:pt x="1" y="26"/>
                    <a:pt x="0" y="22"/>
                    <a:pt x="0" y="20"/>
                  </a:cubicBezTo>
                  <a:cubicBezTo>
                    <a:pt x="1" y="19"/>
                    <a:pt x="1" y="16"/>
                    <a:pt x="2" y="15"/>
                  </a:cubicBezTo>
                  <a:cubicBezTo>
                    <a:pt x="3" y="14"/>
                    <a:pt x="6" y="14"/>
                    <a:pt x="8" y="13"/>
                  </a:cubicBezTo>
                  <a:cubicBezTo>
                    <a:pt x="9" y="12"/>
                    <a:pt x="12" y="9"/>
                    <a:pt x="13" y="8"/>
                  </a:cubicBezTo>
                  <a:cubicBezTo>
                    <a:pt x="13" y="6"/>
                    <a:pt x="12" y="3"/>
                    <a:pt x="13" y="2"/>
                  </a:cubicBezTo>
                  <a:cubicBezTo>
                    <a:pt x="15" y="0"/>
                    <a:pt x="20" y="0"/>
                    <a:pt x="22" y="0"/>
                  </a:cubicBezTo>
                  <a:cubicBezTo>
                    <a:pt x="24" y="0"/>
                    <a:pt x="29" y="1"/>
                    <a:pt x="31" y="2"/>
                  </a:cubicBezTo>
                  <a:cubicBezTo>
                    <a:pt x="32" y="3"/>
                    <a:pt x="35" y="5"/>
                    <a:pt x="35" y="7"/>
                  </a:cubicBezTo>
                  <a:cubicBezTo>
                    <a:pt x="35" y="8"/>
                    <a:pt x="35" y="11"/>
                    <a:pt x="34"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9" name="Freeform 66">
              <a:extLst>
                <a:ext uri="{FF2B5EF4-FFF2-40B4-BE49-F238E27FC236}">
                  <a16:creationId xmlns:a16="http://schemas.microsoft.com/office/drawing/2014/main" id="{97B913E1-5270-4165-A857-51A1AB11EB8C}"/>
                </a:ext>
              </a:extLst>
            </p:cNvPr>
            <p:cNvSpPr>
              <a:spLocks/>
            </p:cNvSpPr>
            <p:nvPr/>
          </p:nvSpPr>
          <p:spPr bwMode="auto">
            <a:xfrm>
              <a:off x="6855124" y="4161217"/>
              <a:ext cx="189781" cy="140980"/>
            </a:xfrm>
            <a:custGeom>
              <a:avLst/>
              <a:gdLst/>
              <a:ahLst/>
              <a:cxnLst>
                <a:cxn ang="0">
                  <a:pos x="56" y="54"/>
                </a:cxn>
                <a:cxn ang="0">
                  <a:pos x="45" y="51"/>
                </a:cxn>
                <a:cxn ang="0">
                  <a:pos x="34" y="42"/>
                </a:cxn>
                <a:cxn ang="0">
                  <a:pos x="22" y="29"/>
                </a:cxn>
                <a:cxn ang="0">
                  <a:pos x="12" y="20"/>
                </a:cxn>
                <a:cxn ang="0">
                  <a:pos x="3" y="14"/>
                </a:cxn>
                <a:cxn ang="0">
                  <a:pos x="0" y="8"/>
                </a:cxn>
                <a:cxn ang="0">
                  <a:pos x="2" y="2"/>
                </a:cxn>
                <a:cxn ang="0">
                  <a:pos x="11" y="0"/>
                </a:cxn>
                <a:cxn ang="0">
                  <a:pos x="17" y="3"/>
                </a:cxn>
                <a:cxn ang="0">
                  <a:pos x="22" y="9"/>
                </a:cxn>
                <a:cxn ang="0">
                  <a:pos x="36" y="9"/>
                </a:cxn>
                <a:cxn ang="0">
                  <a:pos x="50" y="14"/>
                </a:cxn>
                <a:cxn ang="0">
                  <a:pos x="69" y="24"/>
                </a:cxn>
                <a:cxn ang="0">
                  <a:pos x="72" y="33"/>
                </a:cxn>
                <a:cxn ang="0">
                  <a:pos x="70" y="44"/>
                </a:cxn>
                <a:cxn ang="0">
                  <a:pos x="66" y="51"/>
                </a:cxn>
                <a:cxn ang="0">
                  <a:pos x="56" y="54"/>
                </a:cxn>
              </a:cxnLst>
              <a:rect l="0" t="0" r="r" b="b"/>
              <a:pathLst>
                <a:path w="73" h="54">
                  <a:moveTo>
                    <a:pt x="56" y="54"/>
                  </a:moveTo>
                  <a:cubicBezTo>
                    <a:pt x="53" y="54"/>
                    <a:pt x="48" y="52"/>
                    <a:pt x="45" y="51"/>
                  </a:cubicBezTo>
                  <a:cubicBezTo>
                    <a:pt x="42" y="50"/>
                    <a:pt x="37" y="44"/>
                    <a:pt x="34" y="42"/>
                  </a:cubicBezTo>
                  <a:cubicBezTo>
                    <a:pt x="31" y="39"/>
                    <a:pt x="25" y="32"/>
                    <a:pt x="22" y="29"/>
                  </a:cubicBezTo>
                  <a:cubicBezTo>
                    <a:pt x="19" y="27"/>
                    <a:pt x="14" y="23"/>
                    <a:pt x="12" y="20"/>
                  </a:cubicBezTo>
                  <a:cubicBezTo>
                    <a:pt x="10" y="19"/>
                    <a:pt x="5" y="16"/>
                    <a:pt x="3" y="14"/>
                  </a:cubicBezTo>
                  <a:cubicBezTo>
                    <a:pt x="2" y="13"/>
                    <a:pt x="0" y="10"/>
                    <a:pt x="0" y="8"/>
                  </a:cubicBezTo>
                  <a:cubicBezTo>
                    <a:pt x="0" y="6"/>
                    <a:pt x="0" y="3"/>
                    <a:pt x="2" y="2"/>
                  </a:cubicBezTo>
                  <a:cubicBezTo>
                    <a:pt x="3" y="1"/>
                    <a:pt x="9" y="0"/>
                    <a:pt x="11" y="0"/>
                  </a:cubicBezTo>
                  <a:cubicBezTo>
                    <a:pt x="13" y="0"/>
                    <a:pt x="16" y="2"/>
                    <a:pt x="17" y="3"/>
                  </a:cubicBezTo>
                  <a:cubicBezTo>
                    <a:pt x="19" y="4"/>
                    <a:pt x="20" y="9"/>
                    <a:pt x="22" y="9"/>
                  </a:cubicBezTo>
                  <a:cubicBezTo>
                    <a:pt x="25" y="11"/>
                    <a:pt x="33" y="9"/>
                    <a:pt x="36" y="9"/>
                  </a:cubicBezTo>
                  <a:cubicBezTo>
                    <a:pt x="40" y="10"/>
                    <a:pt x="47" y="13"/>
                    <a:pt x="50" y="14"/>
                  </a:cubicBezTo>
                  <a:cubicBezTo>
                    <a:pt x="55" y="17"/>
                    <a:pt x="65" y="20"/>
                    <a:pt x="69" y="24"/>
                  </a:cubicBezTo>
                  <a:cubicBezTo>
                    <a:pt x="70" y="26"/>
                    <a:pt x="72" y="31"/>
                    <a:pt x="72" y="33"/>
                  </a:cubicBezTo>
                  <a:cubicBezTo>
                    <a:pt x="73" y="36"/>
                    <a:pt x="71" y="41"/>
                    <a:pt x="70" y="44"/>
                  </a:cubicBezTo>
                  <a:cubicBezTo>
                    <a:pt x="69" y="46"/>
                    <a:pt x="68" y="49"/>
                    <a:pt x="66" y="51"/>
                  </a:cubicBezTo>
                  <a:cubicBezTo>
                    <a:pt x="64" y="52"/>
                    <a:pt x="58" y="54"/>
                    <a:pt x="5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0" name="Freeform 67">
              <a:extLst>
                <a:ext uri="{FF2B5EF4-FFF2-40B4-BE49-F238E27FC236}">
                  <a16:creationId xmlns:a16="http://schemas.microsoft.com/office/drawing/2014/main" id="{5BD87FD7-E8DB-4F6B-B730-94DDEEC8561E}"/>
                </a:ext>
              </a:extLst>
            </p:cNvPr>
            <p:cNvSpPr>
              <a:spLocks/>
            </p:cNvSpPr>
            <p:nvPr/>
          </p:nvSpPr>
          <p:spPr bwMode="auto">
            <a:xfrm>
              <a:off x="6649076" y="3890102"/>
              <a:ext cx="206048" cy="268406"/>
            </a:xfrm>
            <a:custGeom>
              <a:avLst/>
              <a:gdLst/>
              <a:ahLst/>
              <a:cxnLst>
                <a:cxn ang="0">
                  <a:pos x="65" y="103"/>
                </a:cxn>
                <a:cxn ang="0">
                  <a:pos x="62" y="90"/>
                </a:cxn>
                <a:cxn ang="0">
                  <a:pos x="49" y="73"/>
                </a:cxn>
                <a:cxn ang="0">
                  <a:pos x="38" y="67"/>
                </a:cxn>
                <a:cxn ang="0">
                  <a:pos x="29" y="57"/>
                </a:cxn>
                <a:cxn ang="0">
                  <a:pos x="24" y="49"/>
                </a:cxn>
                <a:cxn ang="0">
                  <a:pos x="18" y="44"/>
                </a:cxn>
                <a:cxn ang="0">
                  <a:pos x="7" y="34"/>
                </a:cxn>
                <a:cxn ang="0">
                  <a:pos x="1" y="21"/>
                </a:cxn>
                <a:cxn ang="0">
                  <a:pos x="1" y="12"/>
                </a:cxn>
                <a:cxn ang="0">
                  <a:pos x="2" y="9"/>
                </a:cxn>
                <a:cxn ang="0">
                  <a:pos x="13" y="7"/>
                </a:cxn>
                <a:cxn ang="0">
                  <a:pos x="19" y="3"/>
                </a:cxn>
                <a:cxn ang="0">
                  <a:pos x="23" y="0"/>
                </a:cxn>
                <a:cxn ang="0">
                  <a:pos x="30" y="6"/>
                </a:cxn>
                <a:cxn ang="0">
                  <a:pos x="35" y="16"/>
                </a:cxn>
                <a:cxn ang="0">
                  <a:pos x="44" y="28"/>
                </a:cxn>
                <a:cxn ang="0">
                  <a:pos x="55" y="30"/>
                </a:cxn>
                <a:cxn ang="0">
                  <a:pos x="65" y="30"/>
                </a:cxn>
                <a:cxn ang="0">
                  <a:pos x="67" y="34"/>
                </a:cxn>
                <a:cxn ang="0">
                  <a:pos x="70" y="43"/>
                </a:cxn>
                <a:cxn ang="0">
                  <a:pos x="68" y="50"/>
                </a:cxn>
                <a:cxn ang="0">
                  <a:pos x="75" y="56"/>
                </a:cxn>
                <a:cxn ang="0">
                  <a:pos x="73" y="64"/>
                </a:cxn>
                <a:cxn ang="0">
                  <a:pos x="70" y="69"/>
                </a:cxn>
                <a:cxn ang="0">
                  <a:pos x="70" y="73"/>
                </a:cxn>
                <a:cxn ang="0">
                  <a:pos x="77" y="76"/>
                </a:cxn>
                <a:cxn ang="0">
                  <a:pos x="75" y="91"/>
                </a:cxn>
                <a:cxn ang="0">
                  <a:pos x="71" y="100"/>
                </a:cxn>
                <a:cxn ang="0">
                  <a:pos x="65" y="103"/>
                </a:cxn>
              </a:cxnLst>
              <a:rect l="0" t="0" r="r" b="b"/>
              <a:pathLst>
                <a:path w="79" h="103">
                  <a:moveTo>
                    <a:pt x="65" y="103"/>
                  </a:moveTo>
                  <a:cubicBezTo>
                    <a:pt x="62" y="101"/>
                    <a:pt x="64" y="93"/>
                    <a:pt x="62" y="90"/>
                  </a:cubicBezTo>
                  <a:cubicBezTo>
                    <a:pt x="60" y="85"/>
                    <a:pt x="53" y="77"/>
                    <a:pt x="49" y="73"/>
                  </a:cubicBezTo>
                  <a:cubicBezTo>
                    <a:pt x="46" y="71"/>
                    <a:pt x="41" y="69"/>
                    <a:pt x="38" y="67"/>
                  </a:cubicBezTo>
                  <a:cubicBezTo>
                    <a:pt x="36" y="65"/>
                    <a:pt x="31" y="60"/>
                    <a:pt x="29" y="57"/>
                  </a:cubicBezTo>
                  <a:cubicBezTo>
                    <a:pt x="28" y="55"/>
                    <a:pt x="26" y="51"/>
                    <a:pt x="24" y="49"/>
                  </a:cubicBezTo>
                  <a:cubicBezTo>
                    <a:pt x="23" y="47"/>
                    <a:pt x="19" y="45"/>
                    <a:pt x="18" y="44"/>
                  </a:cubicBezTo>
                  <a:cubicBezTo>
                    <a:pt x="15" y="42"/>
                    <a:pt x="9" y="37"/>
                    <a:pt x="7" y="34"/>
                  </a:cubicBezTo>
                  <a:cubicBezTo>
                    <a:pt x="5" y="31"/>
                    <a:pt x="2" y="25"/>
                    <a:pt x="1" y="21"/>
                  </a:cubicBezTo>
                  <a:cubicBezTo>
                    <a:pt x="1" y="19"/>
                    <a:pt x="0" y="14"/>
                    <a:pt x="1" y="12"/>
                  </a:cubicBezTo>
                  <a:cubicBezTo>
                    <a:pt x="1" y="11"/>
                    <a:pt x="2" y="10"/>
                    <a:pt x="2" y="9"/>
                  </a:cubicBezTo>
                  <a:cubicBezTo>
                    <a:pt x="4" y="8"/>
                    <a:pt x="10" y="8"/>
                    <a:pt x="13" y="7"/>
                  </a:cubicBezTo>
                  <a:cubicBezTo>
                    <a:pt x="14" y="6"/>
                    <a:pt x="18" y="4"/>
                    <a:pt x="19" y="3"/>
                  </a:cubicBezTo>
                  <a:cubicBezTo>
                    <a:pt x="20" y="3"/>
                    <a:pt x="21" y="0"/>
                    <a:pt x="23" y="0"/>
                  </a:cubicBezTo>
                  <a:cubicBezTo>
                    <a:pt x="25" y="0"/>
                    <a:pt x="29" y="4"/>
                    <a:pt x="30" y="6"/>
                  </a:cubicBezTo>
                  <a:cubicBezTo>
                    <a:pt x="32" y="8"/>
                    <a:pt x="34" y="13"/>
                    <a:pt x="35" y="16"/>
                  </a:cubicBezTo>
                  <a:cubicBezTo>
                    <a:pt x="37" y="19"/>
                    <a:pt x="40" y="26"/>
                    <a:pt x="44" y="28"/>
                  </a:cubicBezTo>
                  <a:cubicBezTo>
                    <a:pt x="46" y="30"/>
                    <a:pt x="52" y="29"/>
                    <a:pt x="55" y="30"/>
                  </a:cubicBezTo>
                  <a:cubicBezTo>
                    <a:pt x="58" y="30"/>
                    <a:pt x="63" y="29"/>
                    <a:pt x="65" y="30"/>
                  </a:cubicBezTo>
                  <a:cubicBezTo>
                    <a:pt x="66" y="31"/>
                    <a:pt x="67" y="33"/>
                    <a:pt x="67" y="34"/>
                  </a:cubicBezTo>
                  <a:cubicBezTo>
                    <a:pt x="68" y="36"/>
                    <a:pt x="70" y="41"/>
                    <a:pt x="70" y="43"/>
                  </a:cubicBezTo>
                  <a:cubicBezTo>
                    <a:pt x="70" y="45"/>
                    <a:pt x="67" y="48"/>
                    <a:pt x="68" y="50"/>
                  </a:cubicBezTo>
                  <a:cubicBezTo>
                    <a:pt x="69" y="52"/>
                    <a:pt x="74" y="54"/>
                    <a:pt x="75" y="56"/>
                  </a:cubicBezTo>
                  <a:cubicBezTo>
                    <a:pt x="76" y="58"/>
                    <a:pt x="74" y="62"/>
                    <a:pt x="73" y="64"/>
                  </a:cubicBezTo>
                  <a:cubicBezTo>
                    <a:pt x="72" y="66"/>
                    <a:pt x="70" y="68"/>
                    <a:pt x="70" y="69"/>
                  </a:cubicBezTo>
                  <a:cubicBezTo>
                    <a:pt x="70" y="70"/>
                    <a:pt x="69" y="72"/>
                    <a:pt x="70" y="73"/>
                  </a:cubicBezTo>
                  <a:cubicBezTo>
                    <a:pt x="71" y="75"/>
                    <a:pt x="76" y="75"/>
                    <a:pt x="77" y="76"/>
                  </a:cubicBezTo>
                  <a:cubicBezTo>
                    <a:pt x="79" y="79"/>
                    <a:pt x="76" y="87"/>
                    <a:pt x="75" y="91"/>
                  </a:cubicBezTo>
                  <a:cubicBezTo>
                    <a:pt x="74" y="93"/>
                    <a:pt x="73" y="99"/>
                    <a:pt x="71" y="100"/>
                  </a:cubicBezTo>
                  <a:cubicBezTo>
                    <a:pt x="70" y="101"/>
                    <a:pt x="66" y="103"/>
                    <a:pt x="65" y="1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1" name="Freeform 68">
              <a:extLst>
                <a:ext uri="{FF2B5EF4-FFF2-40B4-BE49-F238E27FC236}">
                  <a16:creationId xmlns:a16="http://schemas.microsoft.com/office/drawing/2014/main" id="{AF2222A6-60A4-4180-AD25-B8CEDF2FFAD7}"/>
                </a:ext>
              </a:extLst>
            </p:cNvPr>
            <p:cNvSpPr>
              <a:spLocks/>
            </p:cNvSpPr>
            <p:nvPr/>
          </p:nvSpPr>
          <p:spPr bwMode="auto">
            <a:xfrm>
              <a:off x="3867428" y="3914503"/>
              <a:ext cx="252139" cy="257561"/>
            </a:xfrm>
            <a:custGeom>
              <a:avLst/>
              <a:gdLst/>
              <a:ahLst/>
              <a:cxnLst>
                <a:cxn ang="0">
                  <a:pos x="79" y="70"/>
                </a:cxn>
                <a:cxn ang="0">
                  <a:pos x="75" y="67"/>
                </a:cxn>
                <a:cxn ang="0">
                  <a:pos x="67" y="67"/>
                </a:cxn>
                <a:cxn ang="0">
                  <a:pos x="63" y="69"/>
                </a:cxn>
                <a:cxn ang="0">
                  <a:pos x="61" y="75"/>
                </a:cxn>
                <a:cxn ang="0">
                  <a:pos x="58" y="80"/>
                </a:cxn>
                <a:cxn ang="0">
                  <a:pos x="55" y="84"/>
                </a:cxn>
                <a:cxn ang="0">
                  <a:pos x="55" y="88"/>
                </a:cxn>
                <a:cxn ang="0">
                  <a:pos x="58" y="90"/>
                </a:cxn>
                <a:cxn ang="0">
                  <a:pos x="57" y="94"/>
                </a:cxn>
                <a:cxn ang="0">
                  <a:pos x="54" y="99"/>
                </a:cxn>
                <a:cxn ang="0">
                  <a:pos x="44" y="91"/>
                </a:cxn>
                <a:cxn ang="0">
                  <a:pos x="38" y="83"/>
                </a:cxn>
                <a:cxn ang="0">
                  <a:pos x="34" y="76"/>
                </a:cxn>
                <a:cxn ang="0">
                  <a:pos x="30" y="71"/>
                </a:cxn>
                <a:cxn ang="0">
                  <a:pos x="27" y="72"/>
                </a:cxn>
                <a:cxn ang="0">
                  <a:pos x="22" y="72"/>
                </a:cxn>
                <a:cxn ang="0">
                  <a:pos x="19" y="65"/>
                </a:cxn>
                <a:cxn ang="0">
                  <a:pos x="17" y="58"/>
                </a:cxn>
                <a:cxn ang="0">
                  <a:pos x="13" y="52"/>
                </a:cxn>
                <a:cxn ang="0">
                  <a:pos x="10" y="46"/>
                </a:cxn>
                <a:cxn ang="0">
                  <a:pos x="6" y="42"/>
                </a:cxn>
                <a:cxn ang="0">
                  <a:pos x="2" y="40"/>
                </a:cxn>
                <a:cxn ang="0">
                  <a:pos x="0" y="33"/>
                </a:cxn>
                <a:cxn ang="0">
                  <a:pos x="2" y="20"/>
                </a:cxn>
                <a:cxn ang="0">
                  <a:pos x="9" y="13"/>
                </a:cxn>
                <a:cxn ang="0">
                  <a:pos x="12" y="6"/>
                </a:cxn>
                <a:cxn ang="0">
                  <a:pos x="17" y="1"/>
                </a:cxn>
                <a:cxn ang="0">
                  <a:pos x="22" y="2"/>
                </a:cxn>
                <a:cxn ang="0">
                  <a:pos x="24" y="6"/>
                </a:cxn>
                <a:cxn ang="0">
                  <a:pos x="27" y="16"/>
                </a:cxn>
                <a:cxn ang="0">
                  <a:pos x="34" y="24"/>
                </a:cxn>
                <a:cxn ang="0">
                  <a:pos x="42" y="29"/>
                </a:cxn>
                <a:cxn ang="0">
                  <a:pos x="53" y="34"/>
                </a:cxn>
                <a:cxn ang="0">
                  <a:pos x="64" y="35"/>
                </a:cxn>
                <a:cxn ang="0">
                  <a:pos x="70" y="38"/>
                </a:cxn>
                <a:cxn ang="0">
                  <a:pos x="77" y="48"/>
                </a:cxn>
                <a:cxn ang="0">
                  <a:pos x="79" y="57"/>
                </a:cxn>
                <a:cxn ang="0">
                  <a:pos x="83" y="59"/>
                </a:cxn>
                <a:cxn ang="0">
                  <a:pos x="88" y="63"/>
                </a:cxn>
                <a:cxn ang="0">
                  <a:pos x="95" y="69"/>
                </a:cxn>
                <a:cxn ang="0">
                  <a:pos x="96" y="74"/>
                </a:cxn>
                <a:cxn ang="0">
                  <a:pos x="93" y="76"/>
                </a:cxn>
                <a:cxn ang="0">
                  <a:pos x="85" y="75"/>
                </a:cxn>
                <a:cxn ang="0">
                  <a:pos x="81" y="71"/>
                </a:cxn>
                <a:cxn ang="0">
                  <a:pos x="79" y="70"/>
                </a:cxn>
              </a:cxnLst>
              <a:rect l="0" t="0" r="r" b="b"/>
              <a:pathLst>
                <a:path w="97" h="99">
                  <a:moveTo>
                    <a:pt x="79" y="70"/>
                  </a:moveTo>
                  <a:cubicBezTo>
                    <a:pt x="78" y="69"/>
                    <a:pt x="76" y="67"/>
                    <a:pt x="75" y="67"/>
                  </a:cubicBezTo>
                  <a:cubicBezTo>
                    <a:pt x="73" y="66"/>
                    <a:pt x="69" y="66"/>
                    <a:pt x="67" y="67"/>
                  </a:cubicBezTo>
                  <a:cubicBezTo>
                    <a:pt x="66" y="67"/>
                    <a:pt x="64" y="68"/>
                    <a:pt x="63" y="69"/>
                  </a:cubicBezTo>
                  <a:cubicBezTo>
                    <a:pt x="62" y="70"/>
                    <a:pt x="62" y="73"/>
                    <a:pt x="61" y="75"/>
                  </a:cubicBezTo>
                  <a:cubicBezTo>
                    <a:pt x="61" y="76"/>
                    <a:pt x="59" y="79"/>
                    <a:pt x="58" y="80"/>
                  </a:cubicBezTo>
                  <a:cubicBezTo>
                    <a:pt x="57" y="81"/>
                    <a:pt x="55" y="83"/>
                    <a:pt x="55" y="84"/>
                  </a:cubicBezTo>
                  <a:cubicBezTo>
                    <a:pt x="54" y="85"/>
                    <a:pt x="54" y="87"/>
                    <a:pt x="55" y="88"/>
                  </a:cubicBezTo>
                  <a:cubicBezTo>
                    <a:pt x="55" y="89"/>
                    <a:pt x="57" y="90"/>
                    <a:pt x="58" y="90"/>
                  </a:cubicBezTo>
                  <a:cubicBezTo>
                    <a:pt x="58" y="91"/>
                    <a:pt x="57" y="93"/>
                    <a:pt x="57" y="94"/>
                  </a:cubicBezTo>
                  <a:cubicBezTo>
                    <a:pt x="56" y="95"/>
                    <a:pt x="55" y="98"/>
                    <a:pt x="54" y="99"/>
                  </a:cubicBezTo>
                  <a:cubicBezTo>
                    <a:pt x="51" y="99"/>
                    <a:pt x="46" y="93"/>
                    <a:pt x="44" y="91"/>
                  </a:cubicBezTo>
                  <a:cubicBezTo>
                    <a:pt x="42" y="89"/>
                    <a:pt x="39" y="85"/>
                    <a:pt x="38" y="83"/>
                  </a:cubicBezTo>
                  <a:cubicBezTo>
                    <a:pt x="37" y="81"/>
                    <a:pt x="35" y="77"/>
                    <a:pt x="34" y="76"/>
                  </a:cubicBezTo>
                  <a:cubicBezTo>
                    <a:pt x="34" y="74"/>
                    <a:pt x="32" y="71"/>
                    <a:pt x="30" y="71"/>
                  </a:cubicBezTo>
                  <a:cubicBezTo>
                    <a:pt x="30" y="71"/>
                    <a:pt x="28" y="72"/>
                    <a:pt x="27" y="72"/>
                  </a:cubicBezTo>
                  <a:cubicBezTo>
                    <a:pt x="26" y="73"/>
                    <a:pt x="23" y="73"/>
                    <a:pt x="22" y="72"/>
                  </a:cubicBezTo>
                  <a:cubicBezTo>
                    <a:pt x="21" y="71"/>
                    <a:pt x="20" y="67"/>
                    <a:pt x="19" y="65"/>
                  </a:cubicBezTo>
                  <a:cubicBezTo>
                    <a:pt x="18" y="63"/>
                    <a:pt x="18" y="60"/>
                    <a:pt x="17" y="58"/>
                  </a:cubicBezTo>
                  <a:cubicBezTo>
                    <a:pt x="17" y="57"/>
                    <a:pt x="14" y="54"/>
                    <a:pt x="13" y="52"/>
                  </a:cubicBezTo>
                  <a:cubicBezTo>
                    <a:pt x="12" y="51"/>
                    <a:pt x="11" y="48"/>
                    <a:pt x="10" y="46"/>
                  </a:cubicBezTo>
                  <a:cubicBezTo>
                    <a:pt x="9" y="45"/>
                    <a:pt x="8" y="43"/>
                    <a:pt x="6" y="42"/>
                  </a:cubicBezTo>
                  <a:cubicBezTo>
                    <a:pt x="5" y="41"/>
                    <a:pt x="3" y="41"/>
                    <a:pt x="2" y="40"/>
                  </a:cubicBezTo>
                  <a:cubicBezTo>
                    <a:pt x="1" y="39"/>
                    <a:pt x="0" y="35"/>
                    <a:pt x="0" y="33"/>
                  </a:cubicBezTo>
                  <a:cubicBezTo>
                    <a:pt x="0" y="29"/>
                    <a:pt x="0" y="23"/>
                    <a:pt x="2" y="20"/>
                  </a:cubicBezTo>
                  <a:cubicBezTo>
                    <a:pt x="3" y="18"/>
                    <a:pt x="8" y="15"/>
                    <a:pt x="9" y="13"/>
                  </a:cubicBezTo>
                  <a:cubicBezTo>
                    <a:pt x="10" y="12"/>
                    <a:pt x="11" y="8"/>
                    <a:pt x="12" y="6"/>
                  </a:cubicBezTo>
                  <a:cubicBezTo>
                    <a:pt x="13" y="5"/>
                    <a:pt x="15" y="1"/>
                    <a:pt x="17" y="1"/>
                  </a:cubicBezTo>
                  <a:cubicBezTo>
                    <a:pt x="18" y="0"/>
                    <a:pt x="21" y="1"/>
                    <a:pt x="22" y="2"/>
                  </a:cubicBezTo>
                  <a:cubicBezTo>
                    <a:pt x="23" y="2"/>
                    <a:pt x="24" y="5"/>
                    <a:pt x="24" y="6"/>
                  </a:cubicBezTo>
                  <a:cubicBezTo>
                    <a:pt x="25" y="8"/>
                    <a:pt x="26" y="14"/>
                    <a:pt x="27" y="16"/>
                  </a:cubicBezTo>
                  <a:cubicBezTo>
                    <a:pt x="28" y="19"/>
                    <a:pt x="32" y="22"/>
                    <a:pt x="34" y="24"/>
                  </a:cubicBezTo>
                  <a:cubicBezTo>
                    <a:pt x="35" y="25"/>
                    <a:pt x="40" y="28"/>
                    <a:pt x="42" y="29"/>
                  </a:cubicBezTo>
                  <a:cubicBezTo>
                    <a:pt x="45" y="30"/>
                    <a:pt x="50" y="33"/>
                    <a:pt x="53" y="34"/>
                  </a:cubicBezTo>
                  <a:cubicBezTo>
                    <a:pt x="56" y="34"/>
                    <a:pt x="62" y="34"/>
                    <a:pt x="64" y="35"/>
                  </a:cubicBezTo>
                  <a:cubicBezTo>
                    <a:pt x="66" y="35"/>
                    <a:pt x="69" y="37"/>
                    <a:pt x="70" y="38"/>
                  </a:cubicBezTo>
                  <a:cubicBezTo>
                    <a:pt x="72" y="40"/>
                    <a:pt x="76" y="45"/>
                    <a:pt x="77" y="48"/>
                  </a:cubicBezTo>
                  <a:cubicBezTo>
                    <a:pt x="78" y="50"/>
                    <a:pt x="77" y="55"/>
                    <a:pt x="79" y="57"/>
                  </a:cubicBezTo>
                  <a:cubicBezTo>
                    <a:pt x="79" y="58"/>
                    <a:pt x="82" y="59"/>
                    <a:pt x="83" y="59"/>
                  </a:cubicBezTo>
                  <a:cubicBezTo>
                    <a:pt x="84" y="60"/>
                    <a:pt x="87" y="62"/>
                    <a:pt x="88" y="63"/>
                  </a:cubicBezTo>
                  <a:cubicBezTo>
                    <a:pt x="90" y="65"/>
                    <a:pt x="94" y="67"/>
                    <a:pt x="95" y="69"/>
                  </a:cubicBezTo>
                  <a:cubicBezTo>
                    <a:pt x="96" y="70"/>
                    <a:pt x="97" y="73"/>
                    <a:pt x="96" y="74"/>
                  </a:cubicBezTo>
                  <a:cubicBezTo>
                    <a:pt x="96" y="75"/>
                    <a:pt x="94" y="76"/>
                    <a:pt x="93" y="76"/>
                  </a:cubicBezTo>
                  <a:cubicBezTo>
                    <a:pt x="91" y="76"/>
                    <a:pt x="87" y="75"/>
                    <a:pt x="85" y="75"/>
                  </a:cubicBezTo>
                  <a:cubicBezTo>
                    <a:pt x="84" y="74"/>
                    <a:pt x="82" y="72"/>
                    <a:pt x="81" y="71"/>
                  </a:cubicBezTo>
                  <a:cubicBezTo>
                    <a:pt x="81" y="71"/>
                    <a:pt x="80" y="70"/>
                    <a:pt x="79"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2" name="Freeform 69">
              <a:extLst>
                <a:ext uri="{FF2B5EF4-FFF2-40B4-BE49-F238E27FC236}">
                  <a16:creationId xmlns:a16="http://schemas.microsoft.com/office/drawing/2014/main" id="{621C5629-04FE-4378-8212-BB25BDE750A3}"/>
                </a:ext>
              </a:extLst>
            </p:cNvPr>
            <p:cNvSpPr>
              <a:spLocks/>
            </p:cNvSpPr>
            <p:nvPr/>
          </p:nvSpPr>
          <p:spPr bwMode="auto">
            <a:xfrm>
              <a:off x="3875561" y="3421072"/>
              <a:ext cx="86757" cy="168092"/>
            </a:xfrm>
            <a:custGeom>
              <a:avLst/>
              <a:gdLst/>
              <a:ahLst/>
              <a:cxnLst>
                <a:cxn ang="0">
                  <a:pos x="28" y="65"/>
                </a:cxn>
                <a:cxn ang="0">
                  <a:pos x="21" y="62"/>
                </a:cxn>
                <a:cxn ang="0">
                  <a:pos x="19" y="54"/>
                </a:cxn>
                <a:cxn ang="0">
                  <a:pos x="14" y="51"/>
                </a:cxn>
                <a:cxn ang="0">
                  <a:pos x="11" y="47"/>
                </a:cxn>
                <a:cxn ang="0">
                  <a:pos x="9" y="36"/>
                </a:cxn>
                <a:cxn ang="0">
                  <a:pos x="6" y="30"/>
                </a:cxn>
                <a:cxn ang="0">
                  <a:pos x="6" y="21"/>
                </a:cxn>
                <a:cxn ang="0">
                  <a:pos x="2" y="17"/>
                </a:cxn>
                <a:cxn ang="0">
                  <a:pos x="1" y="9"/>
                </a:cxn>
                <a:cxn ang="0">
                  <a:pos x="5" y="9"/>
                </a:cxn>
                <a:cxn ang="0">
                  <a:pos x="8" y="5"/>
                </a:cxn>
                <a:cxn ang="0">
                  <a:pos x="8" y="1"/>
                </a:cxn>
                <a:cxn ang="0">
                  <a:pos x="11" y="0"/>
                </a:cxn>
                <a:cxn ang="0">
                  <a:pos x="12" y="3"/>
                </a:cxn>
                <a:cxn ang="0">
                  <a:pos x="11" y="8"/>
                </a:cxn>
                <a:cxn ang="0">
                  <a:pos x="13" y="12"/>
                </a:cxn>
                <a:cxn ang="0">
                  <a:pos x="16" y="16"/>
                </a:cxn>
                <a:cxn ang="0">
                  <a:pos x="19" y="15"/>
                </a:cxn>
                <a:cxn ang="0">
                  <a:pos x="21" y="18"/>
                </a:cxn>
                <a:cxn ang="0">
                  <a:pos x="22" y="21"/>
                </a:cxn>
                <a:cxn ang="0">
                  <a:pos x="21" y="28"/>
                </a:cxn>
                <a:cxn ang="0">
                  <a:pos x="19" y="33"/>
                </a:cxn>
                <a:cxn ang="0">
                  <a:pos x="16" y="35"/>
                </a:cxn>
                <a:cxn ang="0">
                  <a:pos x="16" y="38"/>
                </a:cxn>
                <a:cxn ang="0">
                  <a:pos x="17" y="42"/>
                </a:cxn>
                <a:cxn ang="0">
                  <a:pos x="22" y="43"/>
                </a:cxn>
                <a:cxn ang="0">
                  <a:pos x="25" y="41"/>
                </a:cxn>
                <a:cxn ang="0">
                  <a:pos x="28" y="38"/>
                </a:cxn>
                <a:cxn ang="0">
                  <a:pos x="31" y="37"/>
                </a:cxn>
                <a:cxn ang="0">
                  <a:pos x="31" y="40"/>
                </a:cxn>
                <a:cxn ang="0">
                  <a:pos x="30" y="44"/>
                </a:cxn>
                <a:cxn ang="0">
                  <a:pos x="31" y="47"/>
                </a:cxn>
                <a:cxn ang="0">
                  <a:pos x="33" y="53"/>
                </a:cxn>
                <a:cxn ang="0">
                  <a:pos x="32" y="59"/>
                </a:cxn>
                <a:cxn ang="0">
                  <a:pos x="31" y="63"/>
                </a:cxn>
                <a:cxn ang="0">
                  <a:pos x="28" y="65"/>
                </a:cxn>
              </a:cxnLst>
              <a:rect l="0" t="0" r="r" b="b"/>
              <a:pathLst>
                <a:path w="33" h="65">
                  <a:moveTo>
                    <a:pt x="28" y="65"/>
                  </a:moveTo>
                  <a:cubicBezTo>
                    <a:pt x="26" y="65"/>
                    <a:pt x="22" y="63"/>
                    <a:pt x="21" y="62"/>
                  </a:cubicBezTo>
                  <a:cubicBezTo>
                    <a:pt x="20" y="60"/>
                    <a:pt x="20" y="55"/>
                    <a:pt x="19" y="54"/>
                  </a:cubicBezTo>
                  <a:cubicBezTo>
                    <a:pt x="18" y="53"/>
                    <a:pt x="15" y="52"/>
                    <a:pt x="14" y="51"/>
                  </a:cubicBezTo>
                  <a:cubicBezTo>
                    <a:pt x="13" y="50"/>
                    <a:pt x="11" y="48"/>
                    <a:pt x="11" y="47"/>
                  </a:cubicBezTo>
                  <a:cubicBezTo>
                    <a:pt x="10" y="45"/>
                    <a:pt x="10" y="39"/>
                    <a:pt x="9" y="36"/>
                  </a:cubicBezTo>
                  <a:cubicBezTo>
                    <a:pt x="9" y="35"/>
                    <a:pt x="7" y="31"/>
                    <a:pt x="6" y="30"/>
                  </a:cubicBezTo>
                  <a:cubicBezTo>
                    <a:pt x="6" y="27"/>
                    <a:pt x="6" y="23"/>
                    <a:pt x="6" y="21"/>
                  </a:cubicBezTo>
                  <a:cubicBezTo>
                    <a:pt x="5" y="19"/>
                    <a:pt x="3" y="18"/>
                    <a:pt x="2" y="17"/>
                  </a:cubicBezTo>
                  <a:cubicBezTo>
                    <a:pt x="1" y="15"/>
                    <a:pt x="0" y="11"/>
                    <a:pt x="1" y="9"/>
                  </a:cubicBezTo>
                  <a:cubicBezTo>
                    <a:pt x="1" y="8"/>
                    <a:pt x="4" y="10"/>
                    <a:pt x="5" y="9"/>
                  </a:cubicBezTo>
                  <a:cubicBezTo>
                    <a:pt x="6" y="9"/>
                    <a:pt x="7" y="6"/>
                    <a:pt x="8" y="5"/>
                  </a:cubicBezTo>
                  <a:cubicBezTo>
                    <a:pt x="8" y="4"/>
                    <a:pt x="7" y="2"/>
                    <a:pt x="8" y="1"/>
                  </a:cubicBezTo>
                  <a:cubicBezTo>
                    <a:pt x="8" y="0"/>
                    <a:pt x="10" y="0"/>
                    <a:pt x="11" y="0"/>
                  </a:cubicBezTo>
                  <a:cubicBezTo>
                    <a:pt x="11" y="1"/>
                    <a:pt x="12" y="2"/>
                    <a:pt x="12" y="3"/>
                  </a:cubicBezTo>
                  <a:cubicBezTo>
                    <a:pt x="12" y="4"/>
                    <a:pt x="11" y="6"/>
                    <a:pt x="11" y="8"/>
                  </a:cubicBezTo>
                  <a:cubicBezTo>
                    <a:pt x="12" y="9"/>
                    <a:pt x="13" y="11"/>
                    <a:pt x="13" y="12"/>
                  </a:cubicBezTo>
                  <a:cubicBezTo>
                    <a:pt x="14" y="13"/>
                    <a:pt x="15" y="15"/>
                    <a:pt x="16" y="16"/>
                  </a:cubicBezTo>
                  <a:cubicBezTo>
                    <a:pt x="17" y="16"/>
                    <a:pt x="19" y="15"/>
                    <a:pt x="19" y="15"/>
                  </a:cubicBezTo>
                  <a:cubicBezTo>
                    <a:pt x="20" y="15"/>
                    <a:pt x="21" y="17"/>
                    <a:pt x="21" y="18"/>
                  </a:cubicBezTo>
                  <a:cubicBezTo>
                    <a:pt x="22" y="18"/>
                    <a:pt x="22" y="20"/>
                    <a:pt x="22" y="21"/>
                  </a:cubicBezTo>
                  <a:cubicBezTo>
                    <a:pt x="22" y="23"/>
                    <a:pt x="22" y="27"/>
                    <a:pt x="21" y="28"/>
                  </a:cubicBezTo>
                  <a:cubicBezTo>
                    <a:pt x="21" y="29"/>
                    <a:pt x="20" y="32"/>
                    <a:pt x="19" y="33"/>
                  </a:cubicBezTo>
                  <a:cubicBezTo>
                    <a:pt x="18" y="34"/>
                    <a:pt x="16" y="34"/>
                    <a:pt x="16" y="35"/>
                  </a:cubicBezTo>
                  <a:cubicBezTo>
                    <a:pt x="16" y="36"/>
                    <a:pt x="16" y="38"/>
                    <a:pt x="16" y="38"/>
                  </a:cubicBezTo>
                  <a:cubicBezTo>
                    <a:pt x="16" y="39"/>
                    <a:pt x="16" y="42"/>
                    <a:pt x="17" y="42"/>
                  </a:cubicBezTo>
                  <a:cubicBezTo>
                    <a:pt x="18" y="43"/>
                    <a:pt x="21" y="43"/>
                    <a:pt x="22" y="43"/>
                  </a:cubicBezTo>
                  <a:cubicBezTo>
                    <a:pt x="23" y="43"/>
                    <a:pt x="25" y="42"/>
                    <a:pt x="25" y="41"/>
                  </a:cubicBezTo>
                  <a:cubicBezTo>
                    <a:pt x="26" y="40"/>
                    <a:pt x="27" y="38"/>
                    <a:pt x="28" y="38"/>
                  </a:cubicBezTo>
                  <a:cubicBezTo>
                    <a:pt x="28" y="37"/>
                    <a:pt x="30" y="36"/>
                    <a:pt x="31" y="37"/>
                  </a:cubicBezTo>
                  <a:cubicBezTo>
                    <a:pt x="32" y="37"/>
                    <a:pt x="31" y="40"/>
                    <a:pt x="31" y="40"/>
                  </a:cubicBezTo>
                  <a:cubicBezTo>
                    <a:pt x="31" y="41"/>
                    <a:pt x="31" y="43"/>
                    <a:pt x="30" y="44"/>
                  </a:cubicBezTo>
                  <a:cubicBezTo>
                    <a:pt x="30" y="44"/>
                    <a:pt x="31" y="46"/>
                    <a:pt x="31" y="47"/>
                  </a:cubicBezTo>
                  <a:cubicBezTo>
                    <a:pt x="31" y="48"/>
                    <a:pt x="33" y="51"/>
                    <a:pt x="33" y="53"/>
                  </a:cubicBezTo>
                  <a:cubicBezTo>
                    <a:pt x="33" y="54"/>
                    <a:pt x="33" y="57"/>
                    <a:pt x="32" y="59"/>
                  </a:cubicBezTo>
                  <a:cubicBezTo>
                    <a:pt x="32" y="60"/>
                    <a:pt x="32" y="62"/>
                    <a:pt x="31" y="63"/>
                  </a:cubicBezTo>
                  <a:cubicBezTo>
                    <a:pt x="30" y="64"/>
                    <a:pt x="29" y="65"/>
                    <a:pt x="28" y="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3" name="Freeform 70">
              <a:extLst>
                <a:ext uri="{FF2B5EF4-FFF2-40B4-BE49-F238E27FC236}">
                  <a16:creationId xmlns:a16="http://schemas.microsoft.com/office/drawing/2014/main" id="{EEF80D30-AB3C-4752-B800-1CDCCC63C645}"/>
                </a:ext>
              </a:extLst>
            </p:cNvPr>
            <p:cNvSpPr>
              <a:spLocks/>
            </p:cNvSpPr>
            <p:nvPr/>
          </p:nvSpPr>
          <p:spPr bwMode="auto">
            <a:xfrm>
              <a:off x="3683069" y="3445472"/>
              <a:ext cx="325339" cy="352451"/>
            </a:xfrm>
            <a:custGeom>
              <a:avLst/>
              <a:gdLst/>
              <a:ahLst/>
              <a:cxnLst>
                <a:cxn ang="0">
                  <a:pos x="87" y="66"/>
                </a:cxn>
                <a:cxn ang="0">
                  <a:pos x="84" y="67"/>
                </a:cxn>
                <a:cxn ang="0">
                  <a:pos x="80" y="71"/>
                </a:cxn>
                <a:cxn ang="0">
                  <a:pos x="74" y="70"/>
                </a:cxn>
                <a:cxn ang="0">
                  <a:pos x="70" y="62"/>
                </a:cxn>
                <a:cxn ang="0">
                  <a:pos x="70" y="55"/>
                </a:cxn>
                <a:cxn ang="0">
                  <a:pos x="72" y="50"/>
                </a:cxn>
                <a:cxn ang="0">
                  <a:pos x="72" y="43"/>
                </a:cxn>
                <a:cxn ang="0">
                  <a:pos x="70" y="27"/>
                </a:cxn>
                <a:cxn ang="0">
                  <a:pos x="65" y="13"/>
                </a:cxn>
                <a:cxn ang="0">
                  <a:pos x="61" y="4"/>
                </a:cxn>
                <a:cxn ang="0">
                  <a:pos x="56" y="1"/>
                </a:cxn>
                <a:cxn ang="0">
                  <a:pos x="54" y="9"/>
                </a:cxn>
                <a:cxn ang="0">
                  <a:pos x="52" y="18"/>
                </a:cxn>
                <a:cxn ang="0">
                  <a:pos x="53" y="27"/>
                </a:cxn>
                <a:cxn ang="0">
                  <a:pos x="55" y="36"/>
                </a:cxn>
                <a:cxn ang="0">
                  <a:pos x="53" y="42"/>
                </a:cxn>
                <a:cxn ang="0">
                  <a:pos x="48" y="48"/>
                </a:cxn>
                <a:cxn ang="0">
                  <a:pos x="42" y="52"/>
                </a:cxn>
                <a:cxn ang="0">
                  <a:pos x="34" y="52"/>
                </a:cxn>
                <a:cxn ang="0">
                  <a:pos x="30" y="46"/>
                </a:cxn>
                <a:cxn ang="0">
                  <a:pos x="23" y="39"/>
                </a:cxn>
                <a:cxn ang="0">
                  <a:pos x="17" y="41"/>
                </a:cxn>
                <a:cxn ang="0">
                  <a:pos x="14" y="48"/>
                </a:cxn>
                <a:cxn ang="0">
                  <a:pos x="13" y="55"/>
                </a:cxn>
                <a:cxn ang="0">
                  <a:pos x="9" y="62"/>
                </a:cxn>
                <a:cxn ang="0">
                  <a:pos x="2" y="79"/>
                </a:cxn>
                <a:cxn ang="0">
                  <a:pos x="0" y="89"/>
                </a:cxn>
                <a:cxn ang="0">
                  <a:pos x="5" y="96"/>
                </a:cxn>
                <a:cxn ang="0">
                  <a:pos x="13" y="102"/>
                </a:cxn>
                <a:cxn ang="0">
                  <a:pos x="21" y="99"/>
                </a:cxn>
                <a:cxn ang="0">
                  <a:pos x="24" y="89"/>
                </a:cxn>
                <a:cxn ang="0">
                  <a:pos x="23" y="76"/>
                </a:cxn>
                <a:cxn ang="0">
                  <a:pos x="22" y="66"/>
                </a:cxn>
                <a:cxn ang="0">
                  <a:pos x="23" y="61"/>
                </a:cxn>
                <a:cxn ang="0">
                  <a:pos x="30" y="69"/>
                </a:cxn>
                <a:cxn ang="0">
                  <a:pos x="33" y="77"/>
                </a:cxn>
                <a:cxn ang="0">
                  <a:pos x="38" y="84"/>
                </a:cxn>
                <a:cxn ang="0">
                  <a:pos x="38" y="92"/>
                </a:cxn>
                <a:cxn ang="0">
                  <a:pos x="36" y="98"/>
                </a:cxn>
                <a:cxn ang="0">
                  <a:pos x="37" y="111"/>
                </a:cxn>
                <a:cxn ang="0">
                  <a:pos x="42" y="119"/>
                </a:cxn>
                <a:cxn ang="0">
                  <a:pos x="49" y="121"/>
                </a:cxn>
                <a:cxn ang="0">
                  <a:pos x="55" y="121"/>
                </a:cxn>
                <a:cxn ang="0">
                  <a:pos x="62" y="116"/>
                </a:cxn>
                <a:cxn ang="0">
                  <a:pos x="70" y="114"/>
                </a:cxn>
                <a:cxn ang="0">
                  <a:pos x="77" y="115"/>
                </a:cxn>
                <a:cxn ang="0">
                  <a:pos x="84" y="122"/>
                </a:cxn>
                <a:cxn ang="0">
                  <a:pos x="92" y="130"/>
                </a:cxn>
                <a:cxn ang="0">
                  <a:pos x="100" y="134"/>
                </a:cxn>
                <a:cxn ang="0">
                  <a:pos x="111" y="134"/>
                </a:cxn>
                <a:cxn ang="0">
                  <a:pos x="122" y="127"/>
                </a:cxn>
                <a:cxn ang="0">
                  <a:pos x="124" y="119"/>
                </a:cxn>
                <a:cxn ang="0">
                  <a:pos x="121" y="109"/>
                </a:cxn>
                <a:cxn ang="0">
                  <a:pos x="113" y="102"/>
                </a:cxn>
                <a:cxn ang="0">
                  <a:pos x="103" y="91"/>
                </a:cxn>
                <a:cxn ang="0">
                  <a:pos x="96" y="81"/>
                </a:cxn>
                <a:cxn ang="0">
                  <a:pos x="93" y="70"/>
                </a:cxn>
                <a:cxn ang="0">
                  <a:pos x="90" y="66"/>
                </a:cxn>
                <a:cxn ang="0">
                  <a:pos x="87" y="66"/>
                </a:cxn>
              </a:cxnLst>
              <a:rect l="0" t="0" r="r" b="b"/>
              <a:pathLst>
                <a:path w="124" h="135">
                  <a:moveTo>
                    <a:pt x="87" y="66"/>
                  </a:moveTo>
                  <a:cubicBezTo>
                    <a:pt x="86" y="66"/>
                    <a:pt x="84" y="67"/>
                    <a:pt x="84" y="67"/>
                  </a:cubicBezTo>
                  <a:cubicBezTo>
                    <a:pt x="83" y="68"/>
                    <a:pt x="82" y="71"/>
                    <a:pt x="80" y="71"/>
                  </a:cubicBezTo>
                  <a:cubicBezTo>
                    <a:pt x="79" y="72"/>
                    <a:pt x="75" y="71"/>
                    <a:pt x="74" y="70"/>
                  </a:cubicBezTo>
                  <a:cubicBezTo>
                    <a:pt x="72" y="68"/>
                    <a:pt x="71" y="64"/>
                    <a:pt x="70" y="62"/>
                  </a:cubicBezTo>
                  <a:cubicBezTo>
                    <a:pt x="70" y="61"/>
                    <a:pt x="69" y="57"/>
                    <a:pt x="70" y="55"/>
                  </a:cubicBezTo>
                  <a:cubicBezTo>
                    <a:pt x="70" y="54"/>
                    <a:pt x="72" y="51"/>
                    <a:pt x="72" y="50"/>
                  </a:cubicBezTo>
                  <a:cubicBezTo>
                    <a:pt x="73" y="48"/>
                    <a:pt x="73" y="45"/>
                    <a:pt x="72" y="43"/>
                  </a:cubicBezTo>
                  <a:cubicBezTo>
                    <a:pt x="72" y="39"/>
                    <a:pt x="71" y="31"/>
                    <a:pt x="70" y="27"/>
                  </a:cubicBezTo>
                  <a:cubicBezTo>
                    <a:pt x="69" y="23"/>
                    <a:pt x="66" y="16"/>
                    <a:pt x="65" y="13"/>
                  </a:cubicBezTo>
                  <a:cubicBezTo>
                    <a:pt x="64" y="10"/>
                    <a:pt x="62" y="6"/>
                    <a:pt x="61" y="4"/>
                  </a:cubicBezTo>
                  <a:cubicBezTo>
                    <a:pt x="60" y="3"/>
                    <a:pt x="57" y="0"/>
                    <a:pt x="56" y="1"/>
                  </a:cubicBezTo>
                  <a:cubicBezTo>
                    <a:pt x="54" y="2"/>
                    <a:pt x="54" y="7"/>
                    <a:pt x="54" y="9"/>
                  </a:cubicBezTo>
                  <a:cubicBezTo>
                    <a:pt x="53" y="11"/>
                    <a:pt x="52" y="16"/>
                    <a:pt x="52" y="18"/>
                  </a:cubicBezTo>
                  <a:cubicBezTo>
                    <a:pt x="52" y="20"/>
                    <a:pt x="52" y="25"/>
                    <a:pt x="53" y="27"/>
                  </a:cubicBezTo>
                  <a:cubicBezTo>
                    <a:pt x="53" y="30"/>
                    <a:pt x="55" y="34"/>
                    <a:pt x="55" y="36"/>
                  </a:cubicBezTo>
                  <a:cubicBezTo>
                    <a:pt x="55" y="38"/>
                    <a:pt x="53" y="41"/>
                    <a:pt x="53" y="42"/>
                  </a:cubicBezTo>
                  <a:cubicBezTo>
                    <a:pt x="52" y="44"/>
                    <a:pt x="49" y="46"/>
                    <a:pt x="48" y="48"/>
                  </a:cubicBezTo>
                  <a:cubicBezTo>
                    <a:pt x="46" y="49"/>
                    <a:pt x="44" y="51"/>
                    <a:pt x="42" y="52"/>
                  </a:cubicBezTo>
                  <a:cubicBezTo>
                    <a:pt x="40" y="52"/>
                    <a:pt x="36" y="53"/>
                    <a:pt x="34" y="52"/>
                  </a:cubicBezTo>
                  <a:cubicBezTo>
                    <a:pt x="33" y="51"/>
                    <a:pt x="31" y="47"/>
                    <a:pt x="30" y="46"/>
                  </a:cubicBezTo>
                  <a:cubicBezTo>
                    <a:pt x="28" y="44"/>
                    <a:pt x="25" y="40"/>
                    <a:pt x="23" y="39"/>
                  </a:cubicBezTo>
                  <a:cubicBezTo>
                    <a:pt x="21" y="39"/>
                    <a:pt x="18" y="40"/>
                    <a:pt x="17" y="41"/>
                  </a:cubicBezTo>
                  <a:cubicBezTo>
                    <a:pt x="15" y="42"/>
                    <a:pt x="15" y="47"/>
                    <a:pt x="14" y="48"/>
                  </a:cubicBezTo>
                  <a:cubicBezTo>
                    <a:pt x="14" y="50"/>
                    <a:pt x="13" y="54"/>
                    <a:pt x="13" y="55"/>
                  </a:cubicBezTo>
                  <a:cubicBezTo>
                    <a:pt x="12" y="57"/>
                    <a:pt x="10" y="60"/>
                    <a:pt x="9" y="62"/>
                  </a:cubicBezTo>
                  <a:cubicBezTo>
                    <a:pt x="7" y="66"/>
                    <a:pt x="3" y="75"/>
                    <a:pt x="2" y="79"/>
                  </a:cubicBezTo>
                  <a:cubicBezTo>
                    <a:pt x="1" y="82"/>
                    <a:pt x="0" y="87"/>
                    <a:pt x="0" y="89"/>
                  </a:cubicBezTo>
                  <a:cubicBezTo>
                    <a:pt x="1" y="91"/>
                    <a:pt x="3" y="94"/>
                    <a:pt x="5" y="96"/>
                  </a:cubicBezTo>
                  <a:cubicBezTo>
                    <a:pt x="6" y="98"/>
                    <a:pt x="10" y="102"/>
                    <a:pt x="13" y="102"/>
                  </a:cubicBezTo>
                  <a:cubicBezTo>
                    <a:pt x="15" y="103"/>
                    <a:pt x="19" y="100"/>
                    <a:pt x="21" y="99"/>
                  </a:cubicBezTo>
                  <a:cubicBezTo>
                    <a:pt x="22" y="97"/>
                    <a:pt x="24" y="92"/>
                    <a:pt x="24" y="89"/>
                  </a:cubicBezTo>
                  <a:cubicBezTo>
                    <a:pt x="24" y="86"/>
                    <a:pt x="24" y="79"/>
                    <a:pt x="23" y="76"/>
                  </a:cubicBezTo>
                  <a:cubicBezTo>
                    <a:pt x="23" y="73"/>
                    <a:pt x="22" y="68"/>
                    <a:pt x="22" y="66"/>
                  </a:cubicBezTo>
                  <a:cubicBezTo>
                    <a:pt x="22" y="65"/>
                    <a:pt x="22" y="61"/>
                    <a:pt x="23" y="61"/>
                  </a:cubicBezTo>
                  <a:cubicBezTo>
                    <a:pt x="26" y="60"/>
                    <a:pt x="29" y="67"/>
                    <a:pt x="30" y="69"/>
                  </a:cubicBezTo>
                  <a:cubicBezTo>
                    <a:pt x="31" y="71"/>
                    <a:pt x="32" y="75"/>
                    <a:pt x="33" y="77"/>
                  </a:cubicBezTo>
                  <a:cubicBezTo>
                    <a:pt x="34" y="79"/>
                    <a:pt x="37" y="82"/>
                    <a:pt x="38" y="84"/>
                  </a:cubicBezTo>
                  <a:cubicBezTo>
                    <a:pt x="38" y="86"/>
                    <a:pt x="38" y="90"/>
                    <a:pt x="38" y="92"/>
                  </a:cubicBezTo>
                  <a:cubicBezTo>
                    <a:pt x="38" y="94"/>
                    <a:pt x="36" y="97"/>
                    <a:pt x="36" y="98"/>
                  </a:cubicBezTo>
                  <a:cubicBezTo>
                    <a:pt x="36" y="101"/>
                    <a:pt x="36" y="108"/>
                    <a:pt x="37" y="111"/>
                  </a:cubicBezTo>
                  <a:cubicBezTo>
                    <a:pt x="38" y="113"/>
                    <a:pt x="40" y="117"/>
                    <a:pt x="42" y="119"/>
                  </a:cubicBezTo>
                  <a:cubicBezTo>
                    <a:pt x="43" y="120"/>
                    <a:pt x="47" y="121"/>
                    <a:pt x="49" y="121"/>
                  </a:cubicBezTo>
                  <a:cubicBezTo>
                    <a:pt x="50" y="122"/>
                    <a:pt x="54" y="122"/>
                    <a:pt x="55" y="121"/>
                  </a:cubicBezTo>
                  <a:cubicBezTo>
                    <a:pt x="57" y="120"/>
                    <a:pt x="61" y="117"/>
                    <a:pt x="62" y="116"/>
                  </a:cubicBezTo>
                  <a:cubicBezTo>
                    <a:pt x="64" y="116"/>
                    <a:pt x="68" y="114"/>
                    <a:pt x="70" y="114"/>
                  </a:cubicBezTo>
                  <a:cubicBezTo>
                    <a:pt x="72" y="113"/>
                    <a:pt x="76" y="114"/>
                    <a:pt x="77" y="115"/>
                  </a:cubicBezTo>
                  <a:cubicBezTo>
                    <a:pt x="80" y="116"/>
                    <a:pt x="82" y="121"/>
                    <a:pt x="84" y="122"/>
                  </a:cubicBezTo>
                  <a:cubicBezTo>
                    <a:pt x="86" y="124"/>
                    <a:pt x="90" y="129"/>
                    <a:pt x="92" y="130"/>
                  </a:cubicBezTo>
                  <a:cubicBezTo>
                    <a:pt x="94" y="132"/>
                    <a:pt x="98" y="134"/>
                    <a:pt x="100" y="134"/>
                  </a:cubicBezTo>
                  <a:cubicBezTo>
                    <a:pt x="103" y="135"/>
                    <a:pt x="108" y="135"/>
                    <a:pt x="111" y="134"/>
                  </a:cubicBezTo>
                  <a:cubicBezTo>
                    <a:pt x="114" y="134"/>
                    <a:pt x="120" y="130"/>
                    <a:pt x="122" y="127"/>
                  </a:cubicBezTo>
                  <a:cubicBezTo>
                    <a:pt x="123" y="126"/>
                    <a:pt x="124" y="121"/>
                    <a:pt x="124" y="119"/>
                  </a:cubicBezTo>
                  <a:cubicBezTo>
                    <a:pt x="124" y="117"/>
                    <a:pt x="122" y="111"/>
                    <a:pt x="121" y="109"/>
                  </a:cubicBezTo>
                  <a:cubicBezTo>
                    <a:pt x="119" y="107"/>
                    <a:pt x="114" y="104"/>
                    <a:pt x="113" y="102"/>
                  </a:cubicBezTo>
                  <a:cubicBezTo>
                    <a:pt x="110" y="100"/>
                    <a:pt x="106" y="94"/>
                    <a:pt x="103" y="91"/>
                  </a:cubicBezTo>
                  <a:cubicBezTo>
                    <a:pt x="101" y="89"/>
                    <a:pt x="98" y="84"/>
                    <a:pt x="96" y="81"/>
                  </a:cubicBezTo>
                  <a:cubicBezTo>
                    <a:pt x="95" y="78"/>
                    <a:pt x="94" y="73"/>
                    <a:pt x="93" y="70"/>
                  </a:cubicBezTo>
                  <a:cubicBezTo>
                    <a:pt x="93" y="69"/>
                    <a:pt x="92" y="67"/>
                    <a:pt x="90" y="66"/>
                  </a:cubicBezTo>
                  <a:cubicBezTo>
                    <a:pt x="90" y="66"/>
                    <a:pt x="88" y="66"/>
                    <a:pt x="87"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4" name="Freeform 71">
              <a:extLst>
                <a:ext uri="{FF2B5EF4-FFF2-40B4-BE49-F238E27FC236}">
                  <a16:creationId xmlns:a16="http://schemas.microsoft.com/office/drawing/2014/main" id="{F56E4A78-EE18-4F81-A5A4-9450827632FC}"/>
                </a:ext>
              </a:extLst>
            </p:cNvPr>
            <p:cNvSpPr>
              <a:spLocks/>
            </p:cNvSpPr>
            <p:nvPr/>
          </p:nvSpPr>
          <p:spPr bwMode="auto">
            <a:xfrm>
              <a:off x="3992141" y="3429205"/>
              <a:ext cx="29824" cy="21689"/>
            </a:xfrm>
            <a:custGeom>
              <a:avLst/>
              <a:gdLst/>
              <a:ahLst/>
              <a:cxnLst>
                <a:cxn ang="0">
                  <a:pos x="10" y="6"/>
                </a:cxn>
                <a:cxn ang="0">
                  <a:pos x="12" y="3"/>
                </a:cxn>
                <a:cxn ang="0">
                  <a:pos x="9" y="0"/>
                </a:cxn>
                <a:cxn ang="0">
                  <a:pos x="6" y="2"/>
                </a:cxn>
                <a:cxn ang="0">
                  <a:pos x="2" y="4"/>
                </a:cxn>
                <a:cxn ang="0">
                  <a:pos x="0" y="5"/>
                </a:cxn>
                <a:cxn ang="0">
                  <a:pos x="0" y="7"/>
                </a:cxn>
                <a:cxn ang="0">
                  <a:pos x="3" y="8"/>
                </a:cxn>
                <a:cxn ang="0">
                  <a:pos x="6" y="8"/>
                </a:cxn>
                <a:cxn ang="0">
                  <a:pos x="10" y="6"/>
                </a:cxn>
              </a:cxnLst>
              <a:rect l="0" t="0" r="r" b="b"/>
              <a:pathLst>
                <a:path w="12" h="9">
                  <a:moveTo>
                    <a:pt x="10" y="6"/>
                  </a:moveTo>
                  <a:cubicBezTo>
                    <a:pt x="11" y="6"/>
                    <a:pt x="12" y="4"/>
                    <a:pt x="12" y="3"/>
                  </a:cubicBezTo>
                  <a:cubicBezTo>
                    <a:pt x="11" y="2"/>
                    <a:pt x="10" y="0"/>
                    <a:pt x="9" y="0"/>
                  </a:cubicBezTo>
                  <a:cubicBezTo>
                    <a:pt x="8" y="0"/>
                    <a:pt x="6" y="2"/>
                    <a:pt x="6" y="2"/>
                  </a:cubicBezTo>
                  <a:cubicBezTo>
                    <a:pt x="5" y="3"/>
                    <a:pt x="3" y="3"/>
                    <a:pt x="2" y="4"/>
                  </a:cubicBezTo>
                  <a:cubicBezTo>
                    <a:pt x="2" y="4"/>
                    <a:pt x="0" y="4"/>
                    <a:pt x="0" y="5"/>
                  </a:cubicBezTo>
                  <a:cubicBezTo>
                    <a:pt x="0" y="5"/>
                    <a:pt x="0" y="6"/>
                    <a:pt x="0" y="7"/>
                  </a:cubicBezTo>
                  <a:cubicBezTo>
                    <a:pt x="0" y="7"/>
                    <a:pt x="2" y="8"/>
                    <a:pt x="3" y="8"/>
                  </a:cubicBezTo>
                  <a:cubicBezTo>
                    <a:pt x="4" y="8"/>
                    <a:pt x="5" y="9"/>
                    <a:pt x="6" y="8"/>
                  </a:cubicBezTo>
                  <a:cubicBezTo>
                    <a:pt x="7" y="8"/>
                    <a:pt x="9" y="7"/>
                    <a:pt x="10"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5" name="Freeform 72">
              <a:extLst>
                <a:ext uri="{FF2B5EF4-FFF2-40B4-BE49-F238E27FC236}">
                  <a16:creationId xmlns:a16="http://schemas.microsoft.com/office/drawing/2014/main" id="{28C8BA5A-29B8-4254-8BCC-943DBA0D1212}"/>
                </a:ext>
              </a:extLst>
            </p:cNvPr>
            <p:cNvSpPr>
              <a:spLocks/>
            </p:cNvSpPr>
            <p:nvPr/>
          </p:nvSpPr>
          <p:spPr bwMode="auto">
            <a:xfrm>
              <a:off x="3940628" y="3358714"/>
              <a:ext cx="16267" cy="24401"/>
            </a:xfrm>
            <a:custGeom>
              <a:avLst/>
              <a:gdLst/>
              <a:ahLst/>
              <a:cxnLst>
                <a:cxn ang="0">
                  <a:pos x="7" y="7"/>
                </a:cxn>
                <a:cxn ang="0">
                  <a:pos x="3" y="10"/>
                </a:cxn>
                <a:cxn ang="0">
                  <a:pos x="1" y="7"/>
                </a:cxn>
                <a:cxn ang="0">
                  <a:pos x="0" y="4"/>
                </a:cxn>
                <a:cxn ang="0">
                  <a:pos x="2" y="2"/>
                </a:cxn>
                <a:cxn ang="0">
                  <a:pos x="3" y="0"/>
                </a:cxn>
                <a:cxn ang="0">
                  <a:pos x="5" y="1"/>
                </a:cxn>
                <a:cxn ang="0">
                  <a:pos x="7" y="5"/>
                </a:cxn>
                <a:cxn ang="0">
                  <a:pos x="7" y="7"/>
                </a:cxn>
              </a:cxnLst>
              <a:rect l="0" t="0" r="r" b="b"/>
              <a:pathLst>
                <a:path w="7" h="10">
                  <a:moveTo>
                    <a:pt x="7" y="7"/>
                  </a:moveTo>
                  <a:cubicBezTo>
                    <a:pt x="6" y="8"/>
                    <a:pt x="4" y="10"/>
                    <a:pt x="3" y="10"/>
                  </a:cubicBezTo>
                  <a:cubicBezTo>
                    <a:pt x="3" y="10"/>
                    <a:pt x="1" y="8"/>
                    <a:pt x="1" y="7"/>
                  </a:cubicBezTo>
                  <a:cubicBezTo>
                    <a:pt x="0" y="7"/>
                    <a:pt x="0" y="5"/>
                    <a:pt x="0" y="4"/>
                  </a:cubicBezTo>
                  <a:cubicBezTo>
                    <a:pt x="1" y="3"/>
                    <a:pt x="2" y="3"/>
                    <a:pt x="2" y="2"/>
                  </a:cubicBezTo>
                  <a:cubicBezTo>
                    <a:pt x="3" y="2"/>
                    <a:pt x="2" y="0"/>
                    <a:pt x="3" y="0"/>
                  </a:cubicBezTo>
                  <a:cubicBezTo>
                    <a:pt x="4" y="0"/>
                    <a:pt x="5" y="1"/>
                    <a:pt x="5" y="1"/>
                  </a:cubicBezTo>
                  <a:cubicBezTo>
                    <a:pt x="6" y="2"/>
                    <a:pt x="7" y="4"/>
                    <a:pt x="7" y="5"/>
                  </a:cubicBezTo>
                  <a:cubicBezTo>
                    <a:pt x="7" y="5"/>
                    <a:pt x="7" y="6"/>
                    <a:pt x="7" y="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6" name="Freeform 73">
              <a:extLst>
                <a:ext uri="{FF2B5EF4-FFF2-40B4-BE49-F238E27FC236}">
                  <a16:creationId xmlns:a16="http://schemas.microsoft.com/office/drawing/2014/main" id="{17568969-5CAE-46BF-A389-F36730B9692A}"/>
                </a:ext>
              </a:extLst>
            </p:cNvPr>
            <p:cNvSpPr>
              <a:spLocks/>
            </p:cNvSpPr>
            <p:nvPr/>
          </p:nvSpPr>
          <p:spPr bwMode="auto">
            <a:xfrm>
              <a:off x="4070764" y="3334315"/>
              <a:ext cx="32534" cy="54223"/>
            </a:xfrm>
            <a:custGeom>
              <a:avLst/>
              <a:gdLst/>
              <a:ahLst/>
              <a:cxnLst>
                <a:cxn ang="0">
                  <a:pos x="13" y="3"/>
                </a:cxn>
                <a:cxn ang="0">
                  <a:pos x="11" y="8"/>
                </a:cxn>
                <a:cxn ang="0">
                  <a:pos x="8" y="11"/>
                </a:cxn>
                <a:cxn ang="0">
                  <a:pos x="6" y="14"/>
                </a:cxn>
                <a:cxn ang="0">
                  <a:pos x="5" y="16"/>
                </a:cxn>
                <a:cxn ang="0">
                  <a:pos x="4" y="20"/>
                </a:cxn>
                <a:cxn ang="0">
                  <a:pos x="1" y="18"/>
                </a:cxn>
                <a:cxn ang="0">
                  <a:pos x="0" y="13"/>
                </a:cxn>
                <a:cxn ang="0">
                  <a:pos x="3" y="10"/>
                </a:cxn>
                <a:cxn ang="0">
                  <a:pos x="6" y="6"/>
                </a:cxn>
                <a:cxn ang="0">
                  <a:pos x="7" y="2"/>
                </a:cxn>
                <a:cxn ang="0">
                  <a:pos x="11" y="1"/>
                </a:cxn>
                <a:cxn ang="0">
                  <a:pos x="13" y="3"/>
                </a:cxn>
              </a:cxnLst>
              <a:rect l="0" t="0" r="r" b="b"/>
              <a:pathLst>
                <a:path w="13" h="21">
                  <a:moveTo>
                    <a:pt x="13" y="3"/>
                  </a:moveTo>
                  <a:cubicBezTo>
                    <a:pt x="13" y="4"/>
                    <a:pt x="12" y="7"/>
                    <a:pt x="11" y="8"/>
                  </a:cubicBezTo>
                  <a:cubicBezTo>
                    <a:pt x="11" y="9"/>
                    <a:pt x="9" y="10"/>
                    <a:pt x="8" y="11"/>
                  </a:cubicBezTo>
                  <a:cubicBezTo>
                    <a:pt x="8" y="12"/>
                    <a:pt x="6" y="13"/>
                    <a:pt x="6" y="14"/>
                  </a:cubicBezTo>
                  <a:cubicBezTo>
                    <a:pt x="5" y="14"/>
                    <a:pt x="5" y="16"/>
                    <a:pt x="5" y="16"/>
                  </a:cubicBezTo>
                  <a:cubicBezTo>
                    <a:pt x="4" y="17"/>
                    <a:pt x="5" y="20"/>
                    <a:pt x="4" y="20"/>
                  </a:cubicBezTo>
                  <a:cubicBezTo>
                    <a:pt x="3" y="21"/>
                    <a:pt x="2" y="19"/>
                    <a:pt x="1" y="18"/>
                  </a:cubicBezTo>
                  <a:cubicBezTo>
                    <a:pt x="1" y="17"/>
                    <a:pt x="0" y="14"/>
                    <a:pt x="0" y="13"/>
                  </a:cubicBezTo>
                  <a:cubicBezTo>
                    <a:pt x="1" y="12"/>
                    <a:pt x="2" y="10"/>
                    <a:pt x="3" y="10"/>
                  </a:cubicBezTo>
                  <a:cubicBezTo>
                    <a:pt x="3" y="9"/>
                    <a:pt x="6" y="7"/>
                    <a:pt x="6" y="6"/>
                  </a:cubicBezTo>
                  <a:cubicBezTo>
                    <a:pt x="7" y="5"/>
                    <a:pt x="7" y="2"/>
                    <a:pt x="7" y="2"/>
                  </a:cubicBezTo>
                  <a:cubicBezTo>
                    <a:pt x="8" y="1"/>
                    <a:pt x="10" y="0"/>
                    <a:pt x="11" y="1"/>
                  </a:cubicBezTo>
                  <a:cubicBezTo>
                    <a:pt x="12" y="1"/>
                    <a:pt x="13" y="2"/>
                    <a:pt x="13"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7" name="Freeform 74">
              <a:extLst>
                <a:ext uri="{FF2B5EF4-FFF2-40B4-BE49-F238E27FC236}">
                  <a16:creationId xmlns:a16="http://schemas.microsoft.com/office/drawing/2014/main" id="{07564927-C890-4F96-B7E9-F10EACAA2D8E}"/>
                </a:ext>
              </a:extLst>
            </p:cNvPr>
            <p:cNvSpPr>
              <a:spLocks/>
            </p:cNvSpPr>
            <p:nvPr/>
          </p:nvSpPr>
          <p:spPr bwMode="auto">
            <a:xfrm>
              <a:off x="4049075" y="3293647"/>
              <a:ext cx="65068" cy="59645"/>
            </a:xfrm>
            <a:custGeom>
              <a:avLst/>
              <a:gdLst/>
              <a:ahLst/>
              <a:cxnLst>
                <a:cxn ang="0">
                  <a:pos x="19" y="9"/>
                </a:cxn>
                <a:cxn ang="0">
                  <a:pos x="15" y="12"/>
                </a:cxn>
                <a:cxn ang="0">
                  <a:pos x="10" y="13"/>
                </a:cxn>
                <a:cxn ang="0">
                  <a:pos x="8" y="13"/>
                </a:cxn>
                <a:cxn ang="0">
                  <a:pos x="5" y="16"/>
                </a:cxn>
                <a:cxn ang="0">
                  <a:pos x="4" y="19"/>
                </a:cxn>
                <a:cxn ang="0">
                  <a:pos x="3" y="22"/>
                </a:cxn>
                <a:cxn ang="0">
                  <a:pos x="1" y="20"/>
                </a:cxn>
                <a:cxn ang="0">
                  <a:pos x="1" y="14"/>
                </a:cxn>
                <a:cxn ang="0">
                  <a:pos x="4" y="12"/>
                </a:cxn>
                <a:cxn ang="0">
                  <a:pos x="8" y="8"/>
                </a:cxn>
                <a:cxn ang="0">
                  <a:pos x="8" y="5"/>
                </a:cxn>
                <a:cxn ang="0">
                  <a:pos x="12" y="2"/>
                </a:cxn>
                <a:cxn ang="0">
                  <a:pos x="17" y="2"/>
                </a:cxn>
                <a:cxn ang="0">
                  <a:pos x="21" y="0"/>
                </a:cxn>
                <a:cxn ang="0">
                  <a:pos x="24" y="0"/>
                </a:cxn>
                <a:cxn ang="0">
                  <a:pos x="24" y="4"/>
                </a:cxn>
                <a:cxn ang="0">
                  <a:pos x="22" y="5"/>
                </a:cxn>
                <a:cxn ang="0">
                  <a:pos x="20" y="6"/>
                </a:cxn>
                <a:cxn ang="0">
                  <a:pos x="19" y="9"/>
                </a:cxn>
              </a:cxnLst>
              <a:rect l="0" t="0" r="r" b="b"/>
              <a:pathLst>
                <a:path w="25" h="22">
                  <a:moveTo>
                    <a:pt x="19" y="9"/>
                  </a:moveTo>
                  <a:cubicBezTo>
                    <a:pt x="18" y="10"/>
                    <a:pt x="16" y="11"/>
                    <a:pt x="15" y="12"/>
                  </a:cubicBezTo>
                  <a:cubicBezTo>
                    <a:pt x="14" y="12"/>
                    <a:pt x="12" y="12"/>
                    <a:pt x="10" y="13"/>
                  </a:cubicBezTo>
                  <a:cubicBezTo>
                    <a:pt x="10" y="13"/>
                    <a:pt x="8" y="13"/>
                    <a:pt x="8" y="13"/>
                  </a:cubicBezTo>
                  <a:cubicBezTo>
                    <a:pt x="7" y="14"/>
                    <a:pt x="5" y="15"/>
                    <a:pt x="5" y="16"/>
                  </a:cubicBezTo>
                  <a:cubicBezTo>
                    <a:pt x="4" y="16"/>
                    <a:pt x="5" y="18"/>
                    <a:pt x="4" y="19"/>
                  </a:cubicBezTo>
                  <a:cubicBezTo>
                    <a:pt x="4" y="20"/>
                    <a:pt x="4" y="22"/>
                    <a:pt x="3" y="22"/>
                  </a:cubicBezTo>
                  <a:cubicBezTo>
                    <a:pt x="2" y="22"/>
                    <a:pt x="1" y="20"/>
                    <a:pt x="1" y="20"/>
                  </a:cubicBezTo>
                  <a:cubicBezTo>
                    <a:pt x="0" y="18"/>
                    <a:pt x="1" y="15"/>
                    <a:pt x="1" y="14"/>
                  </a:cubicBezTo>
                  <a:cubicBezTo>
                    <a:pt x="2" y="13"/>
                    <a:pt x="3" y="12"/>
                    <a:pt x="4" y="12"/>
                  </a:cubicBezTo>
                  <a:cubicBezTo>
                    <a:pt x="5" y="11"/>
                    <a:pt x="7" y="9"/>
                    <a:pt x="8" y="8"/>
                  </a:cubicBezTo>
                  <a:cubicBezTo>
                    <a:pt x="8" y="7"/>
                    <a:pt x="8" y="5"/>
                    <a:pt x="8" y="5"/>
                  </a:cubicBezTo>
                  <a:cubicBezTo>
                    <a:pt x="9" y="4"/>
                    <a:pt x="11" y="2"/>
                    <a:pt x="12" y="2"/>
                  </a:cubicBezTo>
                  <a:cubicBezTo>
                    <a:pt x="13" y="2"/>
                    <a:pt x="16" y="3"/>
                    <a:pt x="17" y="2"/>
                  </a:cubicBezTo>
                  <a:cubicBezTo>
                    <a:pt x="18" y="2"/>
                    <a:pt x="20" y="0"/>
                    <a:pt x="21" y="0"/>
                  </a:cubicBezTo>
                  <a:cubicBezTo>
                    <a:pt x="22" y="0"/>
                    <a:pt x="24" y="0"/>
                    <a:pt x="24" y="0"/>
                  </a:cubicBezTo>
                  <a:cubicBezTo>
                    <a:pt x="25" y="1"/>
                    <a:pt x="24" y="3"/>
                    <a:pt x="24" y="4"/>
                  </a:cubicBezTo>
                  <a:cubicBezTo>
                    <a:pt x="24" y="4"/>
                    <a:pt x="23" y="5"/>
                    <a:pt x="22" y="5"/>
                  </a:cubicBezTo>
                  <a:cubicBezTo>
                    <a:pt x="22" y="6"/>
                    <a:pt x="20" y="6"/>
                    <a:pt x="20" y="6"/>
                  </a:cubicBezTo>
                  <a:cubicBezTo>
                    <a:pt x="19" y="7"/>
                    <a:pt x="19" y="8"/>
                    <a:pt x="19"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8" name="Freeform 75">
              <a:extLst>
                <a:ext uri="{FF2B5EF4-FFF2-40B4-BE49-F238E27FC236}">
                  <a16:creationId xmlns:a16="http://schemas.microsoft.com/office/drawing/2014/main" id="{6A511705-7E2B-4A0D-B110-037A49F8E8F8}"/>
                </a:ext>
              </a:extLst>
            </p:cNvPr>
            <p:cNvSpPr>
              <a:spLocks/>
            </p:cNvSpPr>
            <p:nvPr/>
          </p:nvSpPr>
          <p:spPr bwMode="auto">
            <a:xfrm>
              <a:off x="3965030" y="3312626"/>
              <a:ext cx="46091" cy="35246"/>
            </a:xfrm>
            <a:custGeom>
              <a:avLst/>
              <a:gdLst/>
              <a:ahLst/>
              <a:cxnLst>
                <a:cxn ang="0">
                  <a:pos x="17" y="13"/>
                </a:cxn>
                <a:cxn ang="0">
                  <a:pos x="13" y="12"/>
                </a:cxn>
                <a:cxn ang="0">
                  <a:pos x="8" y="8"/>
                </a:cxn>
                <a:cxn ang="0">
                  <a:pos x="5" y="5"/>
                </a:cxn>
                <a:cxn ang="0">
                  <a:pos x="2" y="4"/>
                </a:cxn>
                <a:cxn ang="0">
                  <a:pos x="0" y="1"/>
                </a:cxn>
                <a:cxn ang="0">
                  <a:pos x="2" y="0"/>
                </a:cxn>
                <a:cxn ang="0">
                  <a:pos x="5" y="1"/>
                </a:cxn>
                <a:cxn ang="0">
                  <a:pos x="9" y="2"/>
                </a:cxn>
                <a:cxn ang="0">
                  <a:pos x="11" y="6"/>
                </a:cxn>
                <a:cxn ang="0">
                  <a:pos x="14" y="8"/>
                </a:cxn>
                <a:cxn ang="0">
                  <a:pos x="17" y="10"/>
                </a:cxn>
                <a:cxn ang="0">
                  <a:pos x="17" y="13"/>
                </a:cxn>
              </a:cxnLst>
              <a:rect l="0" t="0" r="r" b="b"/>
              <a:pathLst>
                <a:path w="17" h="13">
                  <a:moveTo>
                    <a:pt x="17" y="13"/>
                  </a:moveTo>
                  <a:cubicBezTo>
                    <a:pt x="16" y="13"/>
                    <a:pt x="14" y="13"/>
                    <a:pt x="13" y="12"/>
                  </a:cubicBezTo>
                  <a:cubicBezTo>
                    <a:pt x="11" y="12"/>
                    <a:pt x="9" y="9"/>
                    <a:pt x="8" y="8"/>
                  </a:cubicBezTo>
                  <a:cubicBezTo>
                    <a:pt x="8" y="7"/>
                    <a:pt x="6" y="6"/>
                    <a:pt x="5" y="5"/>
                  </a:cubicBezTo>
                  <a:cubicBezTo>
                    <a:pt x="5" y="5"/>
                    <a:pt x="3" y="4"/>
                    <a:pt x="2" y="4"/>
                  </a:cubicBezTo>
                  <a:cubicBezTo>
                    <a:pt x="2" y="3"/>
                    <a:pt x="0" y="2"/>
                    <a:pt x="0" y="1"/>
                  </a:cubicBezTo>
                  <a:cubicBezTo>
                    <a:pt x="0" y="0"/>
                    <a:pt x="1" y="0"/>
                    <a:pt x="2" y="0"/>
                  </a:cubicBezTo>
                  <a:cubicBezTo>
                    <a:pt x="2" y="0"/>
                    <a:pt x="4" y="0"/>
                    <a:pt x="5" y="1"/>
                  </a:cubicBezTo>
                  <a:cubicBezTo>
                    <a:pt x="6" y="1"/>
                    <a:pt x="8" y="2"/>
                    <a:pt x="9" y="2"/>
                  </a:cubicBezTo>
                  <a:cubicBezTo>
                    <a:pt x="10" y="3"/>
                    <a:pt x="10" y="5"/>
                    <a:pt x="11" y="6"/>
                  </a:cubicBezTo>
                  <a:cubicBezTo>
                    <a:pt x="12" y="6"/>
                    <a:pt x="13" y="7"/>
                    <a:pt x="14" y="8"/>
                  </a:cubicBezTo>
                  <a:cubicBezTo>
                    <a:pt x="15" y="8"/>
                    <a:pt x="17" y="9"/>
                    <a:pt x="17" y="10"/>
                  </a:cubicBezTo>
                  <a:cubicBezTo>
                    <a:pt x="17" y="11"/>
                    <a:pt x="17" y="12"/>
                    <a:pt x="17"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9" name="Freeform 76">
              <a:extLst>
                <a:ext uri="{FF2B5EF4-FFF2-40B4-BE49-F238E27FC236}">
                  <a16:creationId xmlns:a16="http://schemas.microsoft.com/office/drawing/2014/main" id="{60498FE2-17A6-43C2-8E6F-9EC2CE037145}"/>
                </a:ext>
              </a:extLst>
            </p:cNvPr>
            <p:cNvSpPr>
              <a:spLocks/>
            </p:cNvSpPr>
            <p:nvPr/>
          </p:nvSpPr>
          <p:spPr bwMode="auto">
            <a:xfrm>
              <a:off x="3965030" y="3277380"/>
              <a:ext cx="46091" cy="27112"/>
            </a:xfrm>
            <a:custGeom>
              <a:avLst/>
              <a:gdLst/>
              <a:ahLst/>
              <a:cxnLst>
                <a:cxn ang="0">
                  <a:pos x="9" y="10"/>
                </a:cxn>
                <a:cxn ang="0">
                  <a:pos x="5" y="10"/>
                </a:cxn>
                <a:cxn ang="0">
                  <a:pos x="3" y="11"/>
                </a:cxn>
                <a:cxn ang="0">
                  <a:pos x="1" y="9"/>
                </a:cxn>
                <a:cxn ang="0">
                  <a:pos x="2" y="5"/>
                </a:cxn>
                <a:cxn ang="0">
                  <a:pos x="2" y="2"/>
                </a:cxn>
                <a:cxn ang="0">
                  <a:pos x="6" y="0"/>
                </a:cxn>
                <a:cxn ang="0">
                  <a:pos x="9" y="1"/>
                </a:cxn>
                <a:cxn ang="0">
                  <a:pos x="13" y="2"/>
                </a:cxn>
                <a:cxn ang="0">
                  <a:pos x="17" y="3"/>
                </a:cxn>
                <a:cxn ang="0">
                  <a:pos x="16" y="7"/>
                </a:cxn>
                <a:cxn ang="0">
                  <a:pos x="13" y="10"/>
                </a:cxn>
                <a:cxn ang="0">
                  <a:pos x="9" y="10"/>
                </a:cxn>
              </a:cxnLst>
              <a:rect l="0" t="0" r="r" b="b"/>
              <a:pathLst>
                <a:path w="17" h="11">
                  <a:moveTo>
                    <a:pt x="9" y="10"/>
                  </a:moveTo>
                  <a:cubicBezTo>
                    <a:pt x="8" y="10"/>
                    <a:pt x="6" y="9"/>
                    <a:pt x="5" y="10"/>
                  </a:cubicBezTo>
                  <a:cubicBezTo>
                    <a:pt x="5" y="10"/>
                    <a:pt x="3" y="11"/>
                    <a:pt x="3" y="11"/>
                  </a:cubicBezTo>
                  <a:cubicBezTo>
                    <a:pt x="2" y="11"/>
                    <a:pt x="1" y="10"/>
                    <a:pt x="1" y="9"/>
                  </a:cubicBezTo>
                  <a:cubicBezTo>
                    <a:pt x="0" y="8"/>
                    <a:pt x="2" y="6"/>
                    <a:pt x="2" y="5"/>
                  </a:cubicBezTo>
                  <a:cubicBezTo>
                    <a:pt x="2" y="4"/>
                    <a:pt x="2" y="2"/>
                    <a:pt x="2" y="2"/>
                  </a:cubicBezTo>
                  <a:cubicBezTo>
                    <a:pt x="3" y="1"/>
                    <a:pt x="5" y="0"/>
                    <a:pt x="6" y="0"/>
                  </a:cubicBezTo>
                  <a:cubicBezTo>
                    <a:pt x="7" y="0"/>
                    <a:pt x="9" y="1"/>
                    <a:pt x="9" y="1"/>
                  </a:cubicBezTo>
                  <a:cubicBezTo>
                    <a:pt x="10" y="2"/>
                    <a:pt x="12" y="2"/>
                    <a:pt x="13" y="2"/>
                  </a:cubicBezTo>
                  <a:cubicBezTo>
                    <a:pt x="14" y="2"/>
                    <a:pt x="16" y="2"/>
                    <a:pt x="17" y="3"/>
                  </a:cubicBezTo>
                  <a:cubicBezTo>
                    <a:pt x="17" y="4"/>
                    <a:pt x="17" y="7"/>
                    <a:pt x="16" y="7"/>
                  </a:cubicBezTo>
                  <a:cubicBezTo>
                    <a:pt x="16" y="8"/>
                    <a:pt x="14" y="9"/>
                    <a:pt x="13" y="10"/>
                  </a:cubicBezTo>
                  <a:cubicBezTo>
                    <a:pt x="12" y="10"/>
                    <a:pt x="10" y="10"/>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0" name="Freeform 77">
              <a:extLst>
                <a:ext uri="{FF2B5EF4-FFF2-40B4-BE49-F238E27FC236}">
                  <a16:creationId xmlns:a16="http://schemas.microsoft.com/office/drawing/2014/main" id="{999802C0-9282-406E-8722-82F1CA08B053}"/>
                </a:ext>
              </a:extLst>
            </p:cNvPr>
            <p:cNvSpPr>
              <a:spLocks/>
            </p:cNvSpPr>
            <p:nvPr/>
          </p:nvSpPr>
          <p:spPr bwMode="auto">
            <a:xfrm>
              <a:off x="3832182" y="3125555"/>
              <a:ext cx="124713" cy="225027"/>
            </a:xfrm>
            <a:custGeom>
              <a:avLst/>
              <a:gdLst/>
              <a:ahLst/>
              <a:cxnLst>
                <a:cxn ang="0">
                  <a:pos x="46" y="54"/>
                </a:cxn>
                <a:cxn ang="0">
                  <a:pos x="44" y="53"/>
                </a:cxn>
                <a:cxn ang="0">
                  <a:pos x="42" y="55"/>
                </a:cxn>
                <a:cxn ang="0">
                  <a:pos x="38" y="56"/>
                </a:cxn>
                <a:cxn ang="0">
                  <a:pos x="37" y="53"/>
                </a:cxn>
                <a:cxn ang="0">
                  <a:pos x="38" y="47"/>
                </a:cxn>
                <a:cxn ang="0">
                  <a:pos x="43" y="44"/>
                </a:cxn>
                <a:cxn ang="0">
                  <a:pos x="48" y="39"/>
                </a:cxn>
                <a:cxn ang="0">
                  <a:pos x="46" y="34"/>
                </a:cxn>
                <a:cxn ang="0">
                  <a:pos x="44" y="30"/>
                </a:cxn>
                <a:cxn ang="0">
                  <a:pos x="45" y="23"/>
                </a:cxn>
                <a:cxn ang="0">
                  <a:pos x="47" y="16"/>
                </a:cxn>
                <a:cxn ang="0">
                  <a:pos x="46" y="6"/>
                </a:cxn>
                <a:cxn ang="0">
                  <a:pos x="42" y="2"/>
                </a:cxn>
                <a:cxn ang="0">
                  <a:pos x="35" y="1"/>
                </a:cxn>
                <a:cxn ang="0">
                  <a:pos x="29" y="4"/>
                </a:cxn>
                <a:cxn ang="0">
                  <a:pos x="27" y="9"/>
                </a:cxn>
                <a:cxn ang="0">
                  <a:pos x="25" y="13"/>
                </a:cxn>
                <a:cxn ang="0">
                  <a:pos x="22" y="15"/>
                </a:cxn>
                <a:cxn ang="0">
                  <a:pos x="18" y="19"/>
                </a:cxn>
                <a:cxn ang="0">
                  <a:pos x="15" y="26"/>
                </a:cxn>
                <a:cxn ang="0">
                  <a:pos x="12" y="30"/>
                </a:cxn>
                <a:cxn ang="0">
                  <a:pos x="12" y="37"/>
                </a:cxn>
                <a:cxn ang="0">
                  <a:pos x="11" y="43"/>
                </a:cxn>
                <a:cxn ang="0">
                  <a:pos x="8" y="47"/>
                </a:cxn>
                <a:cxn ang="0">
                  <a:pos x="5" y="50"/>
                </a:cxn>
                <a:cxn ang="0">
                  <a:pos x="3" y="58"/>
                </a:cxn>
                <a:cxn ang="0">
                  <a:pos x="3" y="68"/>
                </a:cxn>
                <a:cxn ang="0">
                  <a:pos x="2" y="76"/>
                </a:cxn>
                <a:cxn ang="0">
                  <a:pos x="0" y="81"/>
                </a:cxn>
                <a:cxn ang="0">
                  <a:pos x="0" y="85"/>
                </a:cxn>
                <a:cxn ang="0">
                  <a:pos x="4" y="85"/>
                </a:cxn>
                <a:cxn ang="0">
                  <a:pos x="7" y="81"/>
                </a:cxn>
                <a:cxn ang="0">
                  <a:pos x="9" y="77"/>
                </a:cxn>
                <a:cxn ang="0">
                  <a:pos x="10" y="72"/>
                </a:cxn>
                <a:cxn ang="0">
                  <a:pos x="11" y="68"/>
                </a:cxn>
                <a:cxn ang="0">
                  <a:pos x="14" y="68"/>
                </a:cxn>
                <a:cxn ang="0">
                  <a:pos x="17" y="72"/>
                </a:cxn>
                <a:cxn ang="0">
                  <a:pos x="16" y="76"/>
                </a:cxn>
                <a:cxn ang="0">
                  <a:pos x="18" y="80"/>
                </a:cxn>
                <a:cxn ang="0">
                  <a:pos x="23" y="83"/>
                </a:cxn>
                <a:cxn ang="0">
                  <a:pos x="26" y="79"/>
                </a:cxn>
                <a:cxn ang="0">
                  <a:pos x="33" y="78"/>
                </a:cxn>
                <a:cxn ang="0">
                  <a:pos x="39" y="74"/>
                </a:cxn>
                <a:cxn ang="0">
                  <a:pos x="42" y="69"/>
                </a:cxn>
                <a:cxn ang="0">
                  <a:pos x="46" y="64"/>
                </a:cxn>
                <a:cxn ang="0">
                  <a:pos x="46" y="59"/>
                </a:cxn>
                <a:cxn ang="0">
                  <a:pos x="46" y="54"/>
                </a:cxn>
              </a:cxnLst>
              <a:rect l="0" t="0" r="r" b="b"/>
              <a:pathLst>
                <a:path w="48" h="86">
                  <a:moveTo>
                    <a:pt x="46" y="54"/>
                  </a:moveTo>
                  <a:cubicBezTo>
                    <a:pt x="46" y="53"/>
                    <a:pt x="45" y="53"/>
                    <a:pt x="44" y="53"/>
                  </a:cubicBezTo>
                  <a:cubicBezTo>
                    <a:pt x="43" y="53"/>
                    <a:pt x="43" y="55"/>
                    <a:pt x="42" y="55"/>
                  </a:cubicBezTo>
                  <a:cubicBezTo>
                    <a:pt x="41" y="56"/>
                    <a:pt x="39" y="57"/>
                    <a:pt x="38" y="56"/>
                  </a:cubicBezTo>
                  <a:cubicBezTo>
                    <a:pt x="37" y="56"/>
                    <a:pt x="37" y="54"/>
                    <a:pt x="37" y="53"/>
                  </a:cubicBezTo>
                  <a:cubicBezTo>
                    <a:pt x="37" y="51"/>
                    <a:pt x="37" y="48"/>
                    <a:pt x="38" y="47"/>
                  </a:cubicBezTo>
                  <a:cubicBezTo>
                    <a:pt x="39" y="46"/>
                    <a:pt x="42" y="45"/>
                    <a:pt x="43" y="44"/>
                  </a:cubicBezTo>
                  <a:cubicBezTo>
                    <a:pt x="44" y="43"/>
                    <a:pt x="47" y="41"/>
                    <a:pt x="48" y="39"/>
                  </a:cubicBezTo>
                  <a:cubicBezTo>
                    <a:pt x="48" y="38"/>
                    <a:pt x="47" y="35"/>
                    <a:pt x="46" y="34"/>
                  </a:cubicBezTo>
                  <a:cubicBezTo>
                    <a:pt x="46" y="33"/>
                    <a:pt x="45" y="31"/>
                    <a:pt x="44" y="30"/>
                  </a:cubicBezTo>
                  <a:cubicBezTo>
                    <a:pt x="44" y="28"/>
                    <a:pt x="45" y="25"/>
                    <a:pt x="45" y="23"/>
                  </a:cubicBezTo>
                  <a:cubicBezTo>
                    <a:pt x="46" y="22"/>
                    <a:pt x="47" y="18"/>
                    <a:pt x="47" y="16"/>
                  </a:cubicBezTo>
                  <a:cubicBezTo>
                    <a:pt x="47" y="14"/>
                    <a:pt x="47" y="9"/>
                    <a:pt x="46" y="6"/>
                  </a:cubicBezTo>
                  <a:cubicBezTo>
                    <a:pt x="46" y="5"/>
                    <a:pt x="43" y="3"/>
                    <a:pt x="42" y="2"/>
                  </a:cubicBezTo>
                  <a:cubicBezTo>
                    <a:pt x="40" y="1"/>
                    <a:pt x="37" y="0"/>
                    <a:pt x="35" y="1"/>
                  </a:cubicBezTo>
                  <a:cubicBezTo>
                    <a:pt x="34" y="1"/>
                    <a:pt x="31" y="3"/>
                    <a:pt x="29" y="4"/>
                  </a:cubicBezTo>
                  <a:cubicBezTo>
                    <a:pt x="28" y="5"/>
                    <a:pt x="28" y="8"/>
                    <a:pt x="27" y="9"/>
                  </a:cubicBezTo>
                  <a:cubicBezTo>
                    <a:pt x="27" y="10"/>
                    <a:pt x="25" y="12"/>
                    <a:pt x="25" y="13"/>
                  </a:cubicBezTo>
                  <a:cubicBezTo>
                    <a:pt x="24" y="14"/>
                    <a:pt x="22" y="14"/>
                    <a:pt x="22" y="15"/>
                  </a:cubicBezTo>
                  <a:cubicBezTo>
                    <a:pt x="21" y="16"/>
                    <a:pt x="18" y="18"/>
                    <a:pt x="18" y="19"/>
                  </a:cubicBezTo>
                  <a:cubicBezTo>
                    <a:pt x="17" y="20"/>
                    <a:pt x="16" y="24"/>
                    <a:pt x="15" y="26"/>
                  </a:cubicBezTo>
                  <a:cubicBezTo>
                    <a:pt x="15" y="27"/>
                    <a:pt x="13" y="29"/>
                    <a:pt x="12" y="30"/>
                  </a:cubicBezTo>
                  <a:cubicBezTo>
                    <a:pt x="12" y="32"/>
                    <a:pt x="12" y="36"/>
                    <a:pt x="12" y="37"/>
                  </a:cubicBezTo>
                  <a:cubicBezTo>
                    <a:pt x="12" y="39"/>
                    <a:pt x="11" y="41"/>
                    <a:pt x="11" y="43"/>
                  </a:cubicBezTo>
                  <a:cubicBezTo>
                    <a:pt x="10" y="44"/>
                    <a:pt x="9" y="46"/>
                    <a:pt x="8" y="47"/>
                  </a:cubicBezTo>
                  <a:cubicBezTo>
                    <a:pt x="7" y="48"/>
                    <a:pt x="5" y="49"/>
                    <a:pt x="5" y="50"/>
                  </a:cubicBezTo>
                  <a:cubicBezTo>
                    <a:pt x="4" y="52"/>
                    <a:pt x="3" y="56"/>
                    <a:pt x="3" y="58"/>
                  </a:cubicBezTo>
                  <a:cubicBezTo>
                    <a:pt x="2" y="61"/>
                    <a:pt x="3" y="66"/>
                    <a:pt x="3" y="68"/>
                  </a:cubicBezTo>
                  <a:cubicBezTo>
                    <a:pt x="2" y="70"/>
                    <a:pt x="2" y="74"/>
                    <a:pt x="2" y="76"/>
                  </a:cubicBezTo>
                  <a:cubicBezTo>
                    <a:pt x="1" y="77"/>
                    <a:pt x="0" y="79"/>
                    <a:pt x="0" y="81"/>
                  </a:cubicBezTo>
                  <a:cubicBezTo>
                    <a:pt x="0" y="82"/>
                    <a:pt x="0" y="84"/>
                    <a:pt x="0" y="85"/>
                  </a:cubicBezTo>
                  <a:cubicBezTo>
                    <a:pt x="1" y="86"/>
                    <a:pt x="3" y="86"/>
                    <a:pt x="4" y="85"/>
                  </a:cubicBezTo>
                  <a:cubicBezTo>
                    <a:pt x="5" y="85"/>
                    <a:pt x="6" y="82"/>
                    <a:pt x="7" y="81"/>
                  </a:cubicBezTo>
                  <a:cubicBezTo>
                    <a:pt x="7" y="80"/>
                    <a:pt x="9" y="78"/>
                    <a:pt x="9" y="77"/>
                  </a:cubicBezTo>
                  <a:cubicBezTo>
                    <a:pt x="9" y="76"/>
                    <a:pt x="9" y="73"/>
                    <a:pt x="10" y="72"/>
                  </a:cubicBezTo>
                  <a:cubicBezTo>
                    <a:pt x="10" y="71"/>
                    <a:pt x="10" y="69"/>
                    <a:pt x="11" y="68"/>
                  </a:cubicBezTo>
                  <a:cubicBezTo>
                    <a:pt x="12" y="68"/>
                    <a:pt x="14" y="68"/>
                    <a:pt x="14" y="68"/>
                  </a:cubicBezTo>
                  <a:cubicBezTo>
                    <a:pt x="15" y="69"/>
                    <a:pt x="16" y="71"/>
                    <a:pt x="17" y="72"/>
                  </a:cubicBezTo>
                  <a:cubicBezTo>
                    <a:pt x="17" y="73"/>
                    <a:pt x="16" y="75"/>
                    <a:pt x="16" y="76"/>
                  </a:cubicBezTo>
                  <a:cubicBezTo>
                    <a:pt x="16" y="77"/>
                    <a:pt x="17" y="79"/>
                    <a:pt x="18" y="80"/>
                  </a:cubicBezTo>
                  <a:cubicBezTo>
                    <a:pt x="19" y="81"/>
                    <a:pt x="22" y="83"/>
                    <a:pt x="23" y="83"/>
                  </a:cubicBezTo>
                  <a:cubicBezTo>
                    <a:pt x="24" y="83"/>
                    <a:pt x="25" y="79"/>
                    <a:pt x="26" y="79"/>
                  </a:cubicBezTo>
                  <a:cubicBezTo>
                    <a:pt x="28" y="78"/>
                    <a:pt x="31" y="78"/>
                    <a:pt x="33" y="78"/>
                  </a:cubicBezTo>
                  <a:cubicBezTo>
                    <a:pt x="35" y="77"/>
                    <a:pt x="38" y="76"/>
                    <a:pt x="39" y="74"/>
                  </a:cubicBezTo>
                  <a:cubicBezTo>
                    <a:pt x="40" y="73"/>
                    <a:pt x="41" y="70"/>
                    <a:pt x="42" y="69"/>
                  </a:cubicBezTo>
                  <a:cubicBezTo>
                    <a:pt x="43" y="68"/>
                    <a:pt x="45" y="66"/>
                    <a:pt x="46" y="64"/>
                  </a:cubicBezTo>
                  <a:cubicBezTo>
                    <a:pt x="46" y="63"/>
                    <a:pt x="46" y="60"/>
                    <a:pt x="46" y="59"/>
                  </a:cubicBezTo>
                  <a:cubicBezTo>
                    <a:pt x="46" y="58"/>
                    <a:pt x="47" y="55"/>
                    <a:pt x="46"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1" name="Freeform 78">
              <a:extLst>
                <a:ext uri="{FF2B5EF4-FFF2-40B4-BE49-F238E27FC236}">
                  <a16:creationId xmlns:a16="http://schemas.microsoft.com/office/drawing/2014/main" id="{85B4655E-C21E-4B91-B11F-FAB8462A3A50}"/>
                </a:ext>
              </a:extLst>
            </p:cNvPr>
            <p:cNvSpPr>
              <a:spLocks/>
            </p:cNvSpPr>
            <p:nvPr/>
          </p:nvSpPr>
          <p:spPr bwMode="auto">
            <a:xfrm>
              <a:off x="3561066" y="2773104"/>
              <a:ext cx="54223" cy="59645"/>
            </a:xfrm>
            <a:custGeom>
              <a:avLst/>
              <a:gdLst/>
              <a:ahLst/>
              <a:cxnLst>
                <a:cxn ang="0">
                  <a:pos x="20" y="19"/>
                </a:cxn>
                <a:cxn ang="0">
                  <a:pos x="17" y="20"/>
                </a:cxn>
                <a:cxn ang="0">
                  <a:pos x="15" y="23"/>
                </a:cxn>
                <a:cxn ang="0">
                  <a:pos x="8" y="21"/>
                </a:cxn>
                <a:cxn ang="0">
                  <a:pos x="6" y="16"/>
                </a:cxn>
                <a:cxn ang="0">
                  <a:pos x="2" y="10"/>
                </a:cxn>
                <a:cxn ang="0">
                  <a:pos x="0" y="5"/>
                </a:cxn>
                <a:cxn ang="0">
                  <a:pos x="2" y="1"/>
                </a:cxn>
                <a:cxn ang="0">
                  <a:pos x="9" y="1"/>
                </a:cxn>
                <a:cxn ang="0">
                  <a:pos x="11" y="7"/>
                </a:cxn>
                <a:cxn ang="0">
                  <a:pos x="16" y="10"/>
                </a:cxn>
                <a:cxn ang="0">
                  <a:pos x="21" y="12"/>
                </a:cxn>
                <a:cxn ang="0">
                  <a:pos x="21" y="16"/>
                </a:cxn>
                <a:cxn ang="0">
                  <a:pos x="20" y="19"/>
                </a:cxn>
              </a:cxnLst>
              <a:rect l="0" t="0" r="r" b="b"/>
              <a:pathLst>
                <a:path w="21" h="23">
                  <a:moveTo>
                    <a:pt x="20" y="19"/>
                  </a:moveTo>
                  <a:cubicBezTo>
                    <a:pt x="19" y="20"/>
                    <a:pt x="18" y="20"/>
                    <a:pt x="17" y="20"/>
                  </a:cubicBezTo>
                  <a:cubicBezTo>
                    <a:pt x="17" y="20"/>
                    <a:pt x="16" y="22"/>
                    <a:pt x="15" y="23"/>
                  </a:cubicBezTo>
                  <a:cubicBezTo>
                    <a:pt x="14" y="23"/>
                    <a:pt x="10" y="23"/>
                    <a:pt x="8" y="21"/>
                  </a:cubicBezTo>
                  <a:cubicBezTo>
                    <a:pt x="7" y="20"/>
                    <a:pt x="7" y="17"/>
                    <a:pt x="6" y="16"/>
                  </a:cubicBezTo>
                  <a:cubicBezTo>
                    <a:pt x="5" y="14"/>
                    <a:pt x="3" y="12"/>
                    <a:pt x="2" y="10"/>
                  </a:cubicBezTo>
                  <a:cubicBezTo>
                    <a:pt x="1" y="9"/>
                    <a:pt x="0" y="6"/>
                    <a:pt x="0" y="5"/>
                  </a:cubicBezTo>
                  <a:cubicBezTo>
                    <a:pt x="0" y="4"/>
                    <a:pt x="1" y="2"/>
                    <a:pt x="2" y="1"/>
                  </a:cubicBezTo>
                  <a:cubicBezTo>
                    <a:pt x="4" y="0"/>
                    <a:pt x="8" y="0"/>
                    <a:pt x="9" y="1"/>
                  </a:cubicBezTo>
                  <a:cubicBezTo>
                    <a:pt x="10" y="2"/>
                    <a:pt x="10" y="5"/>
                    <a:pt x="11" y="7"/>
                  </a:cubicBezTo>
                  <a:cubicBezTo>
                    <a:pt x="12" y="8"/>
                    <a:pt x="14" y="9"/>
                    <a:pt x="16" y="10"/>
                  </a:cubicBezTo>
                  <a:cubicBezTo>
                    <a:pt x="17" y="11"/>
                    <a:pt x="20" y="11"/>
                    <a:pt x="21" y="12"/>
                  </a:cubicBezTo>
                  <a:cubicBezTo>
                    <a:pt x="21" y="13"/>
                    <a:pt x="21" y="15"/>
                    <a:pt x="21" y="16"/>
                  </a:cubicBezTo>
                  <a:cubicBezTo>
                    <a:pt x="21" y="17"/>
                    <a:pt x="21" y="19"/>
                    <a:pt x="20" y="1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2" name="Freeform 79">
              <a:extLst>
                <a:ext uri="{FF2B5EF4-FFF2-40B4-BE49-F238E27FC236}">
                  <a16:creationId xmlns:a16="http://schemas.microsoft.com/office/drawing/2014/main" id="{224552F6-C80A-4E55-9EB9-470D9F4CBC2C}"/>
                </a:ext>
              </a:extLst>
            </p:cNvPr>
            <p:cNvSpPr>
              <a:spLocks/>
            </p:cNvSpPr>
            <p:nvPr/>
          </p:nvSpPr>
          <p:spPr bwMode="auto">
            <a:xfrm>
              <a:off x="3257416" y="2268829"/>
              <a:ext cx="311784" cy="387696"/>
            </a:xfrm>
            <a:custGeom>
              <a:avLst/>
              <a:gdLst/>
              <a:ahLst/>
              <a:cxnLst>
                <a:cxn ang="0">
                  <a:pos x="109" y="147"/>
                </a:cxn>
                <a:cxn ang="0">
                  <a:pos x="96" y="140"/>
                </a:cxn>
                <a:cxn ang="0">
                  <a:pos x="81" y="131"/>
                </a:cxn>
                <a:cxn ang="0">
                  <a:pos x="66" y="127"/>
                </a:cxn>
                <a:cxn ang="0">
                  <a:pos x="60" y="119"/>
                </a:cxn>
                <a:cxn ang="0">
                  <a:pos x="48" y="105"/>
                </a:cxn>
                <a:cxn ang="0">
                  <a:pos x="48" y="88"/>
                </a:cxn>
                <a:cxn ang="0">
                  <a:pos x="33" y="70"/>
                </a:cxn>
                <a:cxn ang="0">
                  <a:pos x="19" y="57"/>
                </a:cxn>
                <a:cxn ang="0">
                  <a:pos x="19" y="45"/>
                </a:cxn>
                <a:cxn ang="0">
                  <a:pos x="10" y="44"/>
                </a:cxn>
                <a:cxn ang="0">
                  <a:pos x="5" y="37"/>
                </a:cxn>
                <a:cxn ang="0">
                  <a:pos x="9" y="34"/>
                </a:cxn>
                <a:cxn ang="0">
                  <a:pos x="4" y="28"/>
                </a:cxn>
                <a:cxn ang="0">
                  <a:pos x="0" y="12"/>
                </a:cxn>
                <a:cxn ang="0">
                  <a:pos x="12" y="6"/>
                </a:cxn>
                <a:cxn ang="0">
                  <a:pos x="33" y="6"/>
                </a:cxn>
                <a:cxn ang="0">
                  <a:pos x="45" y="2"/>
                </a:cxn>
                <a:cxn ang="0">
                  <a:pos x="58" y="1"/>
                </a:cxn>
                <a:cxn ang="0">
                  <a:pos x="69" y="6"/>
                </a:cxn>
                <a:cxn ang="0">
                  <a:pos x="75" y="17"/>
                </a:cxn>
                <a:cxn ang="0">
                  <a:pos x="70" y="26"/>
                </a:cxn>
                <a:cxn ang="0">
                  <a:pos x="61" y="29"/>
                </a:cxn>
                <a:cxn ang="0">
                  <a:pos x="50" y="34"/>
                </a:cxn>
                <a:cxn ang="0">
                  <a:pos x="51" y="43"/>
                </a:cxn>
                <a:cxn ang="0">
                  <a:pos x="49" y="51"/>
                </a:cxn>
                <a:cxn ang="0">
                  <a:pos x="57" y="57"/>
                </a:cxn>
                <a:cxn ang="0">
                  <a:pos x="65" y="58"/>
                </a:cxn>
                <a:cxn ang="0">
                  <a:pos x="65" y="69"/>
                </a:cxn>
                <a:cxn ang="0">
                  <a:pos x="61" y="88"/>
                </a:cxn>
                <a:cxn ang="0">
                  <a:pos x="66" y="100"/>
                </a:cxn>
                <a:cxn ang="0">
                  <a:pos x="69" y="112"/>
                </a:cxn>
                <a:cxn ang="0">
                  <a:pos x="82" y="116"/>
                </a:cxn>
                <a:cxn ang="0">
                  <a:pos x="90" y="122"/>
                </a:cxn>
                <a:cxn ang="0">
                  <a:pos x="98" y="123"/>
                </a:cxn>
                <a:cxn ang="0">
                  <a:pos x="109" y="130"/>
                </a:cxn>
                <a:cxn ang="0">
                  <a:pos x="115" y="139"/>
                </a:cxn>
                <a:cxn ang="0">
                  <a:pos x="116" y="147"/>
                </a:cxn>
              </a:cxnLst>
              <a:rect l="0" t="0" r="r" b="b"/>
              <a:pathLst>
                <a:path w="119" h="148">
                  <a:moveTo>
                    <a:pt x="116" y="147"/>
                  </a:moveTo>
                  <a:cubicBezTo>
                    <a:pt x="114" y="147"/>
                    <a:pt x="110" y="148"/>
                    <a:pt x="109" y="147"/>
                  </a:cubicBezTo>
                  <a:cubicBezTo>
                    <a:pt x="108" y="147"/>
                    <a:pt x="106" y="144"/>
                    <a:pt x="105" y="144"/>
                  </a:cubicBezTo>
                  <a:cubicBezTo>
                    <a:pt x="103" y="142"/>
                    <a:pt x="98" y="142"/>
                    <a:pt x="96" y="140"/>
                  </a:cubicBezTo>
                  <a:cubicBezTo>
                    <a:pt x="95" y="139"/>
                    <a:pt x="92" y="137"/>
                    <a:pt x="90" y="136"/>
                  </a:cubicBezTo>
                  <a:cubicBezTo>
                    <a:pt x="88" y="134"/>
                    <a:pt x="83" y="132"/>
                    <a:pt x="81" y="131"/>
                  </a:cubicBezTo>
                  <a:cubicBezTo>
                    <a:pt x="79" y="131"/>
                    <a:pt x="74" y="130"/>
                    <a:pt x="72" y="130"/>
                  </a:cubicBezTo>
                  <a:cubicBezTo>
                    <a:pt x="70" y="129"/>
                    <a:pt x="66" y="128"/>
                    <a:pt x="66" y="127"/>
                  </a:cubicBezTo>
                  <a:cubicBezTo>
                    <a:pt x="65" y="126"/>
                    <a:pt x="66" y="125"/>
                    <a:pt x="66" y="124"/>
                  </a:cubicBezTo>
                  <a:cubicBezTo>
                    <a:pt x="65" y="122"/>
                    <a:pt x="62" y="120"/>
                    <a:pt x="60" y="119"/>
                  </a:cubicBezTo>
                  <a:cubicBezTo>
                    <a:pt x="59" y="118"/>
                    <a:pt x="55" y="117"/>
                    <a:pt x="54" y="115"/>
                  </a:cubicBezTo>
                  <a:cubicBezTo>
                    <a:pt x="51" y="113"/>
                    <a:pt x="48" y="108"/>
                    <a:pt x="48" y="105"/>
                  </a:cubicBezTo>
                  <a:cubicBezTo>
                    <a:pt x="47" y="102"/>
                    <a:pt x="50" y="98"/>
                    <a:pt x="50" y="95"/>
                  </a:cubicBezTo>
                  <a:cubicBezTo>
                    <a:pt x="50" y="93"/>
                    <a:pt x="49" y="90"/>
                    <a:pt x="48" y="88"/>
                  </a:cubicBezTo>
                  <a:cubicBezTo>
                    <a:pt x="47" y="86"/>
                    <a:pt x="45" y="81"/>
                    <a:pt x="43" y="79"/>
                  </a:cubicBezTo>
                  <a:cubicBezTo>
                    <a:pt x="41" y="77"/>
                    <a:pt x="36" y="72"/>
                    <a:pt x="33" y="70"/>
                  </a:cubicBezTo>
                  <a:cubicBezTo>
                    <a:pt x="31" y="68"/>
                    <a:pt x="27" y="63"/>
                    <a:pt x="24" y="61"/>
                  </a:cubicBezTo>
                  <a:cubicBezTo>
                    <a:pt x="23" y="60"/>
                    <a:pt x="20" y="58"/>
                    <a:pt x="19" y="57"/>
                  </a:cubicBezTo>
                  <a:cubicBezTo>
                    <a:pt x="18" y="55"/>
                    <a:pt x="19" y="52"/>
                    <a:pt x="19" y="51"/>
                  </a:cubicBezTo>
                  <a:cubicBezTo>
                    <a:pt x="19" y="50"/>
                    <a:pt x="20" y="47"/>
                    <a:pt x="19" y="45"/>
                  </a:cubicBezTo>
                  <a:cubicBezTo>
                    <a:pt x="19" y="45"/>
                    <a:pt x="17" y="44"/>
                    <a:pt x="16" y="43"/>
                  </a:cubicBezTo>
                  <a:cubicBezTo>
                    <a:pt x="14" y="43"/>
                    <a:pt x="11" y="44"/>
                    <a:pt x="10" y="44"/>
                  </a:cubicBezTo>
                  <a:cubicBezTo>
                    <a:pt x="9" y="44"/>
                    <a:pt x="6" y="42"/>
                    <a:pt x="5" y="41"/>
                  </a:cubicBezTo>
                  <a:cubicBezTo>
                    <a:pt x="5" y="40"/>
                    <a:pt x="5" y="38"/>
                    <a:pt x="5" y="37"/>
                  </a:cubicBezTo>
                  <a:cubicBezTo>
                    <a:pt x="5" y="37"/>
                    <a:pt x="6" y="35"/>
                    <a:pt x="6" y="35"/>
                  </a:cubicBezTo>
                  <a:cubicBezTo>
                    <a:pt x="7" y="34"/>
                    <a:pt x="8" y="35"/>
                    <a:pt x="9" y="34"/>
                  </a:cubicBezTo>
                  <a:cubicBezTo>
                    <a:pt x="9" y="33"/>
                    <a:pt x="9" y="31"/>
                    <a:pt x="8" y="30"/>
                  </a:cubicBezTo>
                  <a:cubicBezTo>
                    <a:pt x="7" y="29"/>
                    <a:pt x="5" y="29"/>
                    <a:pt x="4" y="28"/>
                  </a:cubicBezTo>
                  <a:cubicBezTo>
                    <a:pt x="3" y="26"/>
                    <a:pt x="2" y="23"/>
                    <a:pt x="2" y="21"/>
                  </a:cubicBezTo>
                  <a:cubicBezTo>
                    <a:pt x="1" y="19"/>
                    <a:pt x="0" y="15"/>
                    <a:pt x="0" y="12"/>
                  </a:cubicBezTo>
                  <a:cubicBezTo>
                    <a:pt x="1" y="11"/>
                    <a:pt x="2" y="8"/>
                    <a:pt x="3" y="7"/>
                  </a:cubicBezTo>
                  <a:cubicBezTo>
                    <a:pt x="5" y="6"/>
                    <a:pt x="10" y="6"/>
                    <a:pt x="12" y="6"/>
                  </a:cubicBezTo>
                  <a:cubicBezTo>
                    <a:pt x="15" y="6"/>
                    <a:pt x="21" y="6"/>
                    <a:pt x="24" y="6"/>
                  </a:cubicBezTo>
                  <a:cubicBezTo>
                    <a:pt x="27" y="6"/>
                    <a:pt x="31" y="6"/>
                    <a:pt x="33" y="6"/>
                  </a:cubicBezTo>
                  <a:cubicBezTo>
                    <a:pt x="35" y="6"/>
                    <a:pt x="39" y="6"/>
                    <a:pt x="41" y="6"/>
                  </a:cubicBezTo>
                  <a:cubicBezTo>
                    <a:pt x="42" y="5"/>
                    <a:pt x="44" y="3"/>
                    <a:pt x="45" y="2"/>
                  </a:cubicBezTo>
                  <a:cubicBezTo>
                    <a:pt x="46" y="1"/>
                    <a:pt x="50" y="0"/>
                    <a:pt x="52" y="0"/>
                  </a:cubicBezTo>
                  <a:cubicBezTo>
                    <a:pt x="53" y="0"/>
                    <a:pt x="56" y="0"/>
                    <a:pt x="58" y="1"/>
                  </a:cubicBezTo>
                  <a:cubicBezTo>
                    <a:pt x="60" y="1"/>
                    <a:pt x="63" y="3"/>
                    <a:pt x="65" y="4"/>
                  </a:cubicBezTo>
                  <a:cubicBezTo>
                    <a:pt x="66" y="5"/>
                    <a:pt x="68" y="5"/>
                    <a:pt x="69" y="6"/>
                  </a:cubicBezTo>
                  <a:cubicBezTo>
                    <a:pt x="70" y="7"/>
                    <a:pt x="73" y="9"/>
                    <a:pt x="73" y="11"/>
                  </a:cubicBezTo>
                  <a:cubicBezTo>
                    <a:pt x="74" y="12"/>
                    <a:pt x="75" y="15"/>
                    <a:pt x="75" y="17"/>
                  </a:cubicBezTo>
                  <a:cubicBezTo>
                    <a:pt x="74" y="18"/>
                    <a:pt x="73" y="20"/>
                    <a:pt x="72" y="21"/>
                  </a:cubicBezTo>
                  <a:cubicBezTo>
                    <a:pt x="71" y="22"/>
                    <a:pt x="71" y="25"/>
                    <a:pt x="70" y="26"/>
                  </a:cubicBezTo>
                  <a:cubicBezTo>
                    <a:pt x="69" y="26"/>
                    <a:pt x="68" y="27"/>
                    <a:pt x="67" y="28"/>
                  </a:cubicBezTo>
                  <a:cubicBezTo>
                    <a:pt x="66" y="28"/>
                    <a:pt x="63" y="28"/>
                    <a:pt x="61" y="29"/>
                  </a:cubicBezTo>
                  <a:cubicBezTo>
                    <a:pt x="60" y="29"/>
                    <a:pt x="56" y="29"/>
                    <a:pt x="55" y="30"/>
                  </a:cubicBezTo>
                  <a:cubicBezTo>
                    <a:pt x="53" y="31"/>
                    <a:pt x="51" y="33"/>
                    <a:pt x="50" y="34"/>
                  </a:cubicBezTo>
                  <a:cubicBezTo>
                    <a:pt x="49" y="35"/>
                    <a:pt x="48" y="38"/>
                    <a:pt x="48" y="39"/>
                  </a:cubicBezTo>
                  <a:cubicBezTo>
                    <a:pt x="49" y="40"/>
                    <a:pt x="50" y="42"/>
                    <a:pt x="51" y="43"/>
                  </a:cubicBezTo>
                  <a:cubicBezTo>
                    <a:pt x="51" y="44"/>
                    <a:pt x="52" y="46"/>
                    <a:pt x="52" y="48"/>
                  </a:cubicBezTo>
                  <a:cubicBezTo>
                    <a:pt x="52" y="49"/>
                    <a:pt x="50" y="50"/>
                    <a:pt x="49" y="51"/>
                  </a:cubicBezTo>
                  <a:cubicBezTo>
                    <a:pt x="49" y="52"/>
                    <a:pt x="50" y="55"/>
                    <a:pt x="51" y="55"/>
                  </a:cubicBezTo>
                  <a:cubicBezTo>
                    <a:pt x="52" y="56"/>
                    <a:pt x="55" y="57"/>
                    <a:pt x="57" y="57"/>
                  </a:cubicBezTo>
                  <a:cubicBezTo>
                    <a:pt x="58" y="57"/>
                    <a:pt x="62" y="55"/>
                    <a:pt x="63" y="55"/>
                  </a:cubicBezTo>
                  <a:cubicBezTo>
                    <a:pt x="64" y="56"/>
                    <a:pt x="65" y="57"/>
                    <a:pt x="65" y="58"/>
                  </a:cubicBezTo>
                  <a:cubicBezTo>
                    <a:pt x="66" y="59"/>
                    <a:pt x="66" y="62"/>
                    <a:pt x="66" y="64"/>
                  </a:cubicBezTo>
                  <a:cubicBezTo>
                    <a:pt x="66" y="65"/>
                    <a:pt x="65" y="68"/>
                    <a:pt x="65" y="69"/>
                  </a:cubicBezTo>
                  <a:cubicBezTo>
                    <a:pt x="64" y="71"/>
                    <a:pt x="62" y="76"/>
                    <a:pt x="62" y="79"/>
                  </a:cubicBezTo>
                  <a:cubicBezTo>
                    <a:pt x="61" y="81"/>
                    <a:pt x="61" y="86"/>
                    <a:pt x="61" y="88"/>
                  </a:cubicBezTo>
                  <a:cubicBezTo>
                    <a:pt x="61" y="90"/>
                    <a:pt x="62" y="95"/>
                    <a:pt x="63" y="97"/>
                  </a:cubicBezTo>
                  <a:cubicBezTo>
                    <a:pt x="63" y="98"/>
                    <a:pt x="65" y="99"/>
                    <a:pt x="66" y="100"/>
                  </a:cubicBezTo>
                  <a:cubicBezTo>
                    <a:pt x="66" y="102"/>
                    <a:pt x="65" y="105"/>
                    <a:pt x="66" y="107"/>
                  </a:cubicBezTo>
                  <a:cubicBezTo>
                    <a:pt x="66" y="108"/>
                    <a:pt x="68" y="111"/>
                    <a:pt x="69" y="112"/>
                  </a:cubicBezTo>
                  <a:cubicBezTo>
                    <a:pt x="70" y="113"/>
                    <a:pt x="72" y="116"/>
                    <a:pt x="73" y="117"/>
                  </a:cubicBezTo>
                  <a:cubicBezTo>
                    <a:pt x="75" y="118"/>
                    <a:pt x="80" y="116"/>
                    <a:pt x="82" y="116"/>
                  </a:cubicBezTo>
                  <a:cubicBezTo>
                    <a:pt x="83" y="116"/>
                    <a:pt x="86" y="117"/>
                    <a:pt x="87" y="118"/>
                  </a:cubicBezTo>
                  <a:cubicBezTo>
                    <a:pt x="88" y="119"/>
                    <a:pt x="89" y="121"/>
                    <a:pt x="90" y="122"/>
                  </a:cubicBezTo>
                  <a:cubicBezTo>
                    <a:pt x="91" y="123"/>
                    <a:pt x="92" y="125"/>
                    <a:pt x="93" y="125"/>
                  </a:cubicBezTo>
                  <a:cubicBezTo>
                    <a:pt x="95" y="126"/>
                    <a:pt x="97" y="123"/>
                    <a:pt x="98" y="123"/>
                  </a:cubicBezTo>
                  <a:cubicBezTo>
                    <a:pt x="100" y="122"/>
                    <a:pt x="105" y="121"/>
                    <a:pt x="106" y="122"/>
                  </a:cubicBezTo>
                  <a:cubicBezTo>
                    <a:pt x="108" y="123"/>
                    <a:pt x="109" y="128"/>
                    <a:pt x="109" y="130"/>
                  </a:cubicBezTo>
                  <a:cubicBezTo>
                    <a:pt x="110" y="132"/>
                    <a:pt x="110" y="135"/>
                    <a:pt x="111" y="137"/>
                  </a:cubicBezTo>
                  <a:cubicBezTo>
                    <a:pt x="112" y="138"/>
                    <a:pt x="115" y="138"/>
                    <a:pt x="115" y="139"/>
                  </a:cubicBezTo>
                  <a:cubicBezTo>
                    <a:pt x="116" y="140"/>
                    <a:pt x="119" y="143"/>
                    <a:pt x="119" y="144"/>
                  </a:cubicBezTo>
                  <a:cubicBezTo>
                    <a:pt x="119" y="145"/>
                    <a:pt x="117" y="146"/>
                    <a:pt x="116" y="14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3" name="Freeform 80">
              <a:extLst>
                <a:ext uri="{FF2B5EF4-FFF2-40B4-BE49-F238E27FC236}">
                  <a16:creationId xmlns:a16="http://schemas.microsoft.com/office/drawing/2014/main" id="{8342ABAB-E34D-44CE-AEEF-8198A6853781}"/>
                </a:ext>
              </a:extLst>
            </p:cNvPr>
            <p:cNvSpPr>
              <a:spLocks/>
            </p:cNvSpPr>
            <p:nvPr/>
          </p:nvSpPr>
          <p:spPr bwMode="auto">
            <a:xfrm>
              <a:off x="3159815" y="2282386"/>
              <a:ext cx="27112" cy="32534"/>
            </a:xfrm>
            <a:custGeom>
              <a:avLst/>
              <a:gdLst/>
              <a:ahLst/>
              <a:cxnLst>
                <a:cxn ang="0">
                  <a:pos x="9" y="10"/>
                </a:cxn>
                <a:cxn ang="0">
                  <a:pos x="7" y="13"/>
                </a:cxn>
                <a:cxn ang="0">
                  <a:pos x="3" y="8"/>
                </a:cxn>
                <a:cxn ang="0">
                  <a:pos x="0" y="4"/>
                </a:cxn>
                <a:cxn ang="0">
                  <a:pos x="0" y="1"/>
                </a:cxn>
                <a:cxn ang="0">
                  <a:pos x="7" y="2"/>
                </a:cxn>
                <a:cxn ang="0">
                  <a:pos x="11" y="5"/>
                </a:cxn>
                <a:cxn ang="0">
                  <a:pos x="9" y="10"/>
                </a:cxn>
              </a:cxnLst>
              <a:rect l="0" t="0" r="r" b="b"/>
              <a:pathLst>
                <a:path w="11" h="13">
                  <a:moveTo>
                    <a:pt x="9" y="10"/>
                  </a:moveTo>
                  <a:cubicBezTo>
                    <a:pt x="9" y="11"/>
                    <a:pt x="8" y="13"/>
                    <a:pt x="7" y="13"/>
                  </a:cubicBezTo>
                  <a:cubicBezTo>
                    <a:pt x="5" y="13"/>
                    <a:pt x="4" y="9"/>
                    <a:pt x="3" y="8"/>
                  </a:cubicBezTo>
                  <a:cubicBezTo>
                    <a:pt x="2" y="7"/>
                    <a:pt x="0" y="5"/>
                    <a:pt x="0" y="4"/>
                  </a:cubicBezTo>
                  <a:cubicBezTo>
                    <a:pt x="0" y="3"/>
                    <a:pt x="0" y="2"/>
                    <a:pt x="0" y="1"/>
                  </a:cubicBezTo>
                  <a:cubicBezTo>
                    <a:pt x="2" y="0"/>
                    <a:pt x="5" y="1"/>
                    <a:pt x="7" y="2"/>
                  </a:cubicBezTo>
                  <a:cubicBezTo>
                    <a:pt x="8" y="2"/>
                    <a:pt x="10" y="4"/>
                    <a:pt x="11" y="5"/>
                  </a:cubicBezTo>
                  <a:cubicBezTo>
                    <a:pt x="11" y="6"/>
                    <a:pt x="10" y="9"/>
                    <a:pt x="9"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4" name="Freeform 81">
              <a:extLst>
                <a:ext uri="{FF2B5EF4-FFF2-40B4-BE49-F238E27FC236}">
                  <a16:creationId xmlns:a16="http://schemas.microsoft.com/office/drawing/2014/main" id="{B08F1ED4-4FB6-4312-A2E0-455DDD9F1D36}"/>
                </a:ext>
              </a:extLst>
            </p:cNvPr>
            <p:cNvSpPr>
              <a:spLocks/>
            </p:cNvSpPr>
            <p:nvPr/>
          </p:nvSpPr>
          <p:spPr bwMode="auto">
            <a:xfrm>
              <a:off x="3078480" y="2203761"/>
              <a:ext cx="27112" cy="29824"/>
            </a:xfrm>
            <a:custGeom>
              <a:avLst/>
              <a:gdLst/>
              <a:ahLst/>
              <a:cxnLst>
                <a:cxn ang="0">
                  <a:pos x="10" y="5"/>
                </a:cxn>
                <a:cxn ang="0">
                  <a:pos x="8" y="7"/>
                </a:cxn>
                <a:cxn ang="0">
                  <a:pos x="6" y="11"/>
                </a:cxn>
                <a:cxn ang="0">
                  <a:pos x="1" y="8"/>
                </a:cxn>
                <a:cxn ang="0">
                  <a:pos x="0" y="4"/>
                </a:cxn>
                <a:cxn ang="0">
                  <a:pos x="2" y="2"/>
                </a:cxn>
                <a:cxn ang="0">
                  <a:pos x="6" y="0"/>
                </a:cxn>
                <a:cxn ang="0">
                  <a:pos x="10" y="5"/>
                </a:cxn>
              </a:cxnLst>
              <a:rect l="0" t="0" r="r" b="b"/>
              <a:pathLst>
                <a:path w="10" h="11">
                  <a:moveTo>
                    <a:pt x="10" y="5"/>
                  </a:moveTo>
                  <a:cubicBezTo>
                    <a:pt x="10" y="6"/>
                    <a:pt x="8" y="7"/>
                    <a:pt x="8" y="7"/>
                  </a:cubicBezTo>
                  <a:cubicBezTo>
                    <a:pt x="7" y="8"/>
                    <a:pt x="7" y="10"/>
                    <a:pt x="6" y="11"/>
                  </a:cubicBezTo>
                  <a:cubicBezTo>
                    <a:pt x="5" y="11"/>
                    <a:pt x="2" y="9"/>
                    <a:pt x="1" y="8"/>
                  </a:cubicBezTo>
                  <a:cubicBezTo>
                    <a:pt x="0" y="7"/>
                    <a:pt x="0" y="5"/>
                    <a:pt x="0" y="4"/>
                  </a:cubicBezTo>
                  <a:cubicBezTo>
                    <a:pt x="0" y="4"/>
                    <a:pt x="2" y="2"/>
                    <a:pt x="2" y="2"/>
                  </a:cubicBezTo>
                  <a:cubicBezTo>
                    <a:pt x="3" y="1"/>
                    <a:pt x="5" y="0"/>
                    <a:pt x="6" y="0"/>
                  </a:cubicBezTo>
                  <a:cubicBezTo>
                    <a:pt x="8" y="1"/>
                    <a:pt x="10" y="4"/>
                    <a:pt x="10" y="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5" name="Freeform 82">
              <a:extLst>
                <a:ext uri="{FF2B5EF4-FFF2-40B4-BE49-F238E27FC236}">
                  <a16:creationId xmlns:a16="http://schemas.microsoft.com/office/drawing/2014/main" id="{9CA9A5F6-7222-4946-A06E-DA0FEFCAD0FD}"/>
                </a:ext>
              </a:extLst>
            </p:cNvPr>
            <p:cNvSpPr>
              <a:spLocks/>
            </p:cNvSpPr>
            <p:nvPr/>
          </p:nvSpPr>
          <p:spPr bwMode="auto">
            <a:xfrm>
              <a:off x="7153352" y="1699486"/>
              <a:ext cx="151825" cy="108446"/>
            </a:xfrm>
            <a:custGeom>
              <a:avLst/>
              <a:gdLst/>
              <a:ahLst/>
              <a:cxnLst>
                <a:cxn ang="0">
                  <a:pos x="40" y="36"/>
                </a:cxn>
                <a:cxn ang="0">
                  <a:pos x="33" y="38"/>
                </a:cxn>
                <a:cxn ang="0">
                  <a:pos x="28" y="40"/>
                </a:cxn>
                <a:cxn ang="0">
                  <a:pos x="22" y="39"/>
                </a:cxn>
                <a:cxn ang="0">
                  <a:pos x="20" y="33"/>
                </a:cxn>
                <a:cxn ang="0">
                  <a:pos x="13" y="29"/>
                </a:cxn>
                <a:cxn ang="0">
                  <a:pos x="6" y="27"/>
                </a:cxn>
                <a:cxn ang="0">
                  <a:pos x="3" y="25"/>
                </a:cxn>
                <a:cxn ang="0">
                  <a:pos x="0" y="20"/>
                </a:cxn>
                <a:cxn ang="0">
                  <a:pos x="1" y="13"/>
                </a:cxn>
                <a:cxn ang="0">
                  <a:pos x="8" y="8"/>
                </a:cxn>
                <a:cxn ang="0">
                  <a:pos x="13" y="4"/>
                </a:cxn>
                <a:cxn ang="0">
                  <a:pos x="18" y="1"/>
                </a:cxn>
                <a:cxn ang="0">
                  <a:pos x="25" y="0"/>
                </a:cxn>
                <a:cxn ang="0">
                  <a:pos x="33" y="0"/>
                </a:cxn>
                <a:cxn ang="0">
                  <a:pos x="42" y="1"/>
                </a:cxn>
                <a:cxn ang="0">
                  <a:pos x="48" y="4"/>
                </a:cxn>
                <a:cxn ang="0">
                  <a:pos x="54" y="11"/>
                </a:cxn>
                <a:cxn ang="0">
                  <a:pos x="57" y="17"/>
                </a:cxn>
                <a:cxn ang="0">
                  <a:pos x="58" y="22"/>
                </a:cxn>
                <a:cxn ang="0">
                  <a:pos x="56" y="28"/>
                </a:cxn>
                <a:cxn ang="0">
                  <a:pos x="52" y="33"/>
                </a:cxn>
                <a:cxn ang="0">
                  <a:pos x="44" y="35"/>
                </a:cxn>
                <a:cxn ang="0">
                  <a:pos x="40" y="36"/>
                </a:cxn>
              </a:cxnLst>
              <a:rect l="0" t="0" r="r" b="b"/>
              <a:pathLst>
                <a:path w="58" h="41">
                  <a:moveTo>
                    <a:pt x="40" y="36"/>
                  </a:moveTo>
                  <a:cubicBezTo>
                    <a:pt x="38" y="36"/>
                    <a:pt x="34" y="37"/>
                    <a:pt x="33" y="38"/>
                  </a:cubicBezTo>
                  <a:cubicBezTo>
                    <a:pt x="31" y="38"/>
                    <a:pt x="29" y="40"/>
                    <a:pt x="28" y="40"/>
                  </a:cubicBezTo>
                  <a:cubicBezTo>
                    <a:pt x="26" y="41"/>
                    <a:pt x="23" y="40"/>
                    <a:pt x="22" y="39"/>
                  </a:cubicBezTo>
                  <a:cubicBezTo>
                    <a:pt x="21" y="38"/>
                    <a:pt x="21" y="34"/>
                    <a:pt x="20" y="33"/>
                  </a:cubicBezTo>
                  <a:cubicBezTo>
                    <a:pt x="19" y="32"/>
                    <a:pt x="15" y="30"/>
                    <a:pt x="13" y="29"/>
                  </a:cubicBezTo>
                  <a:cubicBezTo>
                    <a:pt x="11" y="29"/>
                    <a:pt x="8" y="28"/>
                    <a:pt x="6" y="27"/>
                  </a:cubicBezTo>
                  <a:cubicBezTo>
                    <a:pt x="5" y="27"/>
                    <a:pt x="4" y="26"/>
                    <a:pt x="3" y="25"/>
                  </a:cubicBezTo>
                  <a:cubicBezTo>
                    <a:pt x="2" y="24"/>
                    <a:pt x="0" y="21"/>
                    <a:pt x="0" y="20"/>
                  </a:cubicBezTo>
                  <a:cubicBezTo>
                    <a:pt x="0" y="18"/>
                    <a:pt x="1" y="14"/>
                    <a:pt x="1" y="13"/>
                  </a:cubicBezTo>
                  <a:cubicBezTo>
                    <a:pt x="2" y="11"/>
                    <a:pt x="6" y="10"/>
                    <a:pt x="8" y="8"/>
                  </a:cubicBezTo>
                  <a:cubicBezTo>
                    <a:pt x="9" y="7"/>
                    <a:pt x="12" y="5"/>
                    <a:pt x="13" y="4"/>
                  </a:cubicBezTo>
                  <a:cubicBezTo>
                    <a:pt x="15" y="3"/>
                    <a:pt x="17" y="1"/>
                    <a:pt x="18" y="1"/>
                  </a:cubicBezTo>
                  <a:cubicBezTo>
                    <a:pt x="20" y="0"/>
                    <a:pt x="23" y="0"/>
                    <a:pt x="25" y="0"/>
                  </a:cubicBezTo>
                  <a:cubicBezTo>
                    <a:pt x="27" y="0"/>
                    <a:pt x="31" y="0"/>
                    <a:pt x="33" y="0"/>
                  </a:cubicBezTo>
                  <a:cubicBezTo>
                    <a:pt x="36" y="0"/>
                    <a:pt x="40" y="1"/>
                    <a:pt x="42" y="1"/>
                  </a:cubicBezTo>
                  <a:cubicBezTo>
                    <a:pt x="44" y="2"/>
                    <a:pt x="47" y="3"/>
                    <a:pt x="48" y="4"/>
                  </a:cubicBezTo>
                  <a:cubicBezTo>
                    <a:pt x="50" y="6"/>
                    <a:pt x="53" y="9"/>
                    <a:pt x="54" y="11"/>
                  </a:cubicBezTo>
                  <a:cubicBezTo>
                    <a:pt x="55" y="12"/>
                    <a:pt x="57" y="15"/>
                    <a:pt x="57" y="17"/>
                  </a:cubicBezTo>
                  <a:cubicBezTo>
                    <a:pt x="57" y="18"/>
                    <a:pt x="58" y="21"/>
                    <a:pt x="58" y="22"/>
                  </a:cubicBezTo>
                  <a:cubicBezTo>
                    <a:pt x="57" y="24"/>
                    <a:pt x="56" y="27"/>
                    <a:pt x="56" y="28"/>
                  </a:cubicBezTo>
                  <a:cubicBezTo>
                    <a:pt x="55" y="29"/>
                    <a:pt x="53" y="32"/>
                    <a:pt x="52" y="33"/>
                  </a:cubicBezTo>
                  <a:cubicBezTo>
                    <a:pt x="50" y="34"/>
                    <a:pt x="46" y="35"/>
                    <a:pt x="44" y="35"/>
                  </a:cubicBezTo>
                  <a:cubicBezTo>
                    <a:pt x="43" y="36"/>
                    <a:pt x="41" y="36"/>
                    <a:pt x="40" y="3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6" name="Freeform 83">
              <a:extLst>
                <a:ext uri="{FF2B5EF4-FFF2-40B4-BE49-F238E27FC236}">
                  <a16:creationId xmlns:a16="http://schemas.microsoft.com/office/drawing/2014/main" id="{9A5CA6BC-3A1E-4ABA-8DDB-5F4DBC587DE9}"/>
                </a:ext>
              </a:extLst>
            </p:cNvPr>
            <p:cNvSpPr>
              <a:spLocks/>
            </p:cNvSpPr>
            <p:nvPr/>
          </p:nvSpPr>
          <p:spPr bwMode="auto">
            <a:xfrm>
              <a:off x="7286198" y="609600"/>
              <a:ext cx="647968" cy="897394"/>
            </a:xfrm>
            <a:custGeom>
              <a:avLst/>
              <a:gdLst/>
              <a:ahLst/>
              <a:cxnLst>
                <a:cxn ang="0">
                  <a:pos x="246" y="123"/>
                </a:cxn>
                <a:cxn ang="0">
                  <a:pos x="238" y="141"/>
                </a:cxn>
                <a:cxn ang="0">
                  <a:pos x="223" y="134"/>
                </a:cxn>
                <a:cxn ang="0">
                  <a:pos x="214" y="143"/>
                </a:cxn>
                <a:cxn ang="0">
                  <a:pos x="201" y="160"/>
                </a:cxn>
                <a:cxn ang="0">
                  <a:pos x="179" y="166"/>
                </a:cxn>
                <a:cxn ang="0">
                  <a:pos x="169" y="173"/>
                </a:cxn>
                <a:cxn ang="0">
                  <a:pos x="173" y="200"/>
                </a:cxn>
                <a:cxn ang="0">
                  <a:pos x="164" y="225"/>
                </a:cxn>
                <a:cxn ang="0">
                  <a:pos x="173" y="237"/>
                </a:cxn>
                <a:cxn ang="0">
                  <a:pos x="180" y="248"/>
                </a:cxn>
                <a:cxn ang="0">
                  <a:pos x="173" y="258"/>
                </a:cxn>
                <a:cxn ang="0">
                  <a:pos x="176" y="270"/>
                </a:cxn>
                <a:cxn ang="0">
                  <a:pos x="164" y="282"/>
                </a:cxn>
                <a:cxn ang="0">
                  <a:pos x="150" y="293"/>
                </a:cxn>
                <a:cxn ang="0">
                  <a:pos x="141" y="304"/>
                </a:cxn>
                <a:cxn ang="0">
                  <a:pos x="133" y="312"/>
                </a:cxn>
                <a:cxn ang="0">
                  <a:pos x="122" y="331"/>
                </a:cxn>
                <a:cxn ang="0">
                  <a:pos x="111" y="341"/>
                </a:cxn>
                <a:cxn ang="0">
                  <a:pos x="96" y="343"/>
                </a:cxn>
                <a:cxn ang="0">
                  <a:pos x="92" y="322"/>
                </a:cxn>
                <a:cxn ang="0">
                  <a:pos x="93" y="318"/>
                </a:cxn>
                <a:cxn ang="0">
                  <a:pos x="92" y="313"/>
                </a:cxn>
                <a:cxn ang="0">
                  <a:pos x="81" y="312"/>
                </a:cxn>
                <a:cxn ang="0">
                  <a:pos x="70" y="306"/>
                </a:cxn>
                <a:cxn ang="0">
                  <a:pos x="45" y="308"/>
                </a:cxn>
                <a:cxn ang="0">
                  <a:pos x="21" y="307"/>
                </a:cxn>
                <a:cxn ang="0">
                  <a:pos x="5" y="302"/>
                </a:cxn>
                <a:cxn ang="0">
                  <a:pos x="5" y="292"/>
                </a:cxn>
                <a:cxn ang="0">
                  <a:pos x="30" y="278"/>
                </a:cxn>
                <a:cxn ang="0">
                  <a:pos x="60" y="261"/>
                </a:cxn>
                <a:cxn ang="0">
                  <a:pos x="76" y="239"/>
                </a:cxn>
                <a:cxn ang="0">
                  <a:pos x="82" y="208"/>
                </a:cxn>
                <a:cxn ang="0">
                  <a:pos x="79" y="181"/>
                </a:cxn>
                <a:cxn ang="0">
                  <a:pos x="86" y="156"/>
                </a:cxn>
                <a:cxn ang="0">
                  <a:pos x="90" y="141"/>
                </a:cxn>
                <a:cxn ang="0">
                  <a:pos x="115" y="129"/>
                </a:cxn>
                <a:cxn ang="0">
                  <a:pos x="125" y="107"/>
                </a:cxn>
                <a:cxn ang="0">
                  <a:pos x="131" y="82"/>
                </a:cxn>
                <a:cxn ang="0">
                  <a:pos x="126" y="61"/>
                </a:cxn>
                <a:cxn ang="0">
                  <a:pos x="121" y="47"/>
                </a:cxn>
                <a:cxn ang="0">
                  <a:pos x="112" y="41"/>
                </a:cxn>
                <a:cxn ang="0">
                  <a:pos x="104" y="22"/>
                </a:cxn>
                <a:cxn ang="0">
                  <a:pos x="125" y="10"/>
                </a:cxn>
                <a:cxn ang="0">
                  <a:pos x="143" y="1"/>
                </a:cxn>
                <a:cxn ang="0">
                  <a:pos x="165" y="4"/>
                </a:cxn>
                <a:cxn ang="0">
                  <a:pos x="184" y="9"/>
                </a:cxn>
                <a:cxn ang="0">
                  <a:pos x="211" y="29"/>
                </a:cxn>
                <a:cxn ang="0">
                  <a:pos x="230" y="48"/>
                </a:cxn>
                <a:cxn ang="0">
                  <a:pos x="236" y="87"/>
                </a:cxn>
                <a:cxn ang="0">
                  <a:pos x="248" y="113"/>
                </a:cxn>
              </a:cxnLst>
              <a:rect l="0" t="0" r="r" b="b"/>
              <a:pathLst>
                <a:path w="248" h="344">
                  <a:moveTo>
                    <a:pt x="248" y="113"/>
                  </a:moveTo>
                  <a:cubicBezTo>
                    <a:pt x="248" y="116"/>
                    <a:pt x="247" y="121"/>
                    <a:pt x="246" y="123"/>
                  </a:cubicBezTo>
                  <a:cubicBezTo>
                    <a:pt x="246" y="126"/>
                    <a:pt x="245" y="132"/>
                    <a:pt x="244" y="134"/>
                  </a:cubicBezTo>
                  <a:cubicBezTo>
                    <a:pt x="243" y="136"/>
                    <a:pt x="240" y="140"/>
                    <a:pt x="238" y="141"/>
                  </a:cubicBezTo>
                  <a:cubicBezTo>
                    <a:pt x="236" y="141"/>
                    <a:pt x="230" y="139"/>
                    <a:pt x="228" y="138"/>
                  </a:cubicBezTo>
                  <a:cubicBezTo>
                    <a:pt x="227" y="137"/>
                    <a:pt x="225" y="134"/>
                    <a:pt x="223" y="134"/>
                  </a:cubicBezTo>
                  <a:cubicBezTo>
                    <a:pt x="222" y="133"/>
                    <a:pt x="218" y="134"/>
                    <a:pt x="217" y="136"/>
                  </a:cubicBezTo>
                  <a:cubicBezTo>
                    <a:pt x="215" y="137"/>
                    <a:pt x="215" y="141"/>
                    <a:pt x="214" y="143"/>
                  </a:cubicBezTo>
                  <a:cubicBezTo>
                    <a:pt x="213" y="146"/>
                    <a:pt x="210" y="150"/>
                    <a:pt x="209" y="152"/>
                  </a:cubicBezTo>
                  <a:cubicBezTo>
                    <a:pt x="207" y="154"/>
                    <a:pt x="203" y="158"/>
                    <a:pt x="201" y="160"/>
                  </a:cubicBezTo>
                  <a:cubicBezTo>
                    <a:pt x="198" y="162"/>
                    <a:pt x="191" y="165"/>
                    <a:pt x="188" y="166"/>
                  </a:cubicBezTo>
                  <a:cubicBezTo>
                    <a:pt x="186" y="166"/>
                    <a:pt x="181" y="166"/>
                    <a:pt x="179" y="166"/>
                  </a:cubicBezTo>
                  <a:cubicBezTo>
                    <a:pt x="178" y="166"/>
                    <a:pt x="174" y="166"/>
                    <a:pt x="173" y="167"/>
                  </a:cubicBezTo>
                  <a:cubicBezTo>
                    <a:pt x="171" y="168"/>
                    <a:pt x="170" y="172"/>
                    <a:pt x="169" y="173"/>
                  </a:cubicBezTo>
                  <a:cubicBezTo>
                    <a:pt x="169" y="177"/>
                    <a:pt x="170" y="183"/>
                    <a:pt x="170" y="186"/>
                  </a:cubicBezTo>
                  <a:cubicBezTo>
                    <a:pt x="171" y="190"/>
                    <a:pt x="173" y="197"/>
                    <a:pt x="173" y="200"/>
                  </a:cubicBezTo>
                  <a:cubicBezTo>
                    <a:pt x="173" y="204"/>
                    <a:pt x="171" y="212"/>
                    <a:pt x="169" y="216"/>
                  </a:cubicBezTo>
                  <a:cubicBezTo>
                    <a:pt x="169" y="218"/>
                    <a:pt x="164" y="222"/>
                    <a:pt x="164" y="225"/>
                  </a:cubicBezTo>
                  <a:cubicBezTo>
                    <a:pt x="164" y="227"/>
                    <a:pt x="166" y="231"/>
                    <a:pt x="167" y="233"/>
                  </a:cubicBezTo>
                  <a:cubicBezTo>
                    <a:pt x="168" y="234"/>
                    <a:pt x="172" y="236"/>
                    <a:pt x="173" y="237"/>
                  </a:cubicBezTo>
                  <a:cubicBezTo>
                    <a:pt x="175" y="238"/>
                    <a:pt x="179" y="240"/>
                    <a:pt x="180" y="241"/>
                  </a:cubicBezTo>
                  <a:cubicBezTo>
                    <a:pt x="180" y="243"/>
                    <a:pt x="181" y="247"/>
                    <a:pt x="180" y="248"/>
                  </a:cubicBezTo>
                  <a:cubicBezTo>
                    <a:pt x="180" y="250"/>
                    <a:pt x="176" y="251"/>
                    <a:pt x="175" y="253"/>
                  </a:cubicBezTo>
                  <a:cubicBezTo>
                    <a:pt x="174" y="254"/>
                    <a:pt x="173" y="257"/>
                    <a:pt x="173" y="258"/>
                  </a:cubicBezTo>
                  <a:cubicBezTo>
                    <a:pt x="174" y="260"/>
                    <a:pt x="178" y="262"/>
                    <a:pt x="178" y="264"/>
                  </a:cubicBezTo>
                  <a:cubicBezTo>
                    <a:pt x="178" y="266"/>
                    <a:pt x="177" y="269"/>
                    <a:pt x="176" y="270"/>
                  </a:cubicBezTo>
                  <a:cubicBezTo>
                    <a:pt x="174" y="272"/>
                    <a:pt x="170" y="271"/>
                    <a:pt x="169" y="273"/>
                  </a:cubicBezTo>
                  <a:cubicBezTo>
                    <a:pt x="167" y="274"/>
                    <a:pt x="165" y="280"/>
                    <a:pt x="164" y="282"/>
                  </a:cubicBezTo>
                  <a:cubicBezTo>
                    <a:pt x="163" y="284"/>
                    <a:pt x="160" y="287"/>
                    <a:pt x="158" y="289"/>
                  </a:cubicBezTo>
                  <a:cubicBezTo>
                    <a:pt x="156" y="290"/>
                    <a:pt x="152" y="292"/>
                    <a:pt x="150" y="293"/>
                  </a:cubicBezTo>
                  <a:cubicBezTo>
                    <a:pt x="148" y="294"/>
                    <a:pt x="144" y="294"/>
                    <a:pt x="142" y="296"/>
                  </a:cubicBezTo>
                  <a:cubicBezTo>
                    <a:pt x="141" y="297"/>
                    <a:pt x="142" y="302"/>
                    <a:pt x="141" y="304"/>
                  </a:cubicBezTo>
                  <a:cubicBezTo>
                    <a:pt x="141" y="305"/>
                    <a:pt x="139" y="307"/>
                    <a:pt x="138" y="308"/>
                  </a:cubicBezTo>
                  <a:cubicBezTo>
                    <a:pt x="137" y="309"/>
                    <a:pt x="134" y="311"/>
                    <a:pt x="133" y="312"/>
                  </a:cubicBezTo>
                  <a:cubicBezTo>
                    <a:pt x="131" y="314"/>
                    <a:pt x="126" y="317"/>
                    <a:pt x="125" y="319"/>
                  </a:cubicBezTo>
                  <a:cubicBezTo>
                    <a:pt x="123" y="322"/>
                    <a:pt x="123" y="328"/>
                    <a:pt x="122" y="331"/>
                  </a:cubicBezTo>
                  <a:cubicBezTo>
                    <a:pt x="121" y="333"/>
                    <a:pt x="119" y="337"/>
                    <a:pt x="117" y="339"/>
                  </a:cubicBezTo>
                  <a:cubicBezTo>
                    <a:pt x="116" y="340"/>
                    <a:pt x="113" y="341"/>
                    <a:pt x="111" y="341"/>
                  </a:cubicBezTo>
                  <a:cubicBezTo>
                    <a:pt x="109" y="342"/>
                    <a:pt x="104" y="342"/>
                    <a:pt x="102" y="343"/>
                  </a:cubicBezTo>
                  <a:cubicBezTo>
                    <a:pt x="100" y="343"/>
                    <a:pt x="97" y="344"/>
                    <a:pt x="96" y="343"/>
                  </a:cubicBezTo>
                  <a:cubicBezTo>
                    <a:pt x="94" y="342"/>
                    <a:pt x="97" y="336"/>
                    <a:pt x="97" y="334"/>
                  </a:cubicBezTo>
                  <a:cubicBezTo>
                    <a:pt x="96" y="331"/>
                    <a:pt x="93" y="325"/>
                    <a:pt x="92" y="322"/>
                  </a:cubicBezTo>
                  <a:cubicBezTo>
                    <a:pt x="91" y="321"/>
                    <a:pt x="90" y="319"/>
                    <a:pt x="90" y="318"/>
                  </a:cubicBezTo>
                  <a:cubicBezTo>
                    <a:pt x="90" y="318"/>
                    <a:pt x="92" y="318"/>
                    <a:pt x="93" y="318"/>
                  </a:cubicBezTo>
                  <a:cubicBezTo>
                    <a:pt x="93" y="318"/>
                    <a:pt x="95" y="316"/>
                    <a:pt x="95" y="315"/>
                  </a:cubicBezTo>
                  <a:cubicBezTo>
                    <a:pt x="94" y="314"/>
                    <a:pt x="93" y="313"/>
                    <a:pt x="92" y="313"/>
                  </a:cubicBezTo>
                  <a:cubicBezTo>
                    <a:pt x="91" y="312"/>
                    <a:pt x="88" y="314"/>
                    <a:pt x="87" y="314"/>
                  </a:cubicBezTo>
                  <a:cubicBezTo>
                    <a:pt x="85" y="314"/>
                    <a:pt x="83" y="313"/>
                    <a:pt x="81" y="312"/>
                  </a:cubicBezTo>
                  <a:cubicBezTo>
                    <a:pt x="80" y="312"/>
                    <a:pt x="76" y="310"/>
                    <a:pt x="75" y="309"/>
                  </a:cubicBezTo>
                  <a:cubicBezTo>
                    <a:pt x="74" y="308"/>
                    <a:pt x="71" y="306"/>
                    <a:pt x="70" y="306"/>
                  </a:cubicBezTo>
                  <a:cubicBezTo>
                    <a:pt x="67" y="305"/>
                    <a:pt x="62" y="306"/>
                    <a:pt x="60" y="306"/>
                  </a:cubicBezTo>
                  <a:cubicBezTo>
                    <a:pt x="56" y="306"/>
                    <a:pt x="49" y="308"/>
                    <a:pt x="45" y="308"/>
                  </a:cubicBezTo>
                  <a:cubicBezTo>
                    <a:pt x="42" y="308"/>
                    <a:pt x="37" y="306"/>
                    <a:pt x="34" y="306"/>
                  </a:cubicBezTo>
                  <a:cubicBezTo>
                    <a:pt x="31" y="306"/>
                    <a:pt x="24" y="308"/>
                    <a:pt x="21" y="307"/>
                  </a:cubicBezTo>
                  <a:cubicBezTo>
                    <a:pt x="18" y="307"/>
                    <a:pt x="13" y="305"/>
                    <a:pt x="11" y="304"/>
                  </a:cubicBezTo>
                  <a:cubicBezTo>
                    <a:pt x="9" y="304"/>
                    <a:pt x="7" y="302"/>
                    <a:pt x="5" y="302"/>
                  </a:cubicBezTo>
                  <a:cubicBezTo>
                    <a:pt x="4" y="301"/>
                    <a:pt x="2" y="301"/>
                    <a:pt x="0" y="300"/>
                  </a:cubicBezTo>
                  <a:cubicBezTo>
                    <a:pt x="2" y="297"/>
                    <a:pt x="4" y="294"/>
                    <a:pt x="5" y="292"/>
                  </a:cubicBezTo>
                  <a:cubicBezTo>
                    <a:pt x="7" y="289"/>
                    <a:pt x="13" y="284"/>
                    <a:pt x="17" y="282"/>
                  </a:cubicBezTo>
                  <a:cubicBezTo>
                    <a:pt x="20" y="280"/>
                    <a:pt x="27" y="279"/>
                    <a:pt x="30" y="278"/>
                  </a:cubicBezTo>
                  <a:cubicBezTo>
                    <a:pt x="34" y="276"/>
                    <a:pt x="40" y="273"/>
                    <a:pt x="44" y="271"/>
                  </a:cubicBezTo>
                  <a:cubicBezTo>
                    <a:pt x="48" y="268"/>
                    <a:pt x="56" y="264"/>
                    <a:pt x="60" y="261"/>
                  </a:cubicBezTo>
                  <a:cubicBezTo>
                    <a:pt x="63" y="259"/>
                    <a:pt x="68" y="254"/>
                    <a:pt x="70" y="251"/>
                  </a:cubicBezTo>
                  <a:cubicBezTo>
                    <a:pt x="72" y="248"/>
                    <a:pt x="75" y="242"/>
                    <a:pt x="76" y="239"/>
                  </a:cubicBezTo>
                  <a:cubicBezTo>
                    <a:pt x="78" y="236"/>
                    <a:pt x="79" y="229"/>
                    <a:pt x="80" y="225"/>
                  </a:cubicBezTo>
                  <a:cubicBezTo>
                    <a:pt x="81" y="221"/>
                    <a:pt x="82" y="212"/>
                    <a:pt x="82" y="208"/>
                  </a:cubicBezTo>
                  <a:cubicBezTo>
                    <a:pt x="82" y="203"/>
                    <a:pt x="79" y="195"/>
                    <a:pt x="79" y="190"/>
                  </a:cubicBezTo>
                  <a:cubicBezTo>
                    <a:pt x="79" y="188"/>
                    <a:pt x="78" y="183"/>
                    <a:pt x="79" y="181"/>
                  </a:cubicBezTo>
                  <a:cubicBezTo>
                    <a:pt x="79" y="178"/>
                    <a:pt x="83" y="172"/>
                    <a:pt x="84" y="169"/>
                  </a:cubicBezTo>
                  <a:cubicBezTo>
                    <a:pt x="85" y="165"/>
                    <a:pt x="85" y="159"/>
                    <a:pt x="86" y="156"/>
                  </a:cubicBezTo>
                  <a:cubicBezTo>
                    <a:pt x="87" y="153"/>
                    <a:pt x="89" y="149"/>
                    <a:pt x="89" y="146"/>
                  </a:cubicBezTo>
                  <a:cubicBezTo>
                    <a:pt x="90" y="145"/>
                    <a:pt x="90" y="143"/>
                    <a:pt x="90" y="141"/>
                  </a:cubicBezTo>
                  <a:cubicBezTo>
                    <a:pt x="94" y="139"/>
                    <a:pt x="99" y="137"/>
                    <a:pt x="102" y="136"/>
                  </a:cubicBezTo>
                  <a:cubicBezTo>
                    <a:pt x="105" y="134"/>
                    <a:pt x="112" y="132"/>
                    <a:pt x="115" y="129"/>
                  </a:cubicBezTo>
                  <a:cubicBezTo>
                    <a:pt x="118" y="128"/>
                    <a:pt x="121" y="125"/>
                    <a:pt x="123" y="122"/>
                  </a:cubicBezTo>
                  <a:cubicBezTo>
                    <a:pt x="124" y="119"/>
                    <a:pt x="125" y="111"/>
                    <a:pt x="125" y="107"/>
                  </a:cubicBezTo>
                  <a:cubicBezTo>
                    <a:pt x="125" y="104"/>
                    <a:pt x="126" y="98"/>
                    <a:pt x="126" y="95"/>
                  </a:cubicBezTo>
                  <a:cubicBezTo>
                    <a:pt x="127" y="92"/>
                    <a:pt x="130" y="85"/>
                    <a:pt x="131" y="82"/>
                  </a:cubicBezTo>
                  <a:cubicBezTo>
                    <a:pt x="131" y="79"/>
                    <a:pt x="132" y="72"/>
                    <a:pt x="131" y="69"/>
                  </a:cubicBezTo>
                  <a:cubicBezTo>
                    <a:pt x="130" y="67"/>
                    <a:pt x="127" y="63"/>
                    <a:pt x="126" y="61"/>
                  </a:cubicBezTo>
                  <a:cubicBezTo>
                    <a:pt x="125" y="59"/>
                    <a:pt x="123" y="56"/>
                    <a:pt x="123" y="54"/>
                  </a:cubicBezTo>
                  <a:cubicBezTo>
                    <a:pt x="122" y="53"/>
                    <a:pt x="122" y="49"/>
                    <a:pt x="121" y="47"/>
                  </a:cubicBezTo>
                  <a:cubicBezTo>
                    <a:pt x="120" y="46"/>
                    <a:pt x="119" y="44"/>
                    <a:pt x="117" y="44"/>
                  </a:cubicBezTo>
                  <a:cubicBezTo>
                    <a:pt x="116" y="43"/>
                    <a:pt x="113" y="42"/>
                    <a:pt x="112" y="41"/>
                  </a:cubicBezTo>
                  <a:cubicBezTo>
                    <a:pt x="110" y="40"/>
                    <a:pt x="108" y="37"/>
                    <a:pt x="107" y="35"/>
                  </a:cubicBezTo>
                  <a:cubicBezTo>
                    <a:pt x="106" y="32"/>
                    <a:pt x="103" y="25"/>
                    <a:pt x="104" y="22"/>
                  </a:cubicBezTo>
                  <a:cubicBezTo>
                    <a:pt x="104" y="20"/>
                    <a:pt x="108" y="15"/>
                    <a:pt x="110" y="14"/>
                  </a:cubicBezTo>
                  <a:cubicBezTo>
                    <a:pt x="113" y="12"/>
                    <a:pt x="121" y="11"/>
                    <a:pt x="125" y="10"/>
                  </a:cubicBezTo>
                  <a:cubicBezTo>
                    <a:pt x="128" y="9"/>
                    <a:pt x="133" y="6"/>
                    <a:pt x="135" y="5"/>
                  </a:cubicBezTo>
                  <a:cubicBezTo>
                    <a:pt x="137" y="4"/>
                    <a:pt x="141" y="1"/>
                    <a:pt x="143" y="1"/>
                  </a:cubicBezTo>
                  <a:cubicBezTo>
                    <a:pt x="146" y="0"/>
                    <a:pt x="153" y="0"/>
                    <a:pt x="156" y="1"/>
                  </a:cubicBezTo>
                  <a:cubicBezTo>
                    <a:pt x="158" y="1"/>
                    <a:pt x="163" y="3"/>
                    <a:pt x="165" y="4"/>
                  </a:cubicBezTo>
                  <a:cubicBezTo>
                    <a:pt x="167" y="5"/>
                    <a:pt x="172" y="7"/>
                    <a:pt x="174" y="7"/>
                  </a:cubicBezTo>
                  <a:cubicBezTo>
                    <a:pt x="176" y="8"/>
                    <a:pt x="181" y="8"/>
                    <a:pt x="184" y="9"/>
                  </a:cubicBezTo>
                  <a:cubicBezTo>
                    <a:pt x="187" y="11"/>
                    <a:pt x="190" y="18"/>
                    <a:pt x="193" y="20"/>
                  </a:cubicBezTo>
                  <a:cubicBezTo>
                    <a:pt x="197" y="23"/>
                    <a:pt x="207" y="26"/>
                    <a:pt x="211" y="29"/>
                  </a:cubicBezTo>
                  <a:cubicBezTo>
                    <a:pt x="214" y="30"/>
                    <a:pt x="220" y="34"/>
                    <a:pt x="222" y="37"/>
                  </a:cubicBezTo>
                  <a:cubicBezTo>
                    <a:pt x="225" y="39"/>
                    <a:pt x="229" y="45"/>
                    <a:pt x="230" y="48"/>
                  </a:cubicBezTo>
                  <a:cubicBezTo>
                    <a:pt x="232" y="53"/>
                    <a:pt x="233" y="64"/>
                    <a:pt x="234" y="70"/>
                  </a:cubicBezTo>
                  <a:cubicBezTo>
                    <a:pt x="234" y="74"/>
                    <a:pt x="234" y="83"/>
                    <a:pt x="236" y="87"/>
                  </a:cubicBezTo>
                  <a:cubicBezTo>
                    <a:pt x="236" y="90"/>
                    <a:pt x="240" y="96"/>
                    <a:pt x="242" y="99"/>
                  </a:cubicBezTo>
                  <a:cubicBezTo>
                    <a:pt x="243" y="102"/>
                    <a:pt x="247" y="109"/>
                    <a:pt x="248" y="1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7" name="Freeform 84">
              <a:extLst>
                <a:ext uri="{FF2B5EF4-FFF2-40B4-BE49-F238E27FC236}">
                  <a16:creationId xmlns:a16="http://schemas.microsoft.com/office/drawing/2014/main" id="{C082837A-7CEC-4B65-ACB5-DEBDD94A5A6A}"/>
                </a:ext>
              </a:extLst>
            </p:cNvPr>
            <p:cNvSpPr>
              <a:spLocks/>
            </p:cNvSpPr>
            <p:nvPr/>
          </p:nvSpPr>
          <p:spPr bwMode="auto">
            <a:xfrm>
              <a:off x="6906635" y="967473"/>
              <a:ext cx="615434" cy="425653"/>
            </a:xfrm>
            <a:custGeom>
              <a:avLst/>
              <a:gdLst/>
              <a:ahLst/>
              <a:cxnLst>
                <a:cxn ang="0">
                  <a:pos x="235" y="9"/>
                </a:cxn>
                <a:cxn ang="0">
                  <a:pos x="230" y="32"/>
                </a:cxn>
                <a:cxn ang="0">
                  <a:pos x="225" y="53"/>
                </a:cxn>
                <a:cxn ang="0">
                  <a:pos x="226" y="88"/>
                </a:cxn>
                <a:cxn ang="0">
                  <a:pos x="216" y="114"/>
                </a:cxn>
                <a:cxn ang="0">
                  <a:pos x="190" y="134"/>
                </a:cxn>
                <a:cxn ang="0">
                  <a:pos x="163" y="145"/>
                </a:cxn>
                <a:cxn ang="0">
                  <a:pos x="146" y="163"/>
                </a:cxn>
                <a:cxn ang="0">
                  <a:pos x="126" y="162"/>
                </a:cxn>
                <a:cxn ang="0">
                  <a:pos x="108" y="161"/>
                </a:cxn>
                <a:cxn ang="0">
                  <a:pos x="88" y="151"/>
                </a:cxn>
                <a:cxn ang="0">
                  <a:pos x="68" y="144"/>
                </a:cxn>
                <a:cxn ang="0">
                  <a:pos x="57" y="136"/>
                </a:cxn>
                <a:cxn ang="0">
                  <a:pos x="43" y="140"/>
                </a:cxn>
                <a:cxn ang="0">
                  <a:pos x="32" y="140"/>
                </a:cxn>
                <a:cxn ang="0">
                  <a:pos x="18" y="136"/>
                </a:cxn>
                <a:cxn ang="0">
                  <a:pos x="8" y="127"/>
                </a:cxn>
                <a:cxn ang="0">
                  <a:pos x="16" y="119"/>
                </a:cxn>
                <a:cxn ang="0">
                  <a:pos x="19" y="106"/>
                </a:cxn>
                <a:cxn ang="0">
                  <a:pos x="12" y="96"/>
                </a:cxn>
                <a:cxn ang="0">
                  <a:pos x="6" y="87"/>
                </a:cxn>
                <a:cxn ang="0">
                  <a:pos x="1" y="79"/>
                </a:cxn>
                <a:cxn ang="0">
                  <a:pos x="3" y="63"/>
                </a:cxn>
                <a:cxn ang="0">
                  <a:pos x="16" y="47"/>
                </a:cxn>
                <a:cxn ang="0">
                  <a:pos x="29" y="43"/>
                </a:cxn>
                <a:cxn ang="0">
                  <a:pos x="45" y="44"/>
                </a:cxn>
                <a:cxn ang="0">
                  <a:pos x="48" y="34"/>
                </a:cxn>
                <a:cxn ang="0">
                  <a:pos x="66" y="33"/>
                </a:cxn>
                <a:cxn ang="0">
                  <a:pos x="82" y="23"/>
                </a:cxn>
                <a:cxn ang="0">
                  <a:pos x="106" y="20"/>
                </a:cxn>
                <a:cxn ang="0">
                  <a:pos x="124" y="11"/>
                </a:cxn>
                <a:cxn ang="0">
                  <a:pos x="149" y="7"/>
                </a:cxn>
                <a:cxn ang="0">
                  <a:pos x="164" y="13"/>
                </a:cxn>
                <a:cxn ang="0">
                  <a:pos x="182" y="4"/>
                </a:cxn>
                <a:cxn ang="0">
                  <a:pos x="200" y="2"/>
                </a:cxn>
                <a:cxn ang="0">
                  <a:pos x="215" y="10"/>
                </a:cxn>
                <a:cxn ang="0">
                  <a:pos x="236" y="4"/>
                </a:cxn>
              </a:cxnLst>
              <a:rect l="0" t="0" r="r" b="b"/>
              <a:pathLst>
                <a:path w="236" h="163">
                  <a:moveTo>
                    <a:pt x="236" y="4"/>
                  </a:moveTo>
                  <a:cubicBezTo>
                    <a:pt x="236" y="6"/>
                    <a:pt x="236" y="8"/>
                    <a:pt x="235" y="9"/>
                  </a:cubicBezTo>
                  <a:cubicBezTo>
                    <a:pt x="235" y="12"/>
                    <a:pt x="233" y="16"/>
                    <a:pt x="232" y="19"/>
                  </a:cubicBezTo>
                  <a:cubicBezTo>
                    <a:pt x="231" y="22"/>
                    <a:pt x="231" y="28"/>
                    <a:pt x="230" y="32"/>
                  </a:cubicBezTo>
                  <a:cubicBezTo>
                    <a:pt x="229" y="35"/>
                    <a:pt x="225" y="41"/>
                    <a:pt x="225" y="44"/>
                  </a:cubicBezTo>
                  <a:cubicBezTo>
                    <a:pt x="224" y="46"/>
                    <a:pt x="225" y="51"/>
                    <a:pt x="225" y="53"/>
                  </a:cubicBezTo>
                  <a:cubicBezTo>
                    <a:pt x="225" y="58"/>
                    <a:pt x="228" y="66"/>
                    <a:pt x="228" y="71"/>
                  </a:cubicBezTo>
                  <a:cubicBezTo>
                    <a:pt x="228" y="75"/>
                    <a:pt x="227" y="84"/>
                    <a:pt x="226" y="88"/>
                  </a:cubicBezTo>
                  <a:cubicBezTo>
                    <a:pt x="225" y="92"/>
                    <a:pt x="224" y="99"/>
                    <a:pt x="222" y="102"/>
                  </a:cubicBezTo>
                  <a:cubicBezTo>
                    <a:pt x="221" y="105"/>
                    <a:pt x="218" y="111"/>
                    <a:pt x="216" y="114"/>
                  </a:cubicBezTo>
                  <a:cubicBezTo>
                    <a:pt x="214" y="117"/>
                    <a:pt x="209" y="122"/>
                    <a:pt x="206" y="124"/>
                  </a:cubicBezTo>
                  <a:cubicBezTo>
                    <a:pt x="202" y="127"/>
                    <a:pt x="194" y="131"/>
                    <a:pt x="190" y="134"/>
                  </a:cubicBezTo>
                  <a:cubicBezTo>
                    <a:pt x="186" y="136"/>
                    <a:pt x="180" y="139"/>
                    <a:pt x="176" y="141"/>
                  </a:cubicBezTo>
                  <a:cubicBezTo>
                    <a:pt x="173" y="142"/>
                    <a:pt x="166" y="143"/>
                    <a:pt x="163" y="145"/>
                  </a:cubicBezTo>
                  <a:cubicBezTo>
                    <a:pt x="159" y="147"/>
                    <a:pt x="153" y="152"/>
                    <a:pt x="151" y="155"/>
                  </a:cubicBezTo>
                  <a:cubicBezTo>
                    <a:pt x="150" y="157"/>
                    <a:pt x="148" y="160"/>
                    <a:pt x="146" y="163"/>
                  </a:cubicBezTo>
                  <a:cubicBezTo>
                    <a:pt x="145" y="163"/>
                    <a:pt x="145" y="163"/>
                    <a:pt x="144" y="163"/>
                  </a:cubicBezTo>
                  <a:cubicBezTo>
                    <a:pt x="140" y="162"/>
                    <a:pt x="131" y="162"/>
                    <a:pt x="126" y="162"/>
                  </a:cubicBezTo>
                  <a:cubicBezTo>
                    <a:pt x="124" y="162"/>
                    <a:pt x="119" y="162"/>
                    <a:pt x="117" y="162"/>
                  </a:cubicBezTo>
                  <a:cubicBezTo>
                    <a:pt x="114" y="162"/>
                    <a:pt x="110" y="162"/>
                    <a:pt x="108" y="161"/>
                  </a:cubicBezTo>
                  <a:cubicBezTo>
                    <a:pt x="105" y="160"/>
                    <a:pt x="100" y="157"/>
                    <a:pt x="97" y="155"/>
                  </a:cubicBezTo>
                  <a:cubicBezTo>
                    <a:pt x="95" y="154"/>
                    <a:pt x="90" y="152"/>
                    <a:pt x="88" y="151"/>
                  </a:cubicBezTo>
                  <a:cubicBezTo>
                    <a:pt x="84" y="149"/>
                    <a:pt x="76" y="147"/>
                    <a:pt x="72" y="146"/>
                  </a:cubicBezTo>
                  <a:cubicBezTo>
                    <a:pt x="71" y="145"/>
                    <a:pt x="69" y="144"/>
                    <a:pt x="68" y="144"/>
                  </a:cubicBezTo>
                  <a:cubicBezTo>
                    <a:pt x="66" y="143"/>
                    <a:pt x="63" y="140"/>
                    <a:pt x="62" y="139"/>
                  </a:cubicBezTo>
                  <a:cubicBezTo>
                    <a:pt x="61" y="138"/>
                    <a:pt x="59" y="136"/>
                    <a:pt x="57" y="136"/>
                  </a:cubicBezTo>
                  <a:cubicBezTo>
                    <a:pt x="55" y="135"/>
                    <a:pt x="51" y="135"/>
                    <a:pt x="49" y="136"/>
                  </a:cubicBezTo>
                  <a:cubicBezTo>
                    <a:pt x="47" y="137"/>
                    <a:pt x="45" y="140"/>
                    <a:pt x="43" y="140"/>
                  </a:cubicBezTo>
                  <a:cubicBezTo>
                    <a:pt x="42" y="140"/>
                    <a:pt x="40" y="140"/>
                    <a:pt x="39" y="140"/>
                  </a:cubicBezTo>
                  <a:cubicBezTo>
                    <a:pt x="37" y="140"/>
                    <a:pt x="34" y="140"/>
                    <a:pt x="32" y="140"/>
                  </a:cubicBezTo>
                  <a:cubicBezTo>
                    <a:pt x="31" y="140"/>
                    <a:pt x="28" y="138"/>
                    <a:pt x="26" y="137"/>
                  </a:cubicBezTo>
                  <a:cubicBezTo>
                    <a:pt x="24" y="137"/>
                    <a:pt x="20" y="136"/>
                    <a:pt x="18" y="136"/>
                  </a:cubicBezTo>
                  <a:cubicBezTo>
                    <a:pt x="16" y="135"/>
                    <a:pt x="13" y="133"/>
                    <a:pt x="12" y="131"/>
                  </a:cubicBezTo>
                  <a:cubicBezTo>
                    <a:pt x="10" y="130"/>
                    <a:pt x="8" y="128"/>
                    <a:pt x="8" y="127"/>
                  </a:cubicBezTo>
                  <a:cubicBezTo>
                    <a:pt x="8" y="125"/>
                    <a:pt x="10" y="123"/>
                    <a:pt x="11" y="122"/>
                  </a:cubicBezTo>
                  <a:cubicBezTo>
                    <a:pt x="12" y="121"/>
                    <a:pt x="15" y="120"/>
                    <a:pt x="16" y="119"/>
                  </a:cubicBezTo>
                  <a:cubicBezTo>
                    <a:pt x="17" y="118"/>
                    <a:pt x="19" y="116"/>
                    <a:pt x="20" y="115"/>
                  </a:cubicBezTo>
                  <a:cubicBezTo>
                    <a:pt x="21" y="113"/>
                    <a:pt x="20" y="108"/>
                    <a:pt x="19" y="106"/>
                  </a:cubicBezTo>
                  <a:cubicBezTo>
                    <a:pt x="18" y="105"/>
                    <a:pt x="15" y="104"/>
                    <a:pt x="14" y="103"/>
                  </a:cubicBezTo>
                  <a:cubicBezTo>
                    <a:pt x="13" y="101"/>
                    <a:pt x="13" y="98"/>
                    <a:pt x="12" y="96"/>
                  </a:cubicBezTo>
                  <a:cubicBezTo>
                    <a:pt x="12" y="95"/>
                    <a:pt x="11" y="92"/>
                    <a:pt x="11" y="91"/>
                  </a:cubicBezTo>
                  <a:cubicBezTo>
                    <a:pt x="10" y="90"/>
                    <a:pt x="7" y="87"/>
                    <a:pt x="6" y="87"/>
                  </a:cubicBezTo>
                  <a:cubicBezTo>
                    <a:pt x="5" y="87"/>
                    <a:pt x="4" y="86"/>
                    <a:pt x="3" y="86"/>
                  </a:cubicBezTo>
                  <a:cubicBezTo>
                    <a:pt x="2" y="84"/>
                    <a:pt x="1" y="81"/>
                    <a:pt x="1" y="79"/>
                  </a:cubicBezTo>
                  <a:cubicBezTo>
                    <a:pt x="0" y="77"/>
                    <a:pt x="0" y="71"/>
                    <a:pt x="1" y="69"/>
                  </a:cubicBezTo>
                  <a:cubicBezTo>
                    <a:pt x="1" y="67"/>
                    <a:pt x="3" y="65"/>
                    <a:pt x="3" y="63"/>
                  </a:cubicBezTo>
                  <a:cubicBezTo>
                    <a:pt x="5" y="61"/>
                    <a:pt x="8" y="57"/>
                    <a:pt x="10" y="55"/>
                  </a:cubicBezTo>
                  <a:cubicBezTo>
                    <a:pt x="11" y="53"/>
                    <a:pt x="14" y="49"/>
                    <a:pt x="16" y="47"/>
                  </a:cubicBezTo>
                  <a:cubicBezTo>
                    <a:pt x="17" y="46"/>
                    <a:pt x="21" y="43"/>
                    <a:pt x="23" y="43"/>
                  </a:cubicBezTo>
                  <a:cubicBezTo>
                    <a:pt x="25" y="42"/>
                    <a:pt x="27" y="42"/>
                    <a:pt x="29" y="43"/>
                  </a:cubicBezTo>
                  <a:cubicBezTo>
                    <a:pt x="30" y="43"/>
                    <a:pt x="33" y="45"/>
                    <a:pt x="34" y="46"/>
                  </a:cubicBezTo>
                  <a:cubicBezTo>
                    <a:pt x="37" y="46"/>
                    <a:pt x="43" y="46"/>
                    <a:pt x="45" y="44"/>
                  </a:cubicBezTo>
                  <a:cubicBezTo>
                    <a:pt x="46" y="43"/>
                    <a:pt x="46" y="40"/>
                    <a:pt x="46" y="39"/>
                  </a:cubicBezTo>
                  <a:cubicBezTo>
                    <a:pt x="46" y="38"/>
                    <a:pt x="47" y="36"/>
                    <a:pt x="48" y="34"/>
                  </a:cubicBezTo>
                  <a:cubicBezTo>
                    <a:pt x="51" y="35"/>
                    <a:pt x="55" y="35"/>
                    <a:pt x="57" y="35"/>
                  </a:cubicBezTo>
                  <a:cubicBezTo>
                    <a:pt x="59" y="35"/>
                    <a:pt x="64" y="34"/>
                    <a:pt x="66" y="33"/>
                  </a:cubicBezTo>
                  <a:cubicBezTo>
                    <a:pt x="68" y="32"/>
                    <a:pt x="72" y="29"/>
                    <a:pt x="74" y="28"/>
                  </a:cubicBezTo>
                  <a:cubicBezTo>
                    <a:pt x="76" y="27"/>
                    <a:pt x="80" y="24"/>
                    <a:pt x="82" y="23"/>
                  </a:cubicBezTo>
                  <a:cubicBezTo>
                    <a:pt x="86" y="21"/>
                    <a:pt x="95" y="19"/>
                    <a:pt x="99" y="19"/>
                  </a:cubicBezTo>
                  <a:cubicBezTo>
                    <a:pt x="101" y="19"/>
                    <a:pt x="104" y="20"/>
                    <a:pt x="106" y="20"/>
                  </a:cubicBezTo>
                  <a:cubicBezTo>
                    <a:pt x="108" y="20"/>
                    <a:pt x="114" y="21"/>
                    <a:pt x="116" y="19"/>
                  </a:cubicBezTo>
                  <a:cubicBezTo>
                    <a:pt x="119" y="18"/>
                    <a:pt x="122" y="13"/>
                    <a:pt x="124" y="11"/>
                  </a:cubicBezTo>
                  <a:cubicBezTo>
                    <a:pt x="127" y="10"/>
                    <a:pt x="134" y="9"/>
                    <a:pt x="138" y="8"/>
                  </a:cubicBezTo>
                  <a:cubicBezTo>
                    <a:pt x="141" y="8"/>
                    <a:pt x="146" y="7"/>
                    <a:pt x="149" y="7"/>
                  </a:cubicBezTo>
                  <a:cubicBezTo>
                    <a:pt x="151" y="7"/>
                    <a:pt x="156" y="8"/>
                    <a:pt x="158" y="9"/>
                  </a:cubicBezTo>
                  <a:cubicBezTo>
                    <a:pt x="159" y="10"/>
                    <a:pt x="162" y="13"/>
                    <a:pt x="164" y="13"/>
                  </a:cubicBezTo>
                  <a:cubicBezTo>
                    <a:pt x="167" y="13"/>
                    <a:pt x="172" y="11"/>
                    <a:pt x="174" y="10"/>
                  </a:cubicBezTo>
                  <a:cubicBezTo>
                    <a:pt x="176" y="9"/>
                    <a:pt x="180" y="6"/>
                    <a:pt x="182" y="4"/>
                  </a:cubicBezTo>
                  <a:cubicBezTo>
                    <a:pt x="183" y="3"/>
                    <a:pt x="187" y="1"/>
                    <a:pt x="189" y="1"/>
                  </a:cubicBezTo>
                  <a:cubicBezTo>
                    <a:pt x="192" y="0"/>
                    <a:pt x="198" y="1"/>
                    <a:pt x="200" y="2"/>
                  </a:cubicBezTo>
                  <a:cubicBezTo>
                    <a:pt x="202" y="3"/>
                    <a:pt x="204" y="8"/>
                    <a:pt x="205" y="9"/>
                  </a:cubicBezTo>
                  <a:cubicBezTo>
                    <a:pt x="208" y="10"/>
                    <a:pt x="212" y="11"/>
                    <a:pt x="215" y="10"/>
                  </a:cubicBezTo>
                  <a:cubicBezTo>
                    <a:pt x="218" y="10"/>
                    <a:pt x="225" y="8"/>
                    <a:pt x="228" y="7"/>
                  </a:cubicBezTo>
                  <a:cubicBezTo>
                    <a:pt x="230" y="6"/>
                    <a:pt x="233" y="5"/>
                    <a:pt x="236"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8" name="Freeform 85">
              <a:extLst>
                <a:ext uri="{FF2B5EF4-FFF2-40B4-BE49-F238E27FC236}">
                  <a16:creationId xmlns:a16="http://schemas.microsoft.com/office/drawing/2014/main" id="{3E43AFD6-7D82-4DE9-9C8B-C85405C9F770}"/>
                </a:ext>
              </a:extLst>
            </p:cNvPr>
            <p:cNvSpPr>
              <a:spLocks/>
            </p:cNvSpPr>
            <p:nvPr/>
          </p:nvSpPr>
          <p:spPr bwMode="auto">
            <a:xfrm>
              <a:off x="6513518" y="1455481"/>
              <a:ext cx="187071" cy="197915"/>
            </a:xfrm>
            <a:custGeom>
              <a:avLst/>
              <a:gdLst/>
              <a:ahLst/>
              <a:cxnLst>
                <a:cxn ang="0">
                  <a:pos x="67" y="64"/>
                </a:cxn>
                <a:cxn ang="0">
                  <a:pos x="71" y="54"/>
                </a:cxn>
                <a:cxn ang="0">
                  <a:pos x="69" y="44"/>
                </a:cxn>
                <a:cxn ang="0">
                  <a:pos x="66" y="36"/>
                </a:cxn>
                <a:cxn ang="0">
                  <a:pos x="67" y="23"/>
                </a:cxn>
                <a:cxn ang="0">
                  <a:pos x="65" y="16"/>
                </a:cxn>
                <a:cxn ang="0">
                  <a:pos x="60" y="13"/>
                </a:cxn>
                <a:cxn ang="0">
                  <a:pos x="54" y="9"/>
                </a:cxn>
                <a:cxn ang="0">
                  <a:pos x="51" y="5"/>
                </a:cxn>
                <a:cxn ang="0">
                  <a:pos x="43" y="4"/>
                </a:cxn>
                <a:cxn ang="0">
                  <a:pos x="39" y="0"/>
                </a:cxn>
                <a:cxn ang="0">
                  <a:pos x="32" y="4"/>
                </a:cxn>
                <a:cxn ang="0">
                  <a:pos x="24" y="11"/>
                </a:cxn>
                <a:cxn ang="0">
                  <a:pos x="15" y="17"/>
                </a:cxn>
                <a:cxn ang="0">
                  <a:pos x="7" y="27"/>
                </a:cxn>
                <a:cxn ang="0">
                  <a:pos x="2" y="36"/>
                </a:cxn>
                <a:cxn ang="0">
                  <a:pos x="1" y="45"/>
                </a:cxn>
                <a:cxn ang="0">
                  <a:pos x="0" y="53"/>
                </a:cxn>
                <a:cxn ang="0">
                  <a:pos x="3" y="60"/>
                </a:cxn>
                <a:cxn ang="0">
                  <a:pos x="11" y="60"/>
                </a:cxn>
                <a:cxn ang="0">
                  <a:pos x="20" y="59"/>
                </a:cxn>
                <a:cxn ang="0">
                  <a:pos x="24" y="63"/>
                </a:cxn>
                <a:cxn ang="0">
                  <a:pos x="30" y="71"/>
                </a:cxn>
                <a:cxn ang="0">
                  <a:pos x="37" y="76"/>
                </a:cxn>
                <a:cxn ang="0">
                  <a:pos x="43" y="74"/>
                </a:cxn>
                <a:cxn ang="0">
                  <a:pos x="50" y="68"/>
                </a:cxn>
                <a:cxn ang="0">
                  <a:pos x="61" y="69"/>
                </a:cxn>
                <a:cxn ang="0">
                  <a:pos x="67" y="64"/>
                </a:cxn>
              </a:cxnLst>
              <a:rect l="0" t="0" r="r" b="b"/>
              <a:pathLst>
                <a:path w="71" h="76">
                  <a:moveTo>
                    <a:pt x="67" y="64"/>
                  </a:moveTo>
                  <a:cubicBezTo>
                    <a:pt x="68" y="61"/>
                    <a:pt x="71" y="57"/>
                    <a:pt x="71" y="54"/>
                  </a:cubicBezTo>
                  <a:cubicBezTo>
                    <a:pt x="71" y="51"/>
                    <a:pt x="70" y="46"/>
                    <a:pt x="69" y="44"/>
                  </a:cubicBezTo>
                  <a:cubicBezTo>
                    <a:pt x="68" y="42"/>
                    <a:pt x="66" y="38"/>
                    <a:pt x="66" y="36"/>
                  </a:cubicBezTo>
                  <a:cubicBezTo>
                    <a:pt x="66" y="33"/>
                    <a:pt x="67" y="26"/>
                    <a:pt x="67" y="23"/>
                  </a:cubicBezTo>
                  <a:cubicBezTo>
                    <a:pt x="67" y="21"/>
                    <a:pt x="67" y="17"/>
                    <a:pt x="65" y="16"/>
                  </a:cubicBezTo>
                  <a:cubicBezTo>
                    <a:pt x="64" y="14"/>
                    <a:pt x="61" y="14"/>
                    <a:pt x="60" y="13"/>
                  </a:cubicBezTo>
                  <a:cubicBezTo>
                    <a:pt x="58" y="12"/>
                    <a:pt x="55" y="10"/>
                    <a:pt x="54" y="9"/>
                  </a:cubicBezTo>
                  <a:cubicBezTo>
                    <a:pt x="53" y="8"/>
                    <a:pt x="52" y="5"/>
                    <a:pt x="51" y="5"/>
                  </a:cubicBezTo>
                  <a:cubicBezTo>
                    <a:pt x="49" y="4"/>
                    <a:pt x="45" y="5"/>
                    <a:pt x="43" y="4"/>
                  </a:cubicBezTo>
                  <a:cubicBezTo>
                    <a:pt x="41" y="4"/>
                    <a:pt x="40" y="0"/>
                    <a:pt x="39" y="0"/>
                  </a:cubicBezTo>
                  <a:cubicBezTo>
                    <a:pt x="37" y="0"/>
                    <a:pt x="34" y="3"/>
                    <a:pt x="32" y="4"/>
                  </a:cubicBezTo>
                  <a:cubicBezTo>
                    <a:pt x="30" y="5"/>
                    <a:pt x="26" y="9"/>
                    <a:pt x="24" y="11"/>
                  </a:cubicBezTo>
                  <a:cubicBezTo>
                    <a:pt x="22" y="12"/>
                    <a:pt x="17" y="15"/>
                    <a:pt x="15" y="17"/>
                  </a:cubicBezTo>
                  <a:cubicBezTo>
                    <a:pt x="13" y="19"/>
                    <a:pt x="9" y="24"/>
                    <a:pt x="7" y="27"/>
                  </a:cubicBezTo>
                  <a:cubicBezTo>
                    <a:pt x="6" y="29"/>
                    <a:pt x="3" y="34"/>
                    <a:pt x="2" y="36"/>
                  </a:cubicBezTo>
                  <a:cubicBezTo>
                    <a:pt x="1" y="38"/>
                    <a:pt x="1" y="43"/>
                    <a:pt x="1" y="45"/>
                  </a:cubicBezTo>
                  <a:cubicBezTo>
                    <a:pt x="1" y="47"/>
                    <a:pt x="0" y="51"/>
                    <a:pt x="0" y="53"/>
                  </a:cubicBezTo>
                  <a:cubicBezTo>
                    <a:pt x="0" y="55"/>
                    <a:pt x="1" y="59"/>
                    <a:pt x="3" y="60"/>
                  </a:cubicBezTo>
                  <a:cubicBezTo>
                    <a:pt x="4" y="61"/>
                    <a:pt x="9" y="60"/>
                    <a:pt x="11" y="60"/>
                  </a:cubicBezTo>
                  <a:cubicBezTo>
                    <a:pt x="13" y="59"/>
                    <a:pt x="18" y="58"/>
                    <a:pt x="20" y="59"/>
                  </a:cubicBezTo>
                  <a:cubicBezTo>
                    <a:pt x="21" y="60"/>
                    <a:pt x="23" y="62"/>
                    <a:pt x="24" y="63"/>
                  </a:cubicBezTo>
                  <a:cubicBezTo>
                    <a:pt x="25" y="65"/>
                    <a:pt x="28" y="69"/>
                    <a:pt x="30" y="71"/>
                  </a:cubicBezTo>
                  <a:cubicBezTo>
                    <a:pt x="31" y="72"/>
                    <a:pt x="35" y="76"/>
                    <a:pt x="37" y="76"/>
                  </a:cubicBezTo>
                  <a:cubicBezTo>
                    <a:pt x="38" y="76"/>
                    <a:pt x="41" y="74"/>
                    <a:pt x="43" y="74"/>
                  </a:cubicBezTo>
                  <a:cubicBezTo>
                    <a:pt x="45" y="73"/>
                    <a:pt x="48" y="69"/>
                    <a:pt x="50" y="68"/>
                  </a:cubicBezTo>
                  <a:cubicBezTo>
                    <a:pt x="53" y="67"/>
                    <a:pt x="59" y="70"/>
                    <a:pt x="61" y="69"/>
                  </a:cubicBezTo>
                  <a:cubicBezTo>
                    <a:pt x="63" y="69"/>
                    <a:pt x="66" y="65"/>
                    <a:pt x="67" y="6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9" name="Freeform 86">
              <a:extLst>
                <a:ext uri="{FF2B5EF4-FFF2-40B4-BE49-F238E27FC236}">
                  <a16:creationId xmlns:a16="http://schemas.microsoft.com/office/drawing/2014/main" id="{2C22F714-3CB4-4E09-916A-C61E7504582C}"/>
                </a:ext>
              </a:extLst>
            </p:cNvPr>
            <p:cNvSpPr>
              <a:spLocks/>
            </p:cNvSpPr>
            <p:nvPr/>
          </p:nvSpPr>
          <p:spPr bwMode="auto">
            <a:xfrm>
              <a:off x="6096000" y="1084054"/>
              <a:ext cx="618144" cy="441920"/>
            </a:xfrm>
            <a:custGeom>
              <a:avLst/>
              <a:gdLst/>
              <a:ahLst/>
              <a:cxnLst>
                <a:cxn ang="0">
                  <a:pos x="235" y="121"/>
                </a:cxn>
                <a:cxn ang="0">
                  <a:pos x="215" y="124"/>
                </a:cxn>
                <a:cxn ang="0">
                  <a:pos x="206" y="119"/>
                </a:cxn>
                <a:cxn ang="0">
                  <a:pos x="193" y="120"/>
                </a:cxn>
                <a:cxn ang="0">
                  <a:pos x="186" y="112"/>
                </a:cxn>
                <a:cxn ang="0">
                  <a:pos x="181" y="102"/>
                </a:cxn>
                <a:cxn ang="0">
                  <a:pos x="176" y="96"/>
                </a:cxn>
                <a:cxn ang="0">
                  <a:pos x="170" y="92"/>
                </a:cxn>
                <a:cxn ang="0">
                  <a:pos x="149" y="94"/>
                </a:cxn>
                <a:cxn ang="0">
                  <a:pos x="140" y="103"/>
                </a:cxn>
                <a:cxn ang="0">
                  <a:pos x="123" y="103"/>
                </a:cxn>
                <a:cxn ang="0">
                  <a:pos x="112" y="113"/>
                </a:cxn>
                <a:cxn ang="0">
                  <a:pos x="112" y="120"/>
                </a:cxn>
                <a:cxn ang="0">
                  <a:pos x="109" y="125"/>
                </a:cxn>
                <a:cxn ang="0">
                  <a:pos x="112" y="130"/>
                </a:cxn>
                <a:cxn ang="0">
                  <a:pos x="111" y="135"/>
                </a:cxn>
                <a:cxn ang="0">
                  <a:pos x="91" y="144"/>
                </a:cxn>
                <a:cxn ang="0">
                  <a:pos x="69" y="162"/>
                </a:cxn>
                <a:cxn ang="0">
                  <a:pos x="45" y="169"/>
                </a:cxn>
                <a:cxn ang="0">
                  <a:pos x="24" y="164"/>
                </a:cxn>
                <a:cxn ang="0">
                  <a:pos x="7" y="155"/>
                </a:cxn>
                <a:cxn ang="0">
                  <a:pos x="17" y="142"/>
                </a:cxn>
                <a:cxn ang="0">
                  <a:pos x="48" y="113"/>
                </a:cxn>
                <a:cxn ang="0">
                  <a:pos x="65" y="100"/>
                </a:cxn>
                <a:cxn ang="0">
                  <a:pos x="81" y="85"/>
                </a:cxn>
                <a:cxn ang="0">
                  <a:pos x="96" y="80"/>
                </a:cxn>
                <a:cxn ang="0">
                  <a:pos x="120" y="77"/>
                </a:cxn>
                <a:cxn ang="0">
                  <a:pos x="128" y="61"/>
                </a:cxn>
                <a:cxn ang="0">
                  <a:pos x="140" y="53"/>
                </a:cxn>
                <a:cxn ang="0">
                  <a:pos x="157" y="35"/>
                </a:cxn>
                <a:cxn ang="0">
                  <a:pos x="168" y="28"/>
                </a:cxn>
                <a:cxn ang="0">
                  <a:pos x="171" y="12"/>
                </a:cxn>
                <a:cxn ang="0">
                  <a:pos x="179" y="0"/>
                </a:cxn>
                <a:cxn ang="0">
                  <a:pos x="192" y="10"/>
                </a:cxn>
                <a:cxn ang="0">
                  <a:pos x="208" y="33"/>
                </a:cxn>
                <a:cxn ang="0">
                  <a:pos x="224" y="51"/>
                </a:cxn>
                <a:cxn ang="0">
                  <a:pos x="225" y="62"/>
                </a:cxn>
                <a:cxn ang="0">
                  <a:pos x="223" y="78"/>
                </a:cxn>
                <a:cxn ang="0">
                  <a:pos x="224" y="95"/>
                </a:cxn>
                <a:cxn ang="0">
                  <a:pos x="235" y="115"/>
                </a:cxn>
              </a:cxnLst>
              <a:rect l="0" t="0" r="r" b="b"/>
              <a:pathLst>
                <a:path w="236" h="169">
                  <a:moveTo>
                    <a:pt x="236" y="120"/>
                  </a:moveTo>
                  <a:cubicBezTo>
                    <a:pt x="236" y="120"/>
                    <a:pt x="235" y="121"/>
                    <a:pt x="235" y="121"/>
                  </a:cubicBezTo>
                  <a:cubicBezTo>
                    <a:pt x="232" y="122"/>
                    <a:pt x="226" y="122"/>
                    <a:pt x="223" y="122"/>
                  </a:cubicBezTo>
                  <a:cubicBezTo>
                    <a:pt x="221" y="122"/>
                    <a:pt x="217" y="124"/>
                    <a:pt x="215" y="124"/>
                  </a:cubicBezTo>
                  <a:cubicBezTo>
                    <a:pt x="213" y="124"/>
                    <a:pt x="209" y="123"/>
                    <a:pt x="208" y="122"/>
                  </a:cubicBezTo>
                  <a:cubicBezTo>
                    <a:pt x="207" y="122"/>
                    <a:pt x="206" y="119"/>
                    <a:pt x="206" y="119"/>
                  </a:cubicBezTo>
                  <a:cubicBezTo>
                    <a:pt x="204" y="118"/>
                    <a:pt x="199" y="119"/>
                    <a:pt x="197" y="119"/>
                  </a:cubicBezTo>
                  <a:cubicBezTo>
                    <a:pt x="196" y="119"/>
                    <a:pt x="194" y="120"/>
                    <a:pt x="193" y="120"/>
                  </a:cubicBezTo>
                  <a:cubicBezTo>
                    <a:pt x="192" y="119"/>
                    <a:pt x="191" y="117"/>
                    <a:pt x="191" y="116"/>
                  </a:cubicBezTo>
                  <a:cubicBezTo>
                    <a:pt x="190" y="115"/>
                    <a:pt x="187" y="113"/>
                    <a:pt x="186" y="112"/>
                  </a:cubicBezTo>
                  <a:cubicBezTo>
                    <a:pt x="185" y="111"/>
                    <a:pt x="184" y="109"/>
                    <a:pt x="183" y="107"/>
                  </a:cubicBezTo>
                  <a:cubicBezTo>
                    <a:pt x="182" y="106"/>
                    <a:pt x="182" y="103"/>
                    <a:pt x="181" y="102"/>
                  </a:cubicBezTo>
                  <a:cubicBezTo>
                    <a:pt x="181" y="101"/>
                    <a:pt x="180" y="99"/>
                    <a:pt x="179" y="98"/>
                  </a:cubicBezTo>
                  <a:cubicBezTo>
                    <a:pt x="178" y="97"/>
                    <a:pt x="176" y="97"/>
                    <a:pt x="176" y="96"/>
                  </a:cubicBezTo>
                  <a:cubicBezTo>
                    <a:pt x="175" y="95"/>
                    <a:pt x="177" y="92"/>
                    <a:pt x="176" y="92"/>
                  </a:cubicBezTo>
                  <a:cubicBezTo>
                    <a:pt x="175" y="91"/>
                    <a:pt x="171" y="92"/>
                    <a:pt x="170" y="92"/>
                  </a:cubicBezTo>
                  <a:cubicBezTo>
                    <a:pt x="167" y="92"/>
                    <a:pt x="160" y="92"/>
                    <a:pt x="157" y="92"/>
                  </a:cubicBezTo>
                  <a:cubicBezTo>
                    <a:pt x="155" y="92"/>
                    <a:pt x="151" y="93"/>
                    <a:pt x="149" y="94"/>
                  </a:cubicBezTo>
                  <a:cubicBezTo>
                    <a:pt x="148" y="95"/>
                    <a:pt x="145" y="97"/>
                    <a:pt x="144" y="98"/>
                  </a:cubicBezTo>
                  <a:cubicBezTo>
                    <a:pt x="143" y="99"/>
                    <a:pt x="141" y="102"/>
                    <a:pt x="140" y="103"/>
                  </a:cubicBezTo>
                  <a:cubicBezTo>
                    <a:pt x="138" y="104"/>
                    <a:pt x="132" y="103"/>
                    <a:pt x="130" y="103"/>
                  </a:cubicBezTo>
                  <a:cubicBezTo>
                    <a:pt x="128" y="103"/>
                    <a:pt x="124" y="102"/>
                    <a:pt x="123" y="103"/>
                  </a:cubicBezTo>
                  <a:cubicBezTo>
                    <a:pt x="121" y="103"/>
                    <a:pt x="118" y="106"/>
                    <a:pt x="117" y="108"/>
                  </a:cubicBezTo>
                  <a:cubicBezTo>
                    <a:pt x="115" y="109"/>
                    <a:pt x="113" y="112"/>
                    <a:pt x="112" y="113"/>
                  </a:cubicBezTo>
                  <a:cubicBezTo>
                    <a:pt x="112" y="114"/>
                    <a:pt x="109" y="116"/>
                    <a:pt x="110" y="118"/>
                  </a:cubicBezTo>
                  <a:cubicBezTo>
                    <a:pt x="110" y="119"/>
                    <a:pt x="112" y="120"/>
                    <a:pt x="112" y="120"/>
                  </a:cubicBezTo>
                  <a:cubicBezTo>
                    <a:pt x="113" y="121"/>
                    <a:pt x="113" y="122"/>
                    <a:pt x="112" y="123"/>
                  </a:cubicBezTo>
                  <a:cubicBezTo>
                    <a:pt x="112" y="124"/>
                    <a:pt x="110" y="124"/>
                    <a:pt x="109" y="125"/>
                  </a:cubicBezTo>
                  <a:cubicBezTo>
                    <a:pt x="108" y="126"/>
                    <a:pt x="108" y="127"/>
                    <a:pt x="108" y="128"/>
                  </a:cubicBezTo>
                  <a:cubicBezTo>
                    <a:pt x="109" y="129"/>
                    <a:pt x="111" y="129"/>
                    <a:pt x="112" y="130"/>
                  </a:cubicBezTo>
                  <a:cubicBezTo>
                    <a:pt x="112" y="130"/>
                    <a:pt x="112" y="131"/>
                    <a:pt x="112" y="132"/>
                  </a:cubicBezTo>
                  <a:cubicBezTo>
                    <a:pt x="112" y="133"/>
                    <a:pt x="111" y="135"/>
                    <a:pt x="111" y="135"/>
                  </a:cubicBezTo>
                  <a:cubicBezTo>
                    <a:pt x="109" y="137"/>
                    <a:pt x="103" y="137"/>
                    <a:pt x="101" y="138"/>
                  </a:cubicBezTo>
                  <a:cubicBezTo>
                    <a:pt x="98" y="139"/>
                    <a:pt x="94" y="143"/>
                    <a:pt x="91" y="144"/>
                  </a:cubicBezTo>
                  <a:cubicBezTo>
                    <a:pt x="89" y="146"/>
                    <a:pt x="85" y="150"/>
                    <a:pt x="82" y="152"/>
                  </a:cubicBezTo>
                  <a:cubicBezTo>
                    <a:pt x="79" y="155"/>
                    <a:pt x="72" y="160"/>
                    <a:pt x="69" y="162"/>
                  </a:cubicBezTo>
                  <a:cubicBezTo>
                    <a:pt x="66" y="164"/>
                    <a:pt x="59" y="168"/>
                    <a:pt x="56" y="169"/>
                  </a:cubicBezTo>
                  <a:cubicBezTo>
                    <a:pt x="53" y="169"/>
                    <a:pt x="48" y="169"/>
                    <a:pt x="45" y="169"/>
                  </a:cubicBezTo>
                  <a:cubicBezTo>
                    <a:pt x="42" y="168"/>
                    <a:pt x="36" y="167"/>
                    <a:pt x="32" y="166"/>
                  </a:cubicBezTo>
                  <a:cubicBezTo>
                    <a:pt x="30" y="165"/>
                    <a:pt x="26" y="165"/>
                    <a:pt x="24" y="164"/>
                  </a:cubicBezTo>
                  <a:cubicBezTo>
                    <a:pt x="22" y="163"/>
                    <a:pt x="19" y="160"/>
                    <a:pt x="17" y="159"/>
                  </a:cubicBezTo>
                  <a:cubicBezTo>
                    <a:pt x="15" y="157"/>
                    <a:pt x="10" y="156"/>
                    <a:pt x="7" y="155"/>
                  </a:cubicBezTo>
                  <a:cubicBezTo>
                    <a:pt x="5" y="155"/>
                    <a:pt x="2" y="153"/>
                    <a:pt x="0" y="152"/>
                  </a:cubicBezTo>
                  <a:cubicBezTo>
                    <a:pt x="3" y="151"/>
                    <a:pt x="14" y="145"/>
                    <a:pt x="17" y="142"/>
                  </a:cubicBezTo>
                  <a:cubicBezTo>
                    <a:pt x="23" y="138"/>
                    <a:pt x="33" y="128"/>
                    <a:pt x="38" y="124"/>
                  </a:cubicBezTo>
                  <a:cubicBezTo>
                    <a:pt x="41" y="121"/>
                    <a:pt x="45" y="115"/>
                    <a:pt x="48" y="113"/>
                  </a:cubicBezTo>
                  <a:cubicBezTo>
                    <a:pt x="51" y="112"/>
                    <a:pt x="56" y="110"/>
                    <a:pt x="58" y="108"/>
                  </a:cubicBezTo>
                  <a:cubicBezTo>
                    <a:pt x="60" y="107"/>
                    <a:pt x="63" y="102"/>
                    <a:pt x="65" y="100"/>
                  </a:cubicBezTo>
                  <a:cubicBezTo>
                    <a:pt x="66" y="98"/>
                    <a:pt x="70" y="95"/>
                    <a:pt x="72" y="93"/>
                  </a:cubicBezTo>
                  <a:cubicBezTo>
                    <a:pt x="74" y="91"/>
                    <a:pt x="79" y="87"/>
                    <a:pt x="81" y="85"/>
                  </a:cubicBezTo>
                  <a:cubicBezTo>
                    <a:pt x="82" y="84"/>
                    <a:pt x="85" y="81"/>
                    <a:pt x="87" y="80"/>
                  </a:cubicBezTo>
                  <a:cubicBezTo>
                    <a:pt x="88" y="81"/>
                    <a:pt x="93" y="80"/>
                    <a:pt x="96" y="80"/>
                  </a:cubicBezTo>
                  <a:cubicBezTo>
                    <a:pt x="99" y="80"/>
                    <a:pt x="107" y="81"/>
                    <a:pt x="111" y="80"/>
                  </a:cubicBezTo>
                  <a:cubicBezTo>
                    <a:pt x="113" y="79"/>
                    <a:pt x="118" y="78"/>
                    <a:pt x="120" y="77"/>
                  </a:cubicBezTo>
                  <a:cubicBezTo>
                    <a:pt x="122" y="75"/>
                    <a:pt x="123" y="71"/>
                    <a:pt x="124" y="69"/>
                  </a:cubicBezTo>
                  <a:cubicBezTo>
                    <a:pt x="125" y="67"/>
                    <a:pt x="127" y="63"/>
                    <a:pt x="128" y="61"/>
                  </a:cubicBezTo>
                  <a:cubicBezTo>
                    <a:pt x="130" y="59"/>
                    <a:pt x="133" y="56"/>
                    <a:pt x="135" y="55"/>
                  </a:cubicBezTo>
                  <a:cubicBezTo>
                    <a:pt x="136" y="54"/>
                    <a:pt x="139" y="54"/>
                    <a:pt x="140" y="53"/>
                  </a:cubicBezTo>
                  <a:cubicBezTo>
                    <a:pt x="143" y="51"/>
                    <a:pt x="146" y="45"/>
                    <a:pt x="149" y="43"/>
                  </a:cubicBezTo>
                  <a:cubicBezTo>
                    <a:pt x="151" y="41"/>
                    <a:pt x="155" y="37"/>
                    <a:pt x="157" y="35"/>
                  </a:cubicBezTo>
                  <a:cubicBezTo>
                    <a:pt x="159" y="34"/>
                    <a:pt x="161" y="31"/>
                    <a:pt x="163" y="30"/>
                  </a:cubicBezTo>
                  <a:cubicBezTo>
                    <a:pt x="164" y="29"/>
                    <a:pt x="167" y="29"/>
                    <a:pt x="168" y="28"/>
                  </a:cubicBezTo>
                  <a:cubicBezTo>
                    <a:pt x="169" y="26"/>
                    <a:pt x="171" y="22"/>
                    <a:pt x="171" y="20"/>
                  </a:cubicBezTo>
                  <a:cubicBezTo>
                    <a:pt x="172" y="18"/>
                    <a:pt x="170" y="14"/>
                    <a:pt x="171" y="12"/>
                  </a:cubicBezTo>
                  <a:cubicBezTo>
                    <a:pt x="171" y="9"/>
                    <a:pt x="173" y="5"/>
                    <a:pt x="174" y="3"/>
                  </a:cubicBezTo>
                  <a:cubicBezTo>
                    <a:pt x="175" y="2"/>
                    <a:pt x="178" y="1"/>
                    <a:pt x="179" y="0"/>
                  </a:cubicBezTo>
                  <a:cubicBezTo>
                    <a:pt x="180" y="1"/>
                    <a:pt x="182" y="2"/>
                    <a:pt x="182" y="3"/>
                  </a:cubicBezTo>
                  <a:cubicBezTo>
                    <a:pt x="185" y="4"/>
                    <a:pt x="190" y="8"/>
                    <a:pt x="192" y="10"/>
                  </a:cubicBezTo>
                  <a:cubicBezTo>
                    <a:pt x="194" y="12"/>
                    <a:pt x="199" y="17"/>
                    <a:pt x="200" y="19"/>
                  </a:cubicBezTo>
                  <a:cubicBezTo>
                    <a:pt x="203" y="22"/>
                    <a:pt x="206" y="30"/>
                    <a:pt x="208" y="33"/>
                  </a:cubicBezTo>
                  <a:cubicBezTo>
                    <a:pt x="209" y="36"/>
                    <a:pt x="212" y="42"/>
                    <a:pt x="214" y="45"/>
                  </a:cubicBezTo>
                  <a:cubicBezTo>
                    <a:pt x="216" y="47"/>
                    <a:pt x="222" y="49"/>
                    <a:pt x="224" y="51"/>
                  </a:cubicBezTo>
                  <a:cubicBezTo>
                    <a:pt x="225" y="52"/>
                    <a:pt x="228" y="53"/>
                    <a:pt x="229" y="55"/>
                  </a:cubicBezTo>
                  <a:cubicBezTo>
                    <a:pt x="229" y="57"/>
                    <a:pt x="226" y="60"/>
                    <a:pt x="225" y="62"/>
                  </a:cubicBezTo>
                  <a:cubicBezTo>
                    <a:pt x="225" y="64"/>
                    <a:pt x="225" y="69"/>
                    <a:pt x="225" y="71"/>
                  </a:cubicBezTo>
                  <a:cubicBezTo>
                    <a:pt x="225" y="73"/>
                    <a:pt x="223" y="76"/>
                    <a:pt x="223" y="78"/>
                  </a:cubicBezTo>
                  <a:cubicBezTo>
                    <a:pt x="223" y="80"/>
                    <a:pt x="225" y="85"/>
                    <a:pt x="225" y="87"/>
                  </a:cubicBezTo>
                  <a:cubicBezTo>
                    <a:pt x="225" y="89"/>
                    <a:pt x="224" y="93"/>
                    <a:pt x="224" y="95"/>
                  </a:cubicBezTo>
                  <a:cubicBezTo>
                    <a:pt x="225" y="98"/>
                    <a:pt x="228" y="102"/>
                    <a:pt x="229" y="104"/>
                  </a:cubicBezTo>
                  <a:cubicBezTo>
                    <a:pt x="231" y="107"/>
                    <a:pt x="234" y="112"/>
                    <a:pt x="235" y="115"/>
                  </a:cubicBezTo>
                  <a:cubicBezTo>
                    <a:pt x="235" y="116"/>
                    <a:pt x="236" y="118"/>
                    <a:pt x="236" y="1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0" name="Freeform 87">
              <a:extLst>
                <a:ext uri="{FF2B5EF4-FFF2-40B4-BE49-F238E27FC236}">
                  <a16:creationId xmlns:a16="http://schemas.microsoft.com/office/drawing/2014/main" id="{5346F92B-D685-493B-B07F-11AEB845BE7A}"/>
                </a:ext>
              </a:extLst>
            </p:cNvPr>
            <p:cNvSpPr>
              <a:spLocks/>
            </p:cNvSpPr>
            <p:nvPr/>
          </p:nvSpPr>
          <p:spPr bwMode="auto">
            <a:xfrm>
              <a:off x="6565030" y="915962"/>
              <a:ext cx="466319" cy="482586"/>
            </a:xfrm>
            <a:custGeom>
              <a:avLst/>
              <a:gdLst/>
              <a:ahLst/>
              <a:cxnLst>
                <a:cxn ang="0">
                  <a:pos x="177" y="59"/>
                </a:cxn>
                <a:cxn ang="0">
                  <a:pos x="165" y="66"/>
                </a:cxn>
                <a:cxn ang="0">
                  <a:pos x="154" y="63"/>
                </a:cxn>
                <a:cxn ang="0">
                  <a:pos x="141" y="75"/>
                </a:cxn>
                <a:cxn ang="0">
                  <a:pos x="132" y="89"/>
                </a:cxn>
                <a:cxn ang="0">
                  <a:pos x="134" y="106"/>
                </a:cxn>
                <a:cxn ang="0">
                  <a:pos x="127" y="110"/>
                </a:cxn>
                <a:cxn ang="0">
                  <a:pos x="125" y="123"/>
                </a:cxn>
                <a:cxn ang="0">
                  <a:pos x="131" y="129"/>
                </a:cxn>
                <a:cxn ang="0">
                  <a:pos x="130" y="136"/>
                </a:cxn>
                <a:cxn ang="0">
                  <a:pos x="118" y="134"/>
                </a:cxn>
                <a:cxn ang="0">
                  <a:pos x="113" y="143"/>
                </a:cxn>
                <a:cxn ang="0">
                  <a:pos x="105" y="156"/>
                </a:cxn>
                <a:cxn ang="0">
                  <a:pos x="94" y="161"/>
                </a:cxn>
                <a:cxn ang="0">
                  <a:pos x="75" y="170"/>
                </a:cxn>
                <a:cxn ang="0">
                  <a:pos x="62" y="183"/>
                </a:cxn>
                <a:cxn ang="0">
                  <a:pos x="56" y="180"/>
                </a:cxn>
                <a:cxn ang="0">
                  <a:pos x="45" y="160"/>
                </a:cxn>
                <a:cxn ang="0">
                  <a:pos x="44" y="143"/>
                </a:cxn>
                <a:cxn ang="0">
                  <a:pos x="46" y="127"/>
                </a:cxn>
                <a:cxn ang="0">
                  <a:pos x="45" y="116"/>
                </a:cxn>
                <a:cxn ang="0">
                  <a:pos x="29" y="98"/>
                </a:cxn>
                <a:cxn ang="0">
                  <a:pos x="13" y="75"/>
                </a:cxn>
                <a:cxn ang="0">
                  <a:pos x="0" y="65"/>
                </a:cxn>
                <a:cxn ang="0">
                  <a:pos x="3" y="56"/>
                </a:cxn>
                <a:cxn ang="0">
                  <a:pos x="16" y="50"/>
                </a:cxn>
                <a:cxn ang="0">
                  <a:pos x="35" y="38"/>
                </a:cxn>
                <a:cxn ang="0">
                  <a:pos x="43" y="25"/>
                </a:cxn>
                <a:cxn ang="0">
                  <a:pos x="54" y="15"/>
                </a:cxn>
                <a:cxn ang="0">
                  <a:pos x="55" y="13"/>
                </a:cxn>
                <a:cxn ang="0">
                  <a:pos x="66" y="4"/>
                </a:cxn>
                <a:cxn ang="0">
                  <a:pos x="93" y="1"/>
                </a:cxn>
                <a:cxn ang="0">
                  <a:pos x="136" y="24"/>
                </a:cxn>
                <a:cxn ang="0">
                  <a:pos x="166" y="48"/>
                </a:cxn>
                <a:cxn ang="0">
                  <a:pos x="179" y="54"/>
                </a:cxn>
              </a:cxnLst>
              <a:rect l="0" t="0" r="r" b="b"/>
              <a:pathLst>
                <a:path w="179" h="185">
                  <a:moveTo>
                    <a:pt x="179" y="54"/>
                  </a:moveTo>
                  <a:cubicBezTo>
                    <a:pt x="178" y="56"/>
                    <a:pt x="177" y="58"/>
                    <a:pt x="177" y="59"/>
                  </a:cubicBezTo>
                  <a:cubicBezTo>
                    <a:pt x="177" y="60"/>
                    <a:pt x="177" y="63"/>
                    <a:pt x="176" y="64"/>
                  </a:cubicBezTo>
                  <a:cubicBezTo>
                    <a:pt x="174" y="66"/>
                    <a:pt x="168" y="66"/>
                    <a:pt x="165" y="66"/>
                  </a:cubicBezTo>
                  <a:cubicBezTo>
                    <a:pt x="164" y="65"/>
                    <a:pt x="161" y="63"/>
                    <a:pt x="160" y="63"/>
                  </a:cubicBezTo>
                  <a:cubicBezTo>
                    <a:pt x="158" y="62"/>
                    <a:pt x="156" y="62"/>
                    <a:pt x="154" y="63"/>
                  </a:cubicBezTo>
                  <a:cubicBezTo>
                    <a:pt x="152" y="63"/>
                    <a:pt x="148" y="66"/>
                    <a:pt x="147" y="67"/>
                  </a:cubicBezTo>
                  <a:cubicBezTo>
                    <a:pt x="145" y="69"/>
                    <a:pt x="142" y="73"/>
                    <a:pt x="141" y="75"/>
                  </a:cubicBezTo>
                  <a:cubicBezTo>
                    <a:pt x="139" y="77"/>
                    <a:pt x="136" y="81"/>
                    <a:pt x="134" y="83"/>
                  </a:cubicBezTo>
                  <a:cubicBezTo>
                    <a:pt x="134" y="85"/>
                    <a:pt x="132" y="87"/>
                    <a:pt x="132" y="89"/>
                  </a:cubicBezTo>
                  <a:cubicBezTo>
                    <a:pt x="131" y="91"/>
                    <a:pt x="131" y="97"/>
                    <a:pt x="132" y="99"/>
                  </a:cubicBezTo>
                  <a:cubicBezTo>
                    <a:pt x="132" y="101"/>
                    <a:pt x="133" y="104"/>
                    <a:pt x="134" y="106"/>
                  </a:cubicBezTo>
                  <a:cubicBezTo>
                    <a:pt x="133" y="106"/>
                    <a:pt x="132" y="106"/>
                    <a:pt x="131" y="106"/>
                  </a:cubicBezTo>
                  <a:cubicBezTo>
                    <a:pt x="130" y="107"/>
                    <a:pt x="128" y="109"/>
                    <a:pt x="127" y="110"/>
                  </a:cubicBezTo>
                  <a:cubicBezTo>
                    <a:pt x="126" y="111"/>
                    <a:pt x="124" y="113"/>
                    <a:pt x="124" y="114"/>
                  </a:cubicBezTo>
                  <a:cubicBezTo>
                    <a:pt x="123" y="116"/>
                    <a:pt x="125" y="121"/>
                    <a:pt x="125" y="123"/>
                  </a:cubicBezTo>
                  <a:cubicBezTo>
                    <a:pt x="126" y="124"/>
                    <a:pt x="127" y="126"/>
                    <a:pt x="127" y="127"/>
                  </a:cubicBezTo>
                  <a:cubicBezTo>
                    <a:pt x="128" y="128"/>
                    <a:pt x="130" y="128"/>
                    <a:pt x="131" y="129"/>
                  </a:cubicBezTo>
                  <a:cubicBezTo>
                    <a:pt x="132" y="130"/>
                    <a:pt x="133" y="132"/>
                    <a:pt x="133" y="134"/>
                  </a:cubicBezTo>
                  <a:cubicBezTo>
                    <a:pt x="132" y="134"/>
                    <a:pt x="131" y="136"/>
                    <a:pt x="130" y="136"/>
                  </a:cubicBezTo>
                  <a:cubicBezTo>
                    <a:pt x="129" y="137"/>
                    <a:pt x="126" y="136"/>
                    <a:pt x="124" y="136"/>
                  </a:cubicBezTo>
                  <a:cubicBezTo>
                    <a:pt x="123" y="135"/>
                    <a:pt x="120" y="134"/>
                    <a:pt x="118" y="134"/>
                  </a:cubicBezTo>
                  <a:cubicBezTo>
                    <a:pt x="117" y="134"/>
                    <a:pt x="115" y="137"/>
                    <a:pt x="114" y="138"/>
                  </a:cubicBezTo>
                  <a:cubicBezTo>
                    <a:pt x="114" y="139"/>
                    <a:pt x="113" y="142"/>
                    <a:pt x="113" y="143"/>
                  </a:cubicBezTo>
                  <a:cubicBezTo>
                    <a:pt x="112" y="145"/>
                    <a:pt x="111" y="148"/>
                    <a:pt x="110" y="150"/>
                  </a:cubicBezTo>
                  <a:cubicBezTo>
                    <a:pt x="109" y="151"/>
                    <a:pt x="106" y="154"/>
                    <a:pt x="105" y="156"/>
                  </a:cubicBezTo>
                  <a:cubicBezTo>
                    <a:pt x="103" y="157"/>
                    <a:pt x="101" y="159"/>
                    <a:pt x="99" y="160"/>
                  </a:cubicBezTo>
                  <a:cubicBezTo>
                    <a:pt x="98" y="161"/>
                    <a:pt x="95" y="161"/>
                    <a:pt x="94" y="161"/>
                  </a:cubicBezTo>
                  <a:cubicBezTo>
                    <a:pt x="91" y="162"/>
                    <a:pt x="86" y="163"/>
                    <a:pt x="84" y="164"/>
                  </a:cubicBezTo>
                  <a:cubicBezTo>
                    <a:pt x="81" y="165"/>
                    <a:pt x="77" y="168"/>
                    <a:pt x="75" y="170"/>
                  </a:cubicBezTo>
                  <a:cubicBezTo>
                    <a:pt x="73" y="171"/>
                    <a:pt x="69" y="174"/>
                    <a:pt x="68" y="175"/>
                  </a:cubicBezTo>
                  <a:cubicBezTo>
                    <a:pt x="66" y="177"/>
                    <a:pt x="64" y="181"/>
                    <a:pt x="62" y="183"/>
                  </a:cubicBezTo>
                  <a:cubicBezTo>
                    <a:pt x="61" y="183"/>
                    <a:pt x="59" y="184"/>
                    <a:pt x="57" y="185"/>
                  </a:cubicBezTo>
                  <a:cubicBezTo>
                    <a:pt x="57" y="183"/>
                    <a:pt x="56" y="181"/>
                    <a:pt x="56" y="180"/>
                  </a:cubicBezTo>
                  <a:cubicBezTo>
                    <a:pt x="55" y="177"/>
                    <a:pt x="52" y="172"/>
                    <a:pt x="50" y="169"/>
                  </a:cubicBezTo>
                  <a:cubicBezTo>
                    <a:pt x="49" y="167"/>
                    <a:pt x="46" y="163"/>
                    <a:pt x="45" y="160"/>
                  </a:cubicBezTo>
                  <a:cubicBezTo>
                    <a:pt x="45" y="158"/>
                    <a:pt x="46" y="154"/>
                    <a:pt x="46" y="152"/>
                  </a:cubicBezTo>
                  <a:cubicBezTo>
                    <a:pt x="46" y="150"/>
                    <a:pt x="44" y="145"/>
                    <a:pt x="44" y="143"/>
                  </a:cubicBezTo>
                  <a:cubicBezTo>
                    <a:pt x="44" y="141"/>
                    <a:pt x="46" y="138"/>
                    <a:pt x="46" y="136"/>
                  </a:cubicBezTo>
                  <a:cubicBezTo>
                    <a:pt x="46" y="134"/>
                    <a:pt x="46" y="129"/>
                    <a:pt x="46" y="127"/>
                  </a:cubicBezTo>
                  <a:cubicBezTo>
                    <a:pt x="47" y="125"/>
                    <a:pt x="50" y="122"/>
                    <a:pt x="50" y="120"/>
                  </a:cubicBezTo>
                  <a:cubicBezTo>
                    <a:pt x="49" y="118"/>
                    <a:pt x="46" y="117"/>
                    <a:pt x="45" y="116"/>
                  </a:cubicBezTo>
                  <a:cubicBezTo>
                    <a:pt x="43" y="114"/>
                    <a:pt x="37" y="112"/>
                    <a:pt x="35" y="110"/>
                  </a:cubicBezTo>
                  <a:cubicBezTo>
                    <a:pt x="33" y="107"/>
                    <a:pt x="30" y="101"/>
                    <a:pt x="29" y="98"/>
                  </a:cubicBezTo>
                  <a:cubicBezTo>
                    <a:pt x="27" y="95"/>
                    <a:pt x="24" y="87"/>
                    <a:pt x="21" y="84"/>
                  </a:cubicBezTo>
                  <a:cubicBezTo>
                    <a:pt x="20" y="82"/>
                    <a:pt x="15" y="77"/>
                    <a:pt x="13" y="75"/>
                  </a:cubicBezTo>
                  <a:cubicBezTo>
                    <a:pt x="11" y="73"/>
                    <a:pt x="6" y="69"/>
                    <a:pt x="3" y="68"/>
                  </a:cubicBezTo>
                  <a:cubicBezTo>
                    <a:pt x="3" y="67"/>
                    <a:pt x="1" y="66"/>
                    <a:pt x="0" y="65"/>
                  </a:cubicBezTo>
                  <a:cubicBezTo>
                    <a:pt x="0" y="65"/>
                    <a:pt x="0" y="64"/>
                    <a:pt x="1" y="64"/>
                  </a:cubicBezTo>
                  <a:cubicBezTo>
                    <a:pt x="2" y="62"/>
                    <a:pt x="2" y="58"/>
                    <a:pt x="3" y="56"/>
                  </a:cubicBezTo>
                  <a:cubicBezTo>
                    <a:pt x="4" y="54"/>
                    <a:pt x="8" y="52"/>
                    <a:pt x="10" y="51"/>
                  </a:cubicBezTo>
                  <a:cubicBezTo>
                    <a:pt x="11" y="51"/>
                    <a:pt x="15" y="50"/>
                    <a:pt x="16" y="50"/>
                  </a:cubicBezTo>
                  <a:cubicBezTo>
                    <a:pt x="19" y="49"/>
                    <a:pt x="24" y="46"/>
                    <a:pt x="27" y="44"/>
                  </a:cubicBezTo>
                  <a:cubicBezTo>
                    <a:pt x="29" y="43"/>
                    <a:pt x="33" y="40"/>
                    <a:pt x="35" y="38"/>
                  </a:cubicBezTo>
                  <a:cubicBezTo>
                    <a:pt x="36" y="36"/>
                    <a:pt x="38" y="32"/>
                    <a:pt x="39" y="31"/>
                  </a:cubicBezTo>
                  <a:cubicBezTo>
                    <a:pt x="40" y="29"/>
                    <a:pt x="41" y="26"/>
                    <a:pt x="43" y="25"/>
                  </a:cubicBezTo>
                  <a:cubicBezTo>
                    <a:pt x="44" y="23"/>
                    <a:pt x="48" y="22"/>
                    <a:pt x="50" y="20"/>
                  </a:cubicBezTo>
                  <a:cubicBezTo>
                    <a:pt x="51" y="19"/>
                    <a:pt x="53" y="17"/>
                    <a:pt x="54" y="15"/>
                  </a:cubicBezTo>
                  <a:cubicBezTo>
                    <a:pt x="54" y="15"/>
                    <a:pt x="54" y="14"/>
                    <a:pt x="55" y="13"/>
                  </a:cubicBezTo>
                  <a:cubicBezTo>
                    <a:pt x="55" y="13"/>
                    <a:pt x="55" y="13"/>
                    <a:pt x="55" y="13"/>
                  </a:cubicBezTo>
                  <a:cubicBezTo>
                    <a:pt x="57" y="13"/>
                    <a:pt x="59" y="11"/>
                    <a:pt x="61" y="10"/>
                  </a:cubicBezTo>
                  <a:cubicBezTo>
                    <a:pt x="62" y="8"/>
                    <a:pt x="65" y="5"/>
                    <a:pt x="66" y="4"/>
                  </a:cubicBezTo>
                  <a:cubicBezTo>
                    <a:pt x="68" y="3"/>
                    <a:pt x="71" y="1"/>
                    <a:pt x="73" y="1"/>
                  </a:cubicBezTo>
                  <a:cubicBezTo>
                    <a:pt x="77" y="0"/>
                    <a:pt x="88" y="0"/>
                    <a:pt x="93" y="1"/>
                  </a:cubicBezTo>
                  <a:cubicBezTo>
                    <a:pt x="97" y="2"/>
                    <a:pt x="107" y="5"/>
                    <a:pt x="111" y="8"/>
                  </a:cubicBezTo>
                  <a:cubicBezTo>
                    <a:pt x="117" y="11"/>
                    <a:pt x="130" y="20"/>
                    <a:pt x="136" y="24"/>
                  </a:cubicBezTo>
                  <a:cubicBezTo>
                    <a:pt x="141" y="27"/>
                    <a:pt x="150" y="33"/>
                    <a:pt x="155" y="37"/>
                  </a:cubicBezTo>
                  <a:cubicBezTo>
                    <a:pt x="158" y="39"/>
                    <a:pt x="163" y="45"/>
                    <a:pt x="166" y="48"/>
                  </a:cubicBezTo>
                  <a:cubicBezTo>
                    <a:pt x="168" y="49"/>
                    <a:pt x="174" y="52"/>
                    <a:pt x="177" y="53"/>
                  </a:cubicBezTo>
                  <a:cubicBezTo>
                    <a:pt x="177" y="54"/>
                    <a:pt x="178" y="54"/>
                    <a:pt x="179" y="5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1" name="Freeform 88">
              <a:extLst>
                <a:ext uri="{FF2B5EF4-FFF2-40B4-BE49-F238E27FC236}">
                  <a16:creationId xmlns:a16="http://schemas.microsoft.com/office/drawing/2014/main" id="{BFAB206E-72F7-486E-A6AE-C088046784F4}"/>
                </a:ext>
              </a:extLst>
            </p:cNvPr>
            <p:cNvSpPr>
              <a:spLocks/>
            </p:cNvSpPr>
            <p:nvPr/>
          </p:nvSpPr>
          <p:spPr bwMode="auto">
            <a:xfrm>
              <a:off x="6190890" y="1832333"/>
              <a:ext cx="252139" cy="219605"/>
            </a:xfrm>
            <a:custGeom>
              <a:avLst/>
              <a:gdLst/>
              <a:ahLst/>
              <a:cxnLst>
                <a:cxn ang="0">
                  <a:pos x="96" y="74"/>
                </a:cxn>
                <a:cxn ang="0">
                  <a:pos x="96" y="78"/>
                </a:cxn>
                <a:cxn ang="0">
                  <a:pos x="92" y="78"/>
                </a:cxn>
                <a:cxn ang="0">
                  <a:pos x="86" y="78"/>
                </a:cxn>
                <a:cxn ang="0">
                  <a:pos x="83" y="82"/>
                </a:cxn>
                <a:cxn ang="0">
                  <a:pos x="77" y="84"/>
                </a:cxn>
                <a:cxn ang="0">
                  <a:pos x="72" y="84"/>
                </a:cxn>
                <a:cxn ang="0">
                  <a:pos x="69" y="81"/>
                </a:cxn>
                <a:cxn ang="0">
                  <a:pos x="69" y="75"/>
                </a:cxn>
                <a:cxn ang="0">
                  <a:pos x="68" y="72"/>
                </a:cxn>
                <a:cxn ang="0">
                  <a:pos x="66" y="68"/>
                </a:cxn>
                <a:cxn ang="0">
                  <a:pos x="61" y="65"/>
                </a:cxn>
                <a:cxn ang="0">
                  <a:pos x="56" y="61"/>
                </a:cxn>
                <a:cxn ang="0">
                  <a:pos x="52" y="55"/>
                </a:cxn>
                <a:cxn ang="0">
                  <a:pos x="51" y="49"/>
                </a:cxn>
                <a:cxn ang="0">
                  <a:pos x="47" y="43"/>
                </a:cxn>
                <a:cxn ang="0">
                  <a:pos x="38" y="38"/>
                </a:cxn>
                <a:cxn ang="0">
                  <a:pos x="34" y="34"/>
                </a:cxn>
                <a:cxn ang="0">
                  <a:pos x="33" y="29"/>
                </a:cxn>
                <a:cxn ang="0">
                  <a:pos x="30" y="26"/>
                </a:cxn>
                <a:cxn ang="0">
                  <a:pos x="26" y="24"/>
                </a:cxn>
                <a:cxn ang="0">
                  <a:pos x="19" y="24"/>
                </a:cxn>
                <a:cxn ang="0">
                  <a:pos x="10" y="26"/>
                </a:cxn>
                <a:cxn ang="0">
                  <a:pos x="4" y="25"/>
                </a:cxn>
                <a:cxn ang="0">
                  <a:pos x="1" y="24"/>
                </a:cxn>
                <a:cxn ang="0">
                  <a:pos x="1" y="19"/>
                </a:cxn>
                <a:cxn ang="0">
                  <a:pos x="6" y="9"/>
                </a:cxn>
                <a:cxn ang="0">
                  <a:pos x="10" y="2"/>
                </a:cxn>
                <a:cxn ang="0">
                  <a:pos x="12" y="0"/>
                </a:cxn>
                <a:cxn ang="0">
                  <a:pos x="18" y="3"/>
                </a:cxn>
                <a:cxn ang="0">
                  <a:pos x="25" y="4"/>
                </a:cxn>
                <a:cxn ang="0">
                  <a:pos x="31" y="3"/>
                </a:cxn>
                <a:cxn ang="0">
                  <a:pos x="39" y="4"/>
                </a:cxn>
                <a:cxn ang="0">
                  <a:pos x="43" y="10"/>
                </a:cxn>
                <a:cxn ang="0">
                  <a:pos x="47" y="15"/>
                </a:cxn>
                <a:cxn ang="0">
                  <a:pos x="53" y="16"/>
                </a:cxn>
                <a:cxn ang="0">
                  <a:pos x="56" y="22"/>
                </a:cxn>
                <a:cxn ang="0">
                  <a:pos x="61" y="28"/>
                </a:cxn>
                <a:cxn ang="0">
                  <a:pos x="71" y="40"/>
                </a:cxn>
                <a:cxn ang="0">
                  <a:pos x="80" y="48"/>
                </a:cxn>
                <a:cxn ang="0">
                  <a:pos x="88" y="56"/>
                </a:cxn>
                <a:cxn ang="0">
                  <a:pos x="93" y="64"/>
                </a:cxn>
                <a:cxn ang="0">
                  <a:pos x="96" y="74"/>
                </a:cxn>
              </a:cxnLst>
              <a:rect l="0" t="0" r="r" b="b"/>
              <a:pathLst>
                <a:path w="96" h="84">
                  <a:moveTo>
                    <a:pt x="96" y="74"/>
                  </a:moveTo>
                  <a:cubicBezTo>
                    <a:pt x="96" y="75"/>
                    <a:pt x="96" y="77"/>
                    <a:pt x="96" y="78"/>
                  </a:cubicBezTo>
                  <a:cubicBezTo>
                    <a:pt x="95" y="79"/>
                    <a:pt x="93" y="78"/>
                    <a:pt x="92" y="78"/>
                  </a:cubicBezTo>
                  <a:cubicBezTo>
                    <a:pt x="90" y="78"/>
                    <a:pt x="87" y="78"/>
                    <a:pt x="86" y="78"/>
                  </a:cubicBezTo>
                  <a:cubicBezTo>
                    <a:pt x="85" y="79"/>
                    <a:pt x="84" y="81"/>
                    <a:pt x="83" y="82"/>
                  </a:cubicBezTo>
                  <a:cubicBezTo>
                    <a:pt x="81" y="82"/>
                    <a:pt x="78" y="83"/>
                    <a:pt x="77" y="84"/>
                  </a:cubicBezTo>
                  <a:cubicBezTo>
                    <a:pt x="75" y="84"/>
                    <a:pt x="73" y="84"/>
                    <a:pt x="72" y="84"/>
                  </a:cubicBezTo>
                  <a:cubicBezTo>
                    <a:pt x="71" y="83"/>
                    <a:pt x="69" y="82"/>
                    <a:pt x="69" y="81"/>
                  </a:cubicBezTo>
                  <a:cubicBezTo>
                    <a:pt x="68" y="79"/>
                    <a:pt x="69" y="77"/>
                    <a:pt x="69" y="75"/>
                  </a:cubicBezTo>
                  <a:cubicBezTo>
                    <a:pt x="69" y="74"/>
                    <a:pt x="69" y="72"/>
                    <a:pt x="68" y="72"/>
                  </a:cubicBezTo>
                  <a:cubicBezTo>
                    <a:pt x="68" y="71"/>
                    <a:pt x="66" y="68"/>
                    <a:pt x="66" y="68"/>
                  </a:cubicBezTo>
                  <a:cubicBezTo>
                    <a:pt x="66" y="68"/>
                    <a:pt x="62" y="66"/>
                    <a:pt x="61" y="65"/>
                  </a:cubicBezTo>
                  <a:cubicBezTo>
                    <a:pt x="60" y="64"/>
                    <a:pt x="57" y="62"/>
                    <a:pt x="56" y="61"/>
                  </a:cubicBezTo>
                  <a:cubicBezTo>
                    <a:pt x="55" y="60"/>
                    <a:pt x="53" y="57"/>
                    <a:pt x="52" y="55"/>
                  </a:cubicBezTo>
                  <a:cubicBezTo>
                    <a:pt x="51" y="54"/>
                    <a:pt x="52" y="50"/>
                    <a:pt x="51" y="49"/>
                  </a:cubicBezTo>
                  <a:cubicBezTo>
                    <a:pt x="50" y="47"/>
                    <a:pt x="48" y="44"/>
                    <a:pt x="47" y="43"/>
                  </a:cubicBezTo>
                  <a:cubicBezTo>
                    <a:pt x="45" y="41"/>
                    <a:pt x="40" y="39"/>
                    <a:pt x="38" y="38"/>
                  </a:cubicBezTo>
                  <a:cubicBezTo>
                    <a:pt x="37" y="37"/>
                    <a:pt x="35" y="35"/>
                    <a:pt x="34" y="34"/>
                  </a:cubicBezTo>
                  <a:cubicBezTo>
                    <a:pt x="34" y="33"/>
                    <a:pt x="33" y="30"/>
                    <a:pt x="33" y="29"/>
                  </a:cubicBezTo>
                  <a:cubicBezTo>
                    <a:pt x="32" y="28"/>
                    <a:pt x="31" y="26"/>
                    <a:pt x="30" y="26"/>
                  </a:cubicBezTo>
                  <a:cubicBezTo>
                    <a:pt x="29" y="25"/>
                    <a:pt x="27" y="25"/>
                    <a:pt x="26" y="24"/>
                  </a:cubicBezTo>
                  <a:cubicBezTo>
                    <a:pt x="25" y="24"/>
                    <a:pt x="21" y="24"/>
                    <a:pt x="19" y="24"/>
                  </a:cubicBezTo>
                  <a:cubicBezTo>
                    <a:pt x="17" y="25"/>
                    <a:pt x="12" y="26"/>
                    <a:pt x="10" y="26"/>
                  </a:cubicBezTo>
                  <a:cubicBezTo>
                    <a:pt x="8" y="26"/>
                    <a:pt x="5" y="26"/>
                    <a:pt x="4" y="25"/>
                  </a:cubicBezTo>
                  <a:cubicBezTo>
                    <a:pt x="3" y="25"/>
                    <a:pt x="2" y="24"/>
                    <a:pt x="1" y="24"/>
                  </a:cubicBezTo>
                  <a:cubicBezTo>
                    <a:pt x="0" y="22"/>
                    <a:pt x="0" y="20"/>
                    <a:pt x="1" y="19"/>
                  </a:cubicBezTo>
                  <a:cubicBezTo>
                    <a:pt x="1" y="16"/>
                    <a:pt x="5" y="11"/>
                    <a:pt x="6" y="9"/>
                  </a:cubicBezTo>
                  <a:cubicBezTo>
                    <a:pt x="7" y="7"/>
                    <a:pt x="9" y="4"/>
                    <a:pt x="10" y="2"/>
                  </a:cubicBezTo>
                  <a:cubicBezTo>
                    <a:pt x="11" y="2"/>
                    <a:pt x="11" y="1"/>
                    <a:pt x="12" y="0"/>
                  </a:cubicBezTo>
                  <a:cubicBezTo>
                    <a:pt x="14" y="1"/>
                    <a:pt x="17" y="2"/>
                    <a:pt x="18" y="3"/>
                  </a:cubicBezTo>
                  <a:cubicBezTo>
                    <a:pt x="20" y="3"/>
                    <a:pt x="23" y="4"/>
                    <a:pt x="25" y="4"/>
                  </a:cubicBezTo>
                  <a:cubicBezTo>
                    <a:pt x="26" y="4"/>
                    <a:pt x="29" y="3"/>
                    <a:pt x="31" y="3"/>
                  </a:cubicBezTo>
                  <a:cubicBezTo>
                    <a:pt x="33" y="3"/>
                    <a:pt x="37" y="3"/>
                    <a:pt x="39" y="4"/>
                  </a:cubicBezTo>
                  <a:cubicBezTo>
                    <a:pt x="41" y="5"/>
                    <a:pt x="42" y="9"/>
                    <a:pt x="43" y="10"/>
                  </a:cubicBezTo>
                  <a:cubicBezTo>
                    <a:pt x="44" y="12"/>
                    <a:pt x="46" y="14"/>
                    <a:pt x="47" y="15"/>
                  </a:cubicBezTo>
                  <a:cubicBezTo>
                    <a:pt x="48" y="16"/>
                    <a:pt x="51" y="15"/>
                    <a:pt x="53" y="16"/>
                  </a:cubicBezTo>
                  <a:cubicBezTo>
                    <a:pt x="54" y="17"/>
                    <a:pt x="55" y="20"/>
                    <a:pt x="56" y="22"/>
                  </a:cubicBezTo>
                  <a:cubicBezTo>
                    <a:pt x="58" y="23"/>
                    <a:pt x="60" y="26"/>
                    <a:pt x="61" y="28"/>
                  </a:cubicBezTo>
                  <a:cubicBezTo>
                    <a:pt x="64" y="31"/>
                    <a:pt x="68" y="37"/>
                    <a:pt x="71" y="40"/>
                  </a:cubicBezTo>
                  <a:cubicBezTo>
                    <a:pt x="73" y="42"/>
                    <a:pt x="77" y="46"/>
                    <a:pt x="80" y="48"/>
                  </a:cubicBezTo>
                  <a:cubicBezTo>
                    <a:pt x="82" y="50"/>
                    <a:pt x="86" y="54"/>
                    <a:pt x="88" y="56"/>
                  </a:cubicBezTo>
                  <a:cubicBezTo>
                    <a:pt x="89" y="58"/>
                    <a:pt x="92" y="62"/>
                    <a:pt x="93" y="64"/>
                  </a:cubicBezTo>
                  <a:cubicBezTo>
                    <a:pt x="94" y="67"/>
                    <a:pt x="95" y="71"/>
                    <a:pt x="96" y="7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2" name="Freeform 89">
              <a:extLst>
                <a:ext uri="{FF2B5EF4-FFF2-40B4-BE49-F238E27FC236}">
                  <a16:creationId xmlns:a16="http://schemas.microsoft.com/office/drawing/2014/main" id="{FF69F5F8-896F-4FEE-8716-33A53DAF5A41}"/>
                </a:ext>
              </a:extLst>
            </p:cNvPr>
            <p:cNvSpPr>
              <a:spLocks/>
            </p:cNvSpPr>
            <p:nvPr/>
          </p:nvSpPr>
          <p:spPr bwMode="auto">
            <a:xfrm>
              <a:off x="6104133" y="1867577"/>
              <a:ext cx="27112" cy="18979"/>
            </a:xfrm>
            <a:custGeom>
              <a:avLst/>
              <a:gdLst/>
              <a:ahLst/>
              <a:cxnLst>
                <a:cxn ang="0">
                  <a:pos x="10" y="4"/>
                </a:cxn>
                <a:cxn ang="0">
                  <a:pos x="5" y="7"/>
                </a:cxn>
                <a:cxn ang="0">
                  <a:pos x="1" y="5"/>
                </a:cxn>
                <a:cxn ang="0">
                  <a:pos x="1" y="2"/>
                </a:cxn>
                <a:cxn ang="0">
                  <a:pos x="3" y="0"/>
                </a:cxn>
                <a:cxn ang="0">
                  <a:pos x="7" y="0"/>
                </a:cxn>
                <a:cxn ang="0">
                  <a:pos x="9" y="2"/>
                </a:cxn>
                <a:cxn ang="0">
                  <a:pos x="10" y="4"/>
                </a:cxn>
              </a:cxnLst>
              <a:rect l="0" t="0" r="r" b="b"/>
              <a:pathLst>
                <a:path w="10" h="7">
                  <a:moveTo>
                    <a:pt x="10" y="4"/>
                  </a:moveTo>
                  <a:cubicBezTo>
                    <a:pt x="10" y="5"/>
                    <a:pt x="7" y="7"/>
                    <a:pt x="5" y="7"/>
                  </a:cubicBezTo>
                  <a:cubicBezTo>
                    <a:pt x="4" y="7"/>
                    <a:pt x="2" y="6"/>
                    <a:pt x="1" y="5"/>
                  </a:cubicBezTo>
                  <a:cubicBezTo>
                    <a:pt x="1" y="4"/>
                    <a:pt x="0" y="3"/>
                    <a:pt x="1" y="2"/>
                  </a:cubicBezTo>
                  <a:cubicBezTo>
                    <a:pt x="1" y="1"/>
                    <a:pt x="3" y="0"/>
                    <a:pt x="3" y="0"/>
                  </a:cubicBezTo>
                  <a:cubicBezTo>
                    <a:pt x="4" y="0"/>
                    <a:pt x="6" y="0"/>
                    <a:pt x="7" y="0"/>
                  </a:cubicBezTo>
                  <a:cubicBezTo>
                    <a:pt x="8" y="0"/>
                    <a:pt x="8" y="2"/>
                    <a:pt x="9" y="2"/>
                  </a:cubicBezTo>
                  <a:cubicBezTo>
                    <a:pt x="9" y="3"/>
                    <a:pt x="10" y="3"/>
                    <a:pt x="10" y="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3" name="Freeform 90">
              <a:extLst>
                <a:ext uri="{FF2B5EF4-FFF2-40B4-BE49-F238E27FC236}">
                  <a16:creationId xmlns:a16="http://schemas.microsoft.com/office/drawing/2014/main" id="{B1D38CC4-6E0A-4587-A21A-094DE6F97956}"/>
                </a:ext>
              </a:extLst>
            </p:cNvPr>
            <p:cNvSpPr>
              <a:spLocks/>
            </p:cNvSpPr>
            <p:nvPr/>
          </p:nvSpPr>
          <p:spPr bwMode="auto">
            <a:xfrm>
              <a:off x="5529367" y="1610018"/>
              <a:ext cx="694057" cy="620856"/>
            </a:xfrm>
            <a:custGeom>
              <a:avLst/>
              <a:gdLst/>
              <a:ahLst/>
              <a:cxnLst>
                <a:cxn ang="0">
                  <a:pos x="255" y="105"/>
                </a:cxn>
                <a:cxn ang="0">
                  <a:pos x="239" y="98"/>
                </a:cxn>
                <a:cxn ang="0">
                  <a:pos x="211" y="85"/>
                </a:cxn>
                <a:cxn ang="0">
                  <a:pos x="189" y="95"/>
                </a:cxn>
                <a:cxn ang="0">
                  <a:pos x="170" y="104"/>
                </a:cxn>
                <a:cxn ang="0">
                  <a:pos x="177" y="128"/>
                </a:cxn>
                <a:cxn ang="0">
                  <a:pos x="192" y="145"/>
                </a:cxn>
                <a:cxn ang="0">
                  <a:pos x="215" y="151"/>
                </a:cxn>
                <a:cxn ang="0">
                  <a:pos x="242" y="167"/>
                </a:cxn>
                <a:cxn ang="0">
                  <a:pos x="243" y="183"/>
                </a:cxn>
                <a:cxn ang="0">
                  <a:pos x="248" y="198"/>
                </a:cxn>
                <a:cxn ang="0">
                  <a:pos x="244" y="213"/>
                </a:cxn>
                <a:cxn ang="0">
                  <a:pos x="229" y="225"/>
                </a:cxn>
                <a:cxn ang="0">
                  <a:pos x="221" y="210"/>
                </a:cxn>
                <a:cxn ang="0">
                  <a:pos x="209" y="199"/>
                </a:cxn>
                <a:cxn ang="0">
                  <a:pos x="196" y="185"/>
                </a:cxn>
                <a:cxn ang="0">
                  <a:pos x="179" y="153"/>
                </a:cxn>
                <a:cxn ang="0">
                  <a:pos x="151" y="130"/>
                </a:cxn>
                <a:cxn ang="0">
                  <a:pos x="123" y="121"/>
                </a:cxn>
                <a:cxn ang="0">
                  <a:pos x="88" y="119"/>
                </a:cxn>
                <a:cxn ang="0">
                  <a:pos x="79" y="141"/>
                </a:cxn>
                <a:cxn ang="0">
                  <a:pos x="94" y="163"/>
                </a:cxn>
                <a:cxn ang="0">
                  <a:pos x="112" y="187"/>
                </a:cxn>
                <a:cxn ang="0">
                  <a:pos x="132" y="202"/>
                </a:cxn>
                <a:cxn ang="0">
                  <a:pos x="153" y="209"/>
                </a:cxn>
                <a:cxn ang="0">
                  <a:pos x="173" y="228"/>
                </a:cxn>
                <a:cxn ang="0">
                  <a:pos x="176" y="236"/>
                </a:cxn>
                <a:cxn ang="0">
                  <a:pos x="129" y="223"/>
                </a:cxn>
                <a:cxn ang="0">
                  <a:pos x="87" y="215"/>
                </a:cxn>
                <a:cxn ang="0">
                  <a:pos x="79" y="186"/>
                </a:cxn>
                <a:cxn ang="0">
                  <a:pos x="75" y="144"/>
                </a:cxn>
                <a:cxn ang="0">
                  <a:pos x="40" y="119"/>
                </a:cxn>
                <a:cxn ang="0">
                  <a:pos x="0" y="99"/>
                </a:cxn>
                <a:cxn ang="0">
                  <a:pos x="27" y="58"/>
                </a:cxn>
                <a:cxn ang="0">
                  <a:pos x="48" y="48"/>
                </a:cxn>
                <a:cxn ang="0">
                  <a:pos x="91" y="22"/>
                </a:cxn>
                <a:cxn ang="0">
                  <a:pos x="120" y="19"/>
                </a:cxn>
                <a:cxn ang="0">
                  <a:pos x="153" y="18"/>
                </a:cxn>
                <a:cxn ang="0">
                  <a:pos x="177" y="5"/>
                </a:cxn>
                <a:cxn ang="0">
                  <a:pos x="189" y="4"/>
                </a:cxn>
                <a:cxn ang="0">
                  <a:pos x="205" y="18"/>
                </a:cxn>
                <a:cxn ang="0">
                  <a:pos x="226" y="28"/>
                </a:cxn>
                <a:cxn ang="0">
                  <a:pos x="218" y="38"/>
                </a:cxn>
                <a:cxn ang="0">
                  <a:pos x="202" y="43"/>
                </a:cxn>
                <a:cxn ang="0">
                  <a:pos x="214" y="72"/>
                </a:cxn>
                <a:cxn ang="0">
                  <a:pos x="243" y="81"/>
                </a:cxn>
                <a:cxn ang="0">
                  <a:pos x="249" y="66"/>
                </a:cxn>
                <a:cxn ang="0">
                  <a:pos x="258" y="68"/>
                </a:cxn>
              </a:cxnLst>
              <a:rect l="0" t="0" r="r" b="b"/>
              <a:pathLst>
                <a:path w="266" h="238">
                  <a:moveTo>
                    <a:pt x="266" y="86"/>
                  </a:moveTo>
                  <a:cubicBezTo>
                    <a:pt x="265" y="87"/>
                    <a:pt x="265" y="88"/>
                    <a:pt x="264" y="88"/>
                  </a:cubicBezTo>
                  <a:cubicBezTo>
                    <a:pt x="263" y="90"/>
                    <a:pt x="261" y="93"/>
                    <a:pt x="260" y="95"/>
                  </a:cubicBezTo>
                  <a:cubicBezTo>
                    <a:pt x="259" y="97"/>
                    <a:pt x="255" y="102"/>
                    <a:pt x="255" y="105"/>
                  </a:cubicBezTo>
                  <a:cubicBezTo>
                    <a:pt x="254" y="106"/>
                    <a:pt x="254" y="108"/>
                    <a:pt x="255" y="110"/>
                  </a:cubicBezTo>
                  <a:cubicBezTo>
                    <a:pt x="253" y="109"/>
                    <a:pt x="251" y="108"/>
                    <a:pt x="250" y="107"/>
                  </a:cubicBezTo>
                  <a:cubicBezTo>
                    <a:pt x="249" y="106"/>
                    <a:pt x="247" y="104"/>
                    <a:pt x="246" y="103"/>
                  </a:cubicBezTo>
                  <a:cubicBezTo>
                    <a:pt x="244" y="101"/>
                    <a:pt x="240" y="99"/>
                    <a:pt x="239" y="98"/>
                  </a:cubicBezTo>
                  <a:cubicBezTo>
                    <a:pt x="237" y="96"/>
                    <a:pt x="235" y="92"/>
                    <a:pt x="233" y="91"/>
                  </a:cubicBezTo>
                  <a:cubicBezTo>
                    <a:pt x="231" y="89"/>
                    <a:pt x="227" y="88"/>
                    <a:pt x="224" y="87"/>
                  </a:cubicBezTo>
                  <a:cubicBezTo>
                    <a:pt x="223" y="87"/>
                    <a:pt x="220" y="86"/>
                    <a:pt x="218" y="86"/>
                  </a:cubicBezTo>
                  <a:cubicBezTo>
                    <a:pt x="217" y="85"/>
                    <a:pt x="213" y="85"/>
                    <a:pt x="211" y="85"/>
                  </a:cubicBezTo>
                  <a:cubicBezTo>
                    <a:pt x="209" y="85"/>
                    <a:pt x="206" y="86"/>
                    <a:pt x="204" y="87"/>
                  </a:cubicBezTo>
                  <a:cubicBezTo>
                    <a:pt x="203" y="87"/>
                    <a:pt x="201" y="89"/>
                    <a:pt x="200" y="90"/>
                  </a:cubicBezTo>
                  <a:cubicBezTo>
                    <a:pt x="199" y="91"/>
                    <a:pt x="196" y="93"/>
                    <a:pt x="195" y="94"/>
                  </a:cubicBezTo>
                  <a:cubicBezTo>
                    <a:pt x="193" y="94"/>
                    <a:pt x="190" y="95"/>
                    <a:pt x="189" y="95"/>
                  </a:cubicBezTo>
                  <a:cubicBezTo>
                    <a:pt x="187" y="95"/>
                    <a:pt x="182" y="94"/>
                    <a:pt x="180" y="95"/>
                  </a:cubicBezTo>
                  <a:cubicBezTo>
                    <a:pt x="179" y="95"/>
                    <a:pt x="176" y="96"/>
                    <a:pt x="175" y="96"/>
                  </a:cubicBezTo>
                  <a:cubicBezTo>
                    <a:pt x="174" y="97"/>
                    <a:pt x="173" y="99"/>
                    <a:pt x="172" y="100"/>
                  </a:cubicBezTo>
                  <a:cubicBezTo>
                    <a:pt x="171" y="101"/>
                    <a:pt x="170" y="103"/>
                    <a:pt x="170" y="104"/>
                  </a:cubicBezTo>
                  <a:cubicBezTo>
                    <a:pt x="169" y="105"/>
                    <a:pt x="167" y="107"/>
                    <a:pt x="167" y="109"/>
                  </a:cubicBezTo>
                  <a:cubicBezTo>
                    <a:pt x="166" y="110"/>
                    <a:pt x="167" y="113"/>
                    <a:pt x="168" y="114"/>
                  </a:cubicBezTo>
                  <a:cubicBezTo>
                    <a:pt x="169" y="116"/>
                    <a:pt x="170" y="119"/>
                    <a:pt x="171" y="120"/>
                  </a:cubicBezTo>
                  <a:cubicBezTo>
                    <a:pt x="173" y="122"/>
                    <a:pt x="175" y="126"/>
                    <a:pt x="177" y="128"/>
                  </a:cubicBezTo>
                  <a:cubicBezTo>
                    <a:pt x="179" y="129"/>
                    <a:pt x="183" y="130"/>
                    <a:pt x="184" y="131"/>
                  </a:cubicBezTo>
                  <a:cubicBezTo>
                    <a:pt x="185" y="132"/>
                    <a:pt x="187" y="134"/>
                    <a:pt x="188" y="135"/>
                  </a:cubicBezTo>
                  <a:cubicBezTo>
                    <a:pt x="189" y="136"/>
                    <a:pt x="189" y="139"/>
                    <a:pt x="189" y="140"/>
                  </a:cubicBezTo>
                  <a:cubicBezTo>
                    <a:pt x="190" y="141"/>
                    <a:pt x="191" y="144"/>
                    <a:pt x="192" y="145"/>
                  </a:cubicBezTo>
                  <a:cubicBezTo>
                    <a:pt x="193" y="145"/>
                    <a:pt x="196" y="146"/>
                    <a:pt x="197" y="147"/>
                  </a:cubicBezTo>
                  <a:cubicBezTo>
                    <a:pt x="198" y="147"/>
                    <a:pt x="201" y="150"/>
                    <a:pt x="202" y="150"/>
                  </a:cubicBezTo>
                  <a:cubicBezTo>
                    <a:pt x="203" y="151"/>
                    <a:pt x="206" y="152"/>
                    <a:pt x="207" y="152"/>
                  </a:cubicBezTo>
                  <a:cubicBezTo>
                    <a:pt x="209" y="152"/>
                    <a:pt x="213" y="151"/>
                    <a:pt x="215" y="151"/>
                  </a:cubicBezTo>
                  <a:cubicBezTo>
                    <a:pt x="216" y="151"/>
                    <a:pt x="220" y="151"/>
                    <a:pt x="222" y="152"/>
                  </a:cubicBezTo>
                  <a:cubicBezTo>
                    <a:pt x="224" y="153"/>
                    <a:pt x="227" y="157"/>
                    <a:pt x="229" y="158"/>
                  </a:cubicBezTo>
                  <a:cubicBezTo>
                    <a:pt x="231" y="160"/>
                    <a:pt x="235" y="162"/>
                    <a:pt x="237" y="163"/>
                  </a:cubicBezTo>
                  <a:cubicBezTo>
                    <a:pt x="239" y="164"/>
                    <a:pt x="241" y="166"/>
                    <a:pt x="242" y="167"/>
                  </a:cubicBezTo>
                  <a:cubicBezTo>
                    <a:pt x="243" y="168"/>
                    <a:pt x="245" y="170"/>
                    <a:pt x="245" y="172"/>
                  </a:cubicBezTo>
                  <a:cubicBezTo>
                    <a:pt x="246" y="173"/>
                    <a:pt x="245" y="176"/>
                    <a:pt x="244" y="177"/>
                  </a:cubicBezTo>
                  <a:cubicBezTo>
                    <a:pt x="244" y="178"/>
                    <a:pt x="242" y="179"/>
                    <a:pt x="242" y="179"/>
                  </a:cubicBezTo>
                  <a:cubicBezTo>
                    <a:pt x="242" y="180"/>
                    <a:pt x="243" y="182"/>
                    <a:pt x="243" y="183"/>
                  </a:cubicBezTo>
                  <a:cubicBezTo>
                    <a:pt x="244" y="184"/>
                    <a:pt x="245" y="186"/>
                    <a:pt x="246" y="187"/>
                  </a:cubicBezTo>
                  <a:cubicBezTo>
                    <a:pt x="246" y="188"/>
                    <a:pt x="246" y="190"/>
                    <a:pt x="245" y="191"/>
                  </a:cubicBezTo>
                  <a:cubicBezTo>
                    <a:pt x="245" y="192"/>
                    <a:pt x="244" y="194"/>
                    <a:pt x="244" y="195"/>
                  </a:cubicBezTo>
                  <a:cubicBezTo>
                    <a:pt x="244" y="196"/>
                    <a:pt x="247" y="197"/>
                    <a:pt x="248" y="198"/>
                  </a:cubicBezTo>
                  <a:cubicBezTo>
                    <a:pt x="249" y="198"/>
                    <a:pt x="251" y="199"/>
                    <a:pt x="251" y="200"/>
                  </a:cubicBezTo>
                  <a:cubicBezTo>
                    <a:pt x="251" y="201"/>
                    <a:pt x="251" y="203"/>
                    <a:pt x="250" y="204"/>
                  </a:cubicBezTo>
                  <a:cubicBezTo>
                    <a:pt x="250" y="205"/>
                    <a:pt x="248" y="207"/>
                    <a:pt x="247" y="208"/>
                  </a:cubicBezTo>
                  <a:cubicBezTo>
                    <a:pt x="246" y="209"/>
                    <a:pt x="244" y="211"/>
                    <a:pt x="244" y="213"/>
                  </a:cubicBezTo>
                  <a:cubicBezTo>
                    <a:pt x="243" y="214"/>
                    <a:pt x="244" y="218"/>
                    <a:pt x="243" y="219"/>
                  </a:cubicBezTo>
                  <a:cubicBezTo>
                    <a:pt x="242" y="221"/>
                    <a:pt x="240" y="225"/>
                    <a:pt x="238" y="226"/>
                  </a:cubicBezTo>
                  <a:cubicBezTo>
                    <a:pt x="237" y="227"/>
                    <a:pt x="235" y="228"/>
                    <a:pt x="233" y="227"/>
                  </a:cubicBezTo>
                  <a:cubicBezTo>
                    <a:pt x="232" y="227"/>
                    <a:pt x="230" y="226"/>
                    <a:pt x="229" y="225"/>
                  </a:cubicBezTo>
                  <a:cubicBezTo>
                    <a:pt x="229" y="224"/>
                    <a:pt x="229" y="221"/>
                    <a:pt x="228" y="221"/>
                  </a:cubicBezTo>
                  <a:cubicBezTo>
                    <a:pt x="227" y="220"/>
                    <a:pt x="224" y="220"/>
                    <a:pt x="223" y="219"/>
                  </a:cubicBezTo>
                  <a:cubicBezTo>
                    <a:pt x="222" y="218"/>
                    <a:pt x="221" y="216"/>
                    <a:pt x="221" y="215"/>
                  </a:cubicBezTo>
                  <a:cubicBezTo>
                    <a:pt x="221" y="214"/>
                    <a:pt x="222" y="211"/>
                    <a:pt x="221" y="210"/>
                  </a:cubicBezTo>
                  <a:cubicBezTo>
                    <a:pt x="221" y="209"/>
                    <a:pt x="220" y="206"/>
                    <a:pt x="219" y="205"/>
                  </a:cubicBezTo>
                  <a:cubicBezTo>
                    <a:pt x="218" y="204"/>
                    <a:pt x="214" y="206"/>
                    <a:pt x="213" y="205"/>
                  </a:cubicBezTo>
                  <a:cubicBezTo>
                    <a:pt x="212" y="204"/>
                    <a:pt x="212" y="202"/>
                    <a:pt x="212" y="202"/>
                  </a:cubicBezTo>
                  <a:cubicBezTo>
                    <a:pt x="211" y="201"/>
                    <a:pt x="210" y="199"/>
                    <a:pt x="209" y="199"/>
                  </a:cubicBezTo>
                  <a:cubicBezTo>
                    <a:pt x="208" y="199"/>
                    <a:pt x="206" y="202"/>
                    <a:pt x="205" y="202"/>
                  </a:cubicBezTo>
                  <a:cubicBezTo>
                    <a:pt x="204" y="202"/>
                    <a:pt x="200" y="200"/>
                    <a:pt x="199" y="199"/>
                  </a:cubicBezTo>
                  <a:cubicBezTo>
                    <a:pt x="198" y="198"/>
                    <a:pt x="196" y="195"/>
                    <a:pt x="196" y="194"/>
                  </a:cubicBezTo>
                  <a:cubicBezTo>
                    <a:pt x="195" y="192"/>
                    <a:pt x="196" y="187"/>
                    <a:pt x="196" y="185"/>
                  </a:cubicBezTo>
                  <a:cubicBezTo>
                    <a:pt x="196" y="183"/>
                    <a:pt x="196" y="179"/>
                    <a:pt x="195" y="177"/>
                  </a:cubicBezTo>
                  <a:cubicBezTo>
                    <a:pt x="194" y="174"/>
                    <a:pt x="192" y="169"/>
                    <a:pt x="190" y="167"/>
                  </a:cubicBezTo>
                  <a:cubicBezTo>
                    <a:pt x="189" y="166"/>
                    <a:pt x="184" y="163"/>
                    <a:pt x="183" y="161"/>
                  </a:cubicBezTo>
                  <a:cubicBezTo>
                    <a:pt x="182" y="160"/>
                    <a:pt x="180" y="155"/>
                    <a:pt x="179" y="153"/>
                  </a:cubicBezTo>
                  <a:cubicBezTo>
                    <a:pt x="177" y="150"/>
                    <a:pt x="173" y="143"/>
                    <a:pt x="171" y="140"/>
                  </a:cubicBezTo>
                  <a:cubicBezTo>
                    <a:pt x="170" y="138"/>
                    <a:pt x="167" y="134"/>
                    <a:pt x="165" y="132"/>
                  </a:cubicBezTo>
                  <a:cubicBezTo>
                    <a:pt x="164" y="131"/>
                    <a:pt x="161" y="130"/>
                    <a:pt x="159" y="130"/>
                  </a:cubicBezTo>
                  <a:cubicBezTo>
                    <a:pt x="157" y="129"/>
                    <a:pt x="153" y="130"/>
                    <a:pt x="151" y="130"/>
                  </a:cubicBezTo>
                  <a:cubicBezTo>
                    <a:pt x="148" y="129"/>
                    <a:pt x="145" y="128"/>
                    <a:pt x="142" y="128"/>
                  </a:cubicBezTo>
                  <a:cubicBezTo>
                    <a:pt x="140" y="127"/>
                    <a:pt x="135" y="127"/>
                    <a:pt x="133" y="126"/>
                  </a:cubicBezTo>
                  <a:cubicBezTo>
                    <a:pt x="131" y="126"/>
                    <a:pt x="129" y="125"/>
                    <a:pt x="128" y="124"/>
                  </a:cubicBezTo>
                  <a:cubicBezTo>
                    <a:pt x="126" y="124"/>
                    <a:pt x="124" y="121"/>
                    <a:pt x="123" y="121"/>
                  </a:cubicBezTo>
                  <a:cubicBezTo>
                    <a:pt x="120" y="120"/>
                    <a:pt x="115" y="120"/>
                    <a:pt x="113" y="119"/>
                  </a:cubicBezTo>
                  <a:cubicBezTo>
                    <a:pt x="110" y="118"/>
                    <a:pt x="107" y="116"/>
                    <a:pt x="105" y="115"/>
                  </a:cubicBezTo>
                  <a:cubicBezTo>
                    <a:pt x="102" y="115"/>
                    <a:pt x="96" y="115"/>
                    <a:pt x="93" y="115"/>
                  </a:cubicBezTo>
                  <a:cubicBezTo>
                    <a:pt x="92" y="116"/>
                    <a:pt x="89" y="117"/>
                    <a:pt x="88" y="119"/>
                  </a:cubicBezTo>
                  <a:cubicBezTo>
                    <a:pt x="87" y="120"/>
                    <a:pt x="88" y="124"/>
                    <a:pt x="87" y="125"/>
                  </a:cubicBezTo>
                  <a:cubicBezTo>
                    <a:pt x="86" y="127"/>
                    <a:pt x="84" y="129"/>
                    <a:pt x="83" y="130"/>
                  </a:cubicBezTo>
                  <a:cubicBezTo>
                    <a:pt x="82" y="132"/>
                    <a:pt x="80" y="133"/>
                    <a:pt x="80" y="135"/>
                  </a:cubicBezTo>
                  <a:cubicBezTo>
                    <a:pt x="79" y="136"/>
                    <a:pt x="79" y="140"/>
                    <a:pt x="79" y="141"/>
                  </a:cubicBezTo>
                  <a:cubicBezTo>
                    <a:pt x="80" y="143"/>
                    <a:pt x="81" y="144"/>
                    <a:pt x="82" y="146"/>
                  </a:cubicBezTo>
                  <a:cubicBezTo>
                    <a:pt x="82" y="147"/>
                    <a:pt x="83" y="149"/>
                    <a:pt x="84" y="150"/>
                  </a:cubicBezTo>
                  <a:cubicBezTo>
                    <a:pt x="85" y="152"/>
                    <a:pt x="88" y="158"/>
                    <a:pt x="90" y="160"/>
                  </a:cubicBezTo>
                  <a:cubicBezTo>
                    <a:pt x="91" y="161"/>
                    <a:pt x="93" y="163"/>
                    <a:pt x="94" y="163"/>
                  </a:cubicBezTo>
                  <a:cubicBezTo>
                    <a:pt x="95" y="164"/>
                    <a:pt x="97" y="165"/>
                    <a:pt x="97" y="166"/>
                  </a:cubicBezTo>
                  <a:cubicBezTo>
                    <a:pt x="99" y="168"/>
                    <a:pt x="99" y="173"/>
                    <a:pt x="100" y="175"/>
                  </a:cubicBezTo>
                  <a:cubicBezTo>
                    <a:pt x="101" y="177"/>
                    <a:pt x="105" y="181"/>
                    <a:pt x="107" y="182"/>
                  </a:cubicBezTo>
                  <a:cubicBezTo>
                    <a:pt x="108" y="184"/>
                    <a:pt x="111" y="186"/>
                    <a:pt x="112" y="187"/>
                  </a:cubicBezTo>
                  <a:cubicBezTo>
                    <a:pt x="113" y="188"/>
                    <a:pt x="115" y="190"/>
                    <a:pt x="116" y="191"/>
                  </a:cubicBezTo>
                  <a:cubicBezTo>
                    <a:pt x="118" y="193"/>
                    <a:pt x="119" y="197"/>
                    <a:pt x="121" y="199"/>
                  </a:cubicBezTo>
                  <a:cubicBezTo>
                    <a:pt x="122" y="200"/>
                    <a:pt x="124" y="202"/>
                    <a:pt x="125" y="202"/>
                  </a:cubicBezTo>
                  <a:cubicBezTo>
                    <a:pt x="127" y="203"/>
                    <a:pt x="130" y="202"/>
                    <a:pt x="132" y="202"/>
                  </a:cubicBezTo>
                  <a:cubicBezTo>
                    <a:pt x="134" y="203"/>
                    <a:pt x="138" y="203"/>
                    <a:pt x="139" y="204"/>
                  </a:cubicBezTo>
                  <a:cubicBezTo>
                    <a:pt x="140" y="205"/>
                    <a:pt x="138" y="208"/>
                    <a:pt x="139" y="209"/>
                  </a:cubicBezTo>
                  <a:cubicBezTo>
                    <a:pt x="141" y="210"/>
                    <a:pt x="146" y="209"/>
                    <a:pt x="148" y="209"/>
                  </a:cubicBezTo>
                  <a:cubicBezTo>
                    <a:pt x="149" y="209"/>
                    <a:pt x="152" y="209"/>
                    <a:pt x="153" y="209"/>
                  </a:cubicBezTo>
                  <a:cubicBezTo>
                    <a:pt x="155" y="210"/>
                    <a:pt x="159" y="212"/>
                    <a:pt x="160" y="213"/>
                  </a:cubicBezTo>
                  <a:cubicBezTo>
                    <a:pt x="162" y="214"/>
                    <a:pt x="164" y="217"/>
                    <a:pt x="165" y="219"/>
                  </a:cubicBezTo>
                  <a:cubicBezTo>
                    <a:pt x="166" y="220"/>
                    <a:pt x="167" y="223"/>
                    <a:pt x="168" y="224"/>
                  </a:cubicBezTo>
                  <a:cubicBezTo>
                    <a:pt x="169" y="226"/>
                    <a:pt x="172" y="228"/>
                    <a:pt x="173" y="228"/>
                  </a:cubicBezTo>
                  <a:cubicBezTo>
                    <a:pt x="175" y="229"/>
                    <a:pt x="177" y="228"/>
                    <a:pt x="178" y="228"/>
                  </a:cubicBezTo>
                  <a:cubicBezTo>
                    <a:pt x="179" y="228"/>
                    <a:pt x="182" y="229"/>
                    <a:pt x="182" y="230"/>
                  </a:cubicBezTo>
                  <a:cubicBezTo>
                    <a:pt x="183" y="231"/>
                    <a:pt x="183" y="233"/>
                    <a:pt x="182" y="233"/>
                  </a:cubicBezTo>
                  <a:cubicBezTo>
                    <a:pt x="181" y="235"/>
                    <a:pt x="178" y="235"/>
                    <a:pt x="176" y="236"/>
                  </a:cubicBezTo>
                  <a:cubicBezTo>
                    <a:pt x="173" y="237"/>
                    <a:pt x="167" y="238"/>
                    <a:pt x="164" y="238"/>
                  </a:cubicBezTo>
                  <a:cubicBezTo>
                    <a:pt x="161" y="238"/>
                    <a:pt x="155" y="235"/>
                    <a:pt x="152" y="234"/>
                  </a:cubicBezTo>
                  <a:cubicBezTo>
                    <a:pt x="149" y="233"/>
                    <a:pt x="143" y="229"/>
                    <a:pt x="139" y="227"/>
                  </a:cubicBezTo>
                  <a:cubicBezTo>
                    <a:pt x="137" y="226"/>
                    <a:pt x="132" y="224"/>
                    <a:pt x="129" y="223"/>
                  </a:cubicBezTo>
                  <a:cubicBezTo>
                    <a:pt x="125" y="221"/>
                    <a:pt x="118" y="218"/>
                    <a:pt x="114" y="218"/>
                  </a:cubicBezTo>
                  <a:cubicBezTo>
                    <a:pt x="110" y="217"/>
                    <a:pt x="103" y="217"/>
                    <a:pt x="100" y="217"/>
                  </a:cubicBezTo>
                  <a:cubicBezTo>
                    <a:pt x="98" y="218"/>
                    <a:pt x="93" y="220"/>
                    <a:pt x="91" y="219"/>
                  </a:cubicBezTo>
                  <a:cubicBezTo>
                    <a:pt x="90" y="219"/>
                    <a:pt x="87" y="216"/>
                    <a:pt x="87" y="215"/>
                  </a:cubicBezTo>
                  <a:cubicBezTo>
                    <a:pt x="87" y="213"/>
                    <a:pt x="90" y="211"/>
                    <a:pt x="90" y="210"/>
                  </a:cubicBezTo>
                  <a:cubicBezTo>
                    <a:pt x="90" y="208"/>
                    <a:pt x="90" y="204"/>
                    <a:pt x="89" y="203"/>
                  </a:cubicBezTo>
                  <a:cubicBezTo>
                    <a:pt x="89" y="200"/>
                    <a:pt x="87" y="195"/>
                    <a:pt x="85" y="193"/>
                  </a:cubicBezTo>
                  <a:cubicBezTo>
                    <a:pt x="84" y="191"/>
                    <a:pt x="80" y="188"/>
                    <a:pt x="79" y="186"/>
                  </a:cubicBezTo>
                  <a:cubicBezTo>
                    <a:pt x="78" y="185"/>
                    <a:pt x="75" y="182"/>
                    <a:pt x="75" y="180"/>
                  </a:cubicBezTo>
                  <a:cubicBezTo>
                    <a:pt x="74" y="178"/>
                    <a:pt x="75" y="173"/>
                    <a:pt x="75" y="171"/>
                  </a:cubicBezTo>
                  <a:cubicBezTo>
                    <a:pt x="76" y="168"/>
                    <a:pt x="77" y="162"/>
                    <a:pt x="77" y="159"/>
                  </a:cubicBezTo>
                  <a:cubicBezTo>
                    <a:pt x="77" y="155"/>
                    <a:pt x="76" y="148"/>
                    <a:pt x="75" y="144"/>
                  </a:cubicBezTo>
                  <a:cubicBezTo>
                    <a:pt x="75" y="142"/>
                    <a:pt x="74" y="137"/>
                    <a:pt x="72" y="134"/>
                  </a:cubicBezTo>
                  <a:cubicBezTo>
                    <a:pt x="70" y="131"/>
                    <a:pt x="64" y="126"/>
                    <a:pt x="60" y="124"/>
                  </a:cubicBezTo>
                  <a:cubicBezTo>
                    <a:pt x="58" y="123"/>
                    <a:pt x="54" y="122"/>
                    <a:pt x="51" y="121"/>
                  </a:cubicBezTo>
                  <a:cubicBezTo>
                    <a:pt x="49" y="120"/>
                    <a:pt x="43" y="120"/>
                    <a:pt x="40" y="119"/>
                  </a:cubicBezTo>
                  <a:cubicBezTo>
                    <a:pt x="38" y="118"/>
                    <a:pt x="35" y="115"/>
                    <a:pt x="34" y="114"/>
                  </a:cubicBezTo>
                  <a:cubicBezTo>
                    <a:pt x="31" y="113"/>
                    <a:pt x="25" y="111"/>
                    <a:pt x="22" y="110"/>
                  </a:cubicBezTo>
                  <a:cubicBezTo>
                    <a:pt x="19" y="109"/>
                    <a:pt x="13" y="106"/>
                    <a:pt x="10" y="104"/>
                  </a:cubicBezTo>
                  <a:cubicBezTo>
                    <a:pt x="7" y="103"/>
                    <a:pt x="3" y="101"/>
                    <a:pt x="0" y="99"/>
                  </a:cubicBezTo>
                  <a:cubicBezTo>
                    <a:pt x="1" y="97"/>
                    <a:pt x="3" y="94"/>
                    <a:pt x="4" y="93"/>
                  </a:cubicBezTo>
                  <a:cubicBezTo>
                    <a:pt x="6" y="89"/>
                    <a:pt x="12" y="82"/>
                    <a:pt x="14" y="79"/>
                  </a:cubicBezTo>
                  <a:cubicBezTo>
                    <a:pt x="16" y="76"/>
                    <a:pt x="18" y="71"/>
                    <a:pt x="20" y="68"/>
                  </a:cubicBezTo>
                  <a:cubicBezTo>
                    <a:pt x="21" y="65"/>
                    <a:pt x="25" y="60"/>
                    <a:pt x="27" y="58"/>
                  </a:cubicBezTo>
                  <a:cubicBezTo>
                    <a:pt x="29" y="57"/>
                    <a:pt x="32" y="56"/>
                    <a:pt x="33" y="56"/>
                  </a:cubicBezTo>
                  <a:cubicBezTo>
                    <a:pt x="35" y="56"/>
                    <a:pt x="38" y="56"/>
                    <a:pt x="40" y="56"/>
                  </a:cubicBezTo>
                  <a:cubicBezTo>
                    <a:pt x="42" y="56"/>
                    <a:pt x="44" y="55"/>
                    <a:pt x="45" y="54"/>
                  </a:cubicBezTo>
                  <a:cubicBezTo>
                    <a:pt x="47" y="53"/>
                    <a:pt x="47" y="49"/>
                    <a:pt x="48" y="48"/>
                  </a:cubicBezTo>
                  <a:cubicBezTo>
                    <a:pt x="49" y="46"/>
                    <a:pt x="52" y="45"/>
                    <a:pt x="54" y="43"/>
                  </a:cubicBezTo>
                  <a:cubicBezTo>
                    <a:pt x="57" y="41"/>
                    <a:pt x="65" y="36"/>
                    <a:pt x="69" y="34"/>
                  </a:cubicBezTo>
                  <a:cubicBezTo>
                    <a:pt x="72" y="32"/>
                    <a:pt x="78" y="28"/>
                    <a:pt x="81" y="26"/>
                  </a:cubicBezTo>
                  <a:cubicBezTo>
                    <a:pt x="83" y="25"/>
                    <a:pt x="89" y="23"/>
                    <a:pt x="91" y="22"/>
                  </a:cubicBezTo>
                  <a:cubicBezTo>
                    <a:pt x="94" y="22"/>
                    <a:pt x="98" y="21"/>
                    <a:pt x="101" y="20"/>
                  </a:cubicBezTo>
                  <a:cubicBezTo>
                    <a:pt x="103" y="20"/>
                    <a:pt x="107" y="17"/>
                    <a:pt x="109" y="16"/>
                  </a:cubicBezTo>
                  <a:cubicBezTo>
                    <a:pt x="110" y="16"/>
                    <a:pt x="112" y="16"/>
                    <a:pt x="113" y="16"/>
                  </a:cubicBezTo>
                  <a:cubicBezTo>
                    <a:pt x="115" y="17"/>
                    <a:pt x="118" y="19"/>
                    <a:pt x="120" y="19"/>
                  </a:cubicBezTo>
                  <a:cubicBezTo>
                    <a:pt x="122" y="19"/>
                    <a:pt x="125" y="19"/>
                    <a:pt x="127" y="19"/>
                  </a:cubicBezTo>
                  <a:cubicBezTo>
                    <a:pt x="129" y="18"/>
                    <a:pt x="133" y="17"/>
                    <a:pt x="135" y="16"/>
                  </a:cubicBezTo>
                  <a:cubicBezTo>
                    <a:pt x="137" y="16"/>
                    <a:pt x="141" y="16"/>
                    <a:pt x="143" y="16"/>
                  </a:cubicBezTo>
                  <a:cubicBezTo>
                    <a:pt x="146" y="16"/>
                    <a:pt x="150" y="18"/>
                    <a:pt x="153" y="18"/>
                  </a:cubicBezTo>
                  <a:cubicBezTo>
                    <a:pt x="155" y="18"/>
                    <a:pt x="158" y="17"/>
                    <a:pt x="160" y="16"/>
                  </a:cubicBezTo>
                  <a:cubicBezTo>
                    <a:pt x="162" y="16"/>
                    <a:pt x="166" y="14"/>
                    <a:pt x="168" y="13"/>
                  </a:cubicBezTo>
                  <a:cubicBezTo>
                    <a:pt x="169" y="12"/>
                    <a:pt x="173" y="10"/>
                    <a:pt x="174" y="9"/>
                  </a:cubicBezTo>
                  <a:cubicBezTo>
                    <a:pt x="175" y="8"/>
                    <a:pt x="176" y="6"/>
                    <a:pt x="177" y="5"/>
                  </a:cubicBezTo>
                  <a:cubicBezTo>
                    <a:pt x="179" y="5"/>
                    <a:pt x="182" y="5"/>
                    <a:pt x="183" y="4"/>
                  </a:cubicBezTo>
                  <a:cubicBezTo>
                    <a:pt x="184" y="4"/>
                    <a:pt x="187" y="1"/>
                    <a:pt x="188" y="0"/>
                  </a:cubicBezTo>
                  <a:cubicBezTo>
                    <a:pt x="189" y="0"/>
                    <a:pt x="189" y="1"/>
                    <a:pt x="189" y="1"/>
                  </a:cubicBezTo>
                  <a:cubicBezTo>
                    <a:pt x="189" y="2"/>
                    <a:pt x="189" y="3"/>
                    <a:pt x="189" y="4"/>
                  </a:cubicBezTo>
                  <a:cubicBezTo>
                    <a:pt x="189" y="5"/>
                    <a:pt x="190" y="8"/>
                    <a:pt x="191" y="9"/>
                  </a:cubicBezTo>
                  <a:cubicBezTo>
                    <a:pt x="192" y="10"/>
                    <a:pt x="195" y="10"/>
                    <a:pt x="196" y="11"/>
                  </a:cubicBezTo>
                  <a:cubicBezTo>
                    <a:pt x="198" y="11"/>
                    <a:pt x="200" y="12"/>
                    <a:pt x="201" y="13"/>
                  </a:cubicBezTo>
                  <a:cubicBezTo>
                    <a:pt x="202" y="14"/>
                    <a:pt x="204" y="17"/>
                    <a:pt x="205" y="18"/>
                  </a:cubicBezTo>
                  <a:cubicBezTo>
                    <a:pt x="207" y="19"/>
                    <a:pt x="211" y="21"/>
                    <a:pt x="213" y="22"/>
                  </a:cubicBezTo>
                  <a:cubicBezTo>
                    <a:pt x="214" y="22"/>
                    <a:pt x="217" y="22"/>
                    <a:pt x="218" y="23"/>
                  </a:cubicBezTo>
                  <a:cubicBezTo>
                    <a:pt x="219" y="23"/>
                    <a:pt x="220" y="26"/>
                    <a:pt x="221" y="27"/>
                  </a:cubicBezTo>
                  <a:cubicBezTo>
                    <a:pt x="222" y="27"/>
                    <a:pt x="225" y="27"/>
                    <a:pt x="226" y="28"/>
                  </a:cubicBezTo>
                  <a:cubicBezTo>
                    <a:pt x="226" y="29"/>
                    <a:pt x="227" y="31"/>
                    <a:pt x="227" y="32"/>
                  </a:cubicBezTo>
                  <a:cubicBezTo>
                    <a:pt x="227" y="34"/>
                    <a:pt x="227" y="36"/>
                    <a:pt x="226" y="37"/>
                  </a:cubicBezTo>
                  <a:cubicBezTo>
                    <a:pt x="225" y="39"/>
                    <a:pt x="222" y="39"/>
                    <a:pt x="220" y="38"/>
                  </a:cubicBezTo>
                  <a:cubicBezTo>
                    <a:pt x="219" y="38"/>
                    <a:pt x="218" y="38"/>
                    <a:pt x="218" y="38"/>
                  </a:cubicBezTo>
                  <a:cubicBezTo>
                    <a:pt x="217" y="37"/>
                    <a:pt x="214" y="36"/>
                    <a:pt x="213" y="35"/>
                  </a:cubicBezTo>
                  <a:cubicBezTo>
                    <a:pt x="212" y="35"/>
                    <a:pt x="210" y="35"/>
                    <a:pt x="209" y="35"/>
                  </a:cubicBezTo>
                  <a:cubicBezTo>
                    <a:pt x="207" y="36"/>
                    <a:pt x="206" y="38"/>
                    <a:pt x="205" y="39"/>
                  </a:cubicBezTo>
                  <a:cubicBezTo>
                    <a:pt x="204" y="39"/>
                    <a:pt x="203" y="42"/>
                    <a:pt x="202" y="43"/>
                  </a:cubicBezTo>
                  <a:cubicBezTo>
                    <a:pt x="202" y="45"/>
                    <a:pt x="201" y="51"/>
                    <a:pt x="202" y="54"/>
                  </a:cubicBezTo>
                  <a:cubicBezTo>
                    <a:pt x="202" y="55"/>
                    <a:pt x="203" y="59"/>
                    <a:pt x="204" y="61"/>
                  </a:cubicBezTo>
                  <a:cubicBezTo>
                    <a:pt x="205" y="62"/>
                    <a:pt x="209" y="63"/>
                    <a:pt x="210" y="65"/>
                  </a:cubicBezTo>
                  <a:cubicBezTo>
                    <a:pt x="212" y="66"/>
                    <a:pt x="213" y="70"/>
                    <a:pt x="214" y="72"/>
                  </a:cubicBezTo>
                  <a:cubicBezTo>
                    <a:pt x="215" y="73"/>
                    <a:pt x="218" y="74"/>
                    <a:pt x="219" y="75"/>
                  </a:cubicBezTo>
                  <a:cubicBezTo>
                    <a:pt x="221" y="76"/>
                    <a:pt x="225" y="79"/>
                    <a:pt x="228" y="80"/>
                  </a:cubicBezTo>
                  <a:cubicBezTo>
                    <a:pt x="229" y="80"/>
                    <a:pt x="233" y="82"/>
                    <a:pt x="235" y="82"/>
                  </a:cubicBezTo>
                  <a:cubicBezTo>
                    <a:pt x="237" y="82"/>
                    <a:pt x="241" y="82"/>
                    <a:pt x="243" y="81"/>
                  </a:cubicBezTo>
                  <a:cubicBezTo>
                    <a:pt x="245" y="81"/>
                    <a:pt x="248" y="82"/>
                    <a:pt x="249" y="81"/>
                  </a:cubicBezTo>
                  <a:cubicBezTo>
                    <a:pt x="250" y="80"/>
                    <a:pt x="250" y="77"/>
                    <a:pt x="250" y="76"/>
                  </a:cubicBezTo>
                  <a:cubicBezTo>
                    <a:pt x="251" y="75"/>
                    <a:pt x="251" y="72"/>
                    <a:pt x="251" y="71"/>
                  </a:cubicBezTo>
                  <a:cubicBezTo>
                    <a:pt x="250" y="70"/>
                    <a:pt x="249" y="67"/>
                    <a:pt x="249" y="66"/>
                  </a:cubicBezTo>
                  <a:cubicBezTo>
                    <a:pt x="248" y="65"/>
                    <a:pt x="249" y="62"/>
                    <a:pt x="249" y="61"/>
                  </a:cubicBezTo>
                  <a:cubicBezTo>
                    <a:pt x="249" y="60"/>
                    <a:pt x="251" y="58"/>
                    <a:pt x="252" y="58"/>
                  </a:cubicBezTo>
                  <a:cubicBezTo>
                    <a:pt x="253" y="58"/>
                    <a:pt x="254" y="60"/>
                    <a:pt x="255" y="61"/>
                  </a:cubicBezTo>
                  <a:cubicBezTo>
                    <a:pt x="256" y="63"/>
                    <a:pt x="258" y="67"/>
                    <a:pt x="258" y="68"/>
                  </a:cubicBezTo>
                  <a:cubicBezTo>
                    <a:pt x="259" y="71"/>
                    <a:pt x="259" y="76"/>
                    <a:pt x="260" y="79"/>
                  </a:cubicBezTo>
                  <a:cubicBezTo>
                    <a:pt x="261" y="80"/>
                    <a:pt x="263" y="83"/>
                    <a:pt x="264" y="85"/>
                  </a:cubicBezTo>
                  <a:cubicBezTo>
                    <a:pt x="265" y="85"/>
                    <a:pt x="265" y="85"/>
                    <a:pt x="266" y="8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4" name="Freeform 91">
              <a:extLst>
                <a:ext uri="{FF2B5EF4-FFF2-40B4-BE49-F238E27FC236}">
                  <a16:creationId xmlns:a16="http://schemas.microsoft.com/office/drawing/2014/main" id="{ED726461-AB4D-4ECC-9E81-8679CD8E638E}"/>
                </a:ext>
              </a:extLst>
            </p:cNvPr>
            <p:cNvSpPr>
              <a:spLocks/>
            </p:cNvSpPr>
            <p:nvPr/>
          </p:nvSpPr>
          <p:spPr bwMode="auto">
            <a:xfrm>
              <a:off x="5255541" y="1284679"/>
              <a:ext cx="767259" cy="582900"/>
            </a:xfrm>
            <a:custGeom>
              <a:avLst/>
              <a:gdLst/>
              <a:ahLst/>
              <a:cxnLst>
                <a:cxn ang="0">
                  <a:pos x="1" y="85"/>
                </a:cxn>
                <a:cxn ang="0">
                  <a:pos x="5" y="66"/>
                </a:cxn>
                <a:cxn ang="0">
                  <a:pos x="19" y="53"/>
                </a:cxn>
                <a:cxn ang="0">
                  <a:pos x="31" y="46"/>
                </a:cxn>
                <a:cxn ang="0">
                  <a:pos x="40" y="56"/>
                </a:cxn>
                <a:cxn ang="0">
                  <a:pos x="56" y="62"/>
                </a:cxn>
                <a:cxn ang="0">
                  <a:pos x="73" y="60"/>
                </a:cxn>
                <a:cxn ang="0">
                  <a:pos x="95" y="63"/>
                </a:cxn>
                <a:cxn ang="0">
                  <a:pos x="113" y="55"/>
                </a:cxn>
                <a:cxn ang="0">
                  <a:pos x="122" y="46"/>
                </a:cxn>
                <a:cxn ang="0">
                  <a:pos x="142" y="48"/>
                </a:cxn>
                <a:cxn ang="0">
                  <a:pos x="152" y="33"/>
                </a:cxn>
                <a:cxn ang="0">
                  <a:pos x="156" y="15"/>
                </a:cxn>
                <a:cxn ang="0">
                  <a:pos x="170" y="1"/>
                </a:cxn>
                <a:cxn ang="0">
                  <a:pos x="186" y="0"/>
                </a:cxn>
                <a:cxn ang="0">
                  <a:pos x="196" y="10"/>
                </a:cxn>
                <a:cxn ang="0">
                  <a:pos x="212" y="26"/>
                </a:cxn>
                <a:cxn ang="0">
                  <a:pos x="214" y="40"/>
                </a:cxn>
                <a:cxn ang="0">
                  <a:pos x="232" y="49"/>
                </a:cxn>
                <a:cxn ang="0">
                  <a:pos x="258" y="66"/>
                </a:cxn>
                <a:cxn ang="0">
                  <a:pos x="286" y="76"/>
                </a:cxn>
                <a:cxn ang="0">
                  <a:pos x="290" y="82"/>
                </a:cxn>
                <a:cxn ang="0">
                  <a:pos x="276" y="99"/>
                </a:cxn>
                <a:cxn ang="0">
                  <a:pos x="282" y="111"/>
                </a:cxn>
                <a:cxn ang="0">
                  <a:pos x="293" y="124"/>
                </a:cxn>
                <a:cxn ang="0">
                  <a:pos x="282" y="129"/>
                </a:cxn>
                <a:cxn ang="0">
                  <a:pos x="273" y="137"/>
                </a:cxn>
                <a:cxn ang="0">
                  <a:pos x="258" y="142"/>
                </a:cxn>
                <a:cxn ang="0">
                  <a:pos x="240" y="140"/>
                </a:cxn>
                <a:cxn ang="0">
                  <a:pos x="225" y="143"/>
                </a:cxn>
                <a:cxn ang="0">
                  <a:pos x="214" y="140"/>
                </a:cxn>
                <a:cxn ang="0">
                  <a:pos x="196" y="146"/>
                </a:cxn>
                <a:cxn ang="0">
                  <a:pos x="174" y="158"/>
                </a:cxn>
                <a:cxn ang="0">
                  <a:pos x="153" y="172"/>
                </a:cxn>
                <a:cxn ang="0">
                  <a:pos x="145" y="180"/>
                </a:cxn>
                <a:cxn ang="0">
                  <a:pos x="132" y="182"/>
                </a:cxn>
                <a:cxn ang="0">
                  <a:pos x="119" y="203"/>
                </a:cxn>
                <a:cxn ang="0">
                  <a:pos x="105" y="223"/>
                </a:cxn>
                <a:cxn ang="0">
                  <a:pos x="95" y="213"/>
                </a:cxn>
                <a:cxn ang="0">
                  <a:pos x="79" y="200"/>
                </a:cxn>
                <a:cxn ang="0">
                  <a:pos x="70" y="192"/>
                </a:cxn>
                <a:cxn ang="0">
                  <a:pos x="63" y="180"/>
                </a:cxn>
                <a:cxn ang="0">
                  <a:pos x="58" y="172"/>
                </a:cxn>
                <a:cxn ang="0">
                  <a:pos x="53" y="166"/>
                </a:cxn>
                <a:cxn ang="0">
                  <a:pos x="61" y="161"/>
                </a:cxn>
                <a:cxn ang="0">
                  <a:pos x="79" y="158"/>
                </a:cxn>
                <a:cxn ang="0">
                  <a:pos x="96" y="147"/>
                </a:cxn>
                <a:cxn ang="0">
                  <a:pos x="86" y="135"/>
                </a:cxn>
                <a:cxn ang="0">
                  <a:pos x="88" y="126"/>
                </a:cxn>
                <a:cxn ang="0">
                  <a:pos x="77" y="118"/>
                </a:cxn>
                <a:cxn ang="0">
                  <a:pos x="65" y="125"/>
                </a:cxn>
                <a:cxn ang="0">
                  <a:pos x="53" y="137"/>
                </a:cxn>
                <a:cxn ang="0">
                  <a:pos x="31" y="142"/>
                </a:cxn>
                <a:cxn ang="0">
                  <a:pos x="31" y="150"/>
                </a:cxn>
                <a:cxn ang="0">
                  <a:pos x="28" y="157"/>
                </a:cxn>
                <a:cxn ang="0">
                  <a:pos x="20" y="154"/>
                </a:cxn>
                <a:cxn ang="0">
                  <a:pos x="20" y="136"/>
                </a:cxn>
                <a:cxn ang="0">
                  <a:pos x="9" y="107"/>
                </a:cxn>
                <a:cxn ang="0">
                  <a:pos x="2" y="90"/>
                </a:cxn>
              </a:cxnLst>
              <a:rect l="0" t="0" r="r" b="b"/>
              <a:pathLst>
                <a:path w="294" h="223">
                  <a:moveTo>
                    <a:pt x="2" y="90"/>
                  </a:moveTo>
                  <a:cubicBezTo>
                    <a:pt x="2" y="88"/>
                    <a:pt x="1" y="86"/>
                    <a:pt x="1" y="85"/>
                  </a:cubicBezTo>
                  <a:cubicBezTo>
                    <a:pt x="1" y="82"/>
                    <a:pt x="0" y="77"/>
                    <a:pt x="1" y="75"/>
                  </a:cubicBezTo>
                  <a:cubicBezTo>
                    <a:pt x="1" y="73"/>
                    <a:pt x="3" y="68"/>
                    <a:pt x="5" y="66"/>
                  </a:cubicBezTo>
                  <a:cubicBezTo>
                    <a:pt x="6" y="63"/>
                    <a:pt x="10" y="58"/>
                    <a:pt x="12" y="56"/>
                  </a:cubicBezTo>
                  <a:cubicBezTo>
                    <a:pt x="14" y="55"/>
                    <a:pt x="17" y="54"/>
                    <a:pt x="19" y="53"/>
                  </a:cubicBezTo>
                  <a:cubicBezTo>
                    <a:pt x="21" y="52"/>
                    <a:pt x="24" y="50"/>
                    <a:pt x="25" y="49"/>
                  </a:cubicBezTo>
                  <a:cubicBezTo>
                    <a:pt x="26" y="49"/>
                    <a:pt x="29" y="47"/>
                    <a:pt x="31" y="46"/>
                  </a:cubicBezTo>
                  <a:cubicBezTo>
                    <a:pt x="32" y="47"/>
                    <a:pt x="33" y="48"/>
                    <a:pt x="33" y="48"/>
                  </a:cubicBezTo>
                  <a:cubicBezTo>
                    <a:pt x="35" y="50"/>
                    <a:pt x="38" y="54"/>
                    <a:pt x="40" y="56"/>
                  </a:cubicBezTo>
                  <a:cubicBezTo>
                    <a:pt x="41" y="58"/>
                    <a:pt x="44" y="61"/>
                    <a:pt x="46" y="62"/>
                  </a:cubicBezTo>
                  <a:cubicBezTo>
                    <a:pt x="48" y="63"/>
                    <a:pt x="53" y="63"/>
                    <a:pt x="56" y="62"/>
                  </a:cubicBezTo>
                  <a:cubicBezTo>
                    <a:pt x="57" y="62"/>
                    <a:pt x="59" y="60"/>
                    <a:pt x="60" y="60"/>
                  </a:cubicBezTo>
                  <a:cubicBezTo>
                    <a:pt x="63" y="59"/>
                    <a:pt x="70" y="60"/>
                    <a:pt x="73" y="60"/>
                  </a:cubicBezTo>
                  <a:cubicBezTo>
                    <a:pt x="76" y="60"/>
                    <a:pt x="82" y="60"/>
                    <a:pt x="84" y="60"/>
                  </a:cubicBezTo>
                  <a:cubicBezTo>
                    <a:pt x="87" y="61"/>
                    <a:pt x="92" y="63"/>
                    <a:pt x="95" y="63"/>
                  </a:cubicBezTo>
                  <a:cubicBezTo>
                    <a:pt x="97" y="64"/>
                    <a:pt x="103" y="64"/>
                    <a:pt x="105" y="63"/>
                  </a:cubicBezTo>
                  <a:cubicBezTo>
                    <a:pt x="108" y="62"/>
                    <a:pt x="111" y="57"/>
                    <a:pt x="113" y="55"/>
                  </a:cubicBezTo>
                  <a:cubicBezTo>
                    <a:pt x="114" y="54"/>
                    <a:pt x="117" y="51"/>
                    <a:pt x="118" y="50"/>
                  </a:cubicBezTo>
                  <a:cubicBezTo>
                    <a:pt x="119" y="49"/>
                    <a:pt x="121" y="47"/>
                    <a:pt x="122" y="46"/>
                  </a:cubicBezTo>
                  <a:cubicBezTo>
                    <a:pt x="125" y="45"/>
                    <a:pt x="131" y="46"/>
                    <a:pt x="133" y="46"/>
                  </a:cubicBezTo>
                  <a:cubicBezTo>
                    <a:pt x="136" y="46"/>
                    <a:pt x="140" y="48"/>
                    <a:pt x="142" y="48"/>
                  </a:cubicBezTo>
                  <a:cubicBezTo>
                    <a:pt x="144" y="48"/>
                    <a:pt x="148" y="45"/>
                    <a:pt x="149" y="43"/>
                  </a:cubicBezTo>
                  <a:cubicBezTo>
                    <a:pt x="151" y="41"/>
                    <a:pt x="151" y="36"/>
                    <a:pt x="152" y="33"/>
                  </a:cubicBezTo>
                  <a:cubicBezTo>
                    <a:pt x="152" y="31"/>
                    <a:pt x="152" y="26"/>
                    <a:pt x="152" y="24"/>
                  </a:cubicBezTo>
                  <a:cubicBezTo>
                    <a:pt x="153" y="22"/>
                    <a:pt x="155" y="17"/>
                    <a:pt x="156" y="15"/>
                  </a:cubicBezTo>
                  <a:cubicBezTo>
                    <a:pt x="157" y="13"/>
                    <a:pt x="160" y="9"/>
                    <a:pt x="161" y="7"/>
                  </a:cubicBezTo>
                  <a:cubicBezTo>
                    <a:pt x="163" y="5"/>
                    <a:pt x="168" y="2"/>
                    <a:pt x="170" y="1"/>
                  </a:cubicBezTo>
                  <a:cubicBezTo>
                    <a:pt x="173" y="0"/>
                    <a:pt x="178" y="0"/>
                    <a:pt x="180" y="0"/>
                  </a:cubicBezTo>
                  <a:cubicBezTo>
                    <a:pt x="181" y="0"/>
                    <a:pt x="184" y="0"/>
                    <a:pt x="186" y="0"/>
                  </a:cubicBezTo>
                  <a:cubicBezTo>
                    <a:pt x="187" y="1"/>
                    <a:pt x="187" y="2"/>
                    <a:pt x="188" y="2"/>
                  </a:cubicBezTo>
                  <a:cubicBezTo>
                    <a:pt x="190" y="4"/>
                    <a:pt x="194" y="8"/>
                    <a:pt x="196" y="10"/>
                  </a:cubicBezTo>
                  <a:cubicBezTo>
                    <a:pt x="199" y="12"/>
                    <a:pt x="206" y="15"/>
                    <a:pt x="208" y="18"/>
                  </a:cubicBezTo>
                  <a:cubicBezTo>
                    <a:pt x="210" y="20"/>
                    <a:pt x="211" y="24"/>
                    <a:pt x="212" y="26"/>
                  </a:cubicBezTo>
                  <a:cubicBezTo>
                    <a:pt x="212" y="27"/>
                    <a:pt x="211" y="31"/>
                    <a:pt x="212" y="33"/>
                  </a:cubicBezTo>
                  <a:cubicBezTo>
                    <a:pt x="212" y="35"/>
                    <a:pt x="213" y="39"/>
                    <a:pt x="214" y="40"/>
                  </a:cubicBezTo>
                  <a:cubicBezTo>
                    <a:pt x="215" y="42"/>
                    <a:pt x="220" y="44"/>
                    <a:pt x="222" y="46"/>
                  </a:cubicBezTo>
                  <a:cubicBezTo>
                    <a:pt x="225" y="47"/>
                    <a:pt x="229" y="48"/>
                    <a:pt x="232" y="49"/>
                  </a:cubicBezTo>
                  <a:cubicBezTo>
                    <a:pt x="236" y="51"/>
                    <a:pt x="244" y="53"/>
                    <a:pt x="248" y="56"/>
                  </a:cubicBezTo>
                  <a:cubicBezTo>
                    <a:pt x="251" y="58"/>
                    <a:pt x="255" y="64"/>
                    <a:pt x="258" y="66"/>
                  </a:cubicBezTo>
                  <a:cubicBezTo>
                    <a:pt x="262" y="69"/>
                    <a:pt x="270" y="73"/>
                    <a:pt x="274" y="74"/>
                  </a:cubicBezTo>
                  <a:cubicBezTo>
                    <a:pt x="277" y="75"/>
                    <a:pt x="283" y="75"/>
                    <a:pt x="286" y="76"/>
                  </a:cubicBezTo>
                  <a:cubicBezTo>
                    <a:pt x="287" y="76"/>
                    <a:pt x="291" y="77"/>
                    <a:pt x="294" y="78"/>
                  </a:cubicBezTo>
                  <a:cubicBezTo>
                    <a:pt x="292" y="80"/>
                    <a:pt x="291" y="81"/>
                    <a:pt x="290" y="82"/>
                  </a:cubicBezTo>
                  <a:cubicBezTo>
                    <a:pt x="288" y="84"/>
                    <a:pt x="285" y="89"/>
                    <a:pt x="283" y="91"/>
                  </a:cubicBezTo>
                  <a:cubicBezTo>
                    <a:pt x="281" y="93"/>
                    <a:pt x="277" y="96"/>
                    <a:pt x="276" y="99"/>
                  </a:cubicBezTo>
                  <a:cubicBezTo>
                    <a:pt x="276" y="101"/>
                    <a:pt x="277" y="104"/>
                    <a:pt x="278" y="105"/>
                  </a:cubicBezTo>
                  <a:cubicBezTo>
                    <a:pt x="278" y="107"/>
                    <a:pt x="281" y="110"/>
                    <a:pt x="282" y="111"/>
                  </a:cubicBezTo>
                  <a:cubicBezTo>
                    <a:pt x="283" y="113"/>
                    <a:pt x="288" y="116"/>
                    <a:pt x="289" y="118"/>
                  </a:cubicBezTo>
                  <a:cubicBezTo>
                    <a:pt x="290" y="119"/>
                    <a:pt x="292" y="122"/>
                    <a:pt x="293" y="124"/>
                  </a:cubicBezTo>
                  <a:cubicBezTo>
                    <a:pt x="292" y="125"/>
                    <a:pt x="289" y="128"/>
                    <a:pt x="288" y="128"/>
                  </a:cubicBezTo>
                  <a:cubicBezTo>
                    <a:pt x="287" y="129"/>
                    <a:pt x="284" y="129"/>
                    <a:pt x="282" y="129"/>
                  </a:cubicBezTo>
                  <a:cubicBezTo>
                    <a:pt x="281" y="130"/>
                    <a:pt x="280" y="132"/>
                    <a:pt x="279" y="133"/>
                  </a:cubicBezTo>
                  <a:cubicBezTo>
                    <a:pt x="278" y="134"/>
                    <a:pt x="274" y="136"/>
                    <a:pt x="273" y="137"/>
                  </a:cubicBezTo>
                  <a:cubicBezTo>
                    <a:pt x="271" y="138"/>
                    <a:pt x="267" y="140"/>
                    <a:pt x="265" y="140"/>
                  </a:cubicBezTo>
                  <a:cubicBezTo>
                    <a:pt x="263" y="141"/>
                    <a:pt x="260" y="142"/>
                    <a:pt x="258" y="142"/>
                  </a:cubicBezTo>
                  <a:cubicBezTo>
                    <a:pt x="255" y="142"/>
                    <a:pt x="251" y="140"/>
                    <a:pt x="248" y="140"/>
                  </a:cubicBezTo>
                  <a:cubicBezTo>
                    <a:pt x="246" y="140"/>
                    <a:pt x="242" y="140"/>
                    <a:pt x="240" y="140"/>
                  </a:cubicBezTo>
                  <a:cubicBezTo>
                    <a:pt x="238" y="141"/>
                    <a:pt x="234" y="142"/>
                    <a:pt x="232" y="143"/>
                  </a:cubicBezTo>
                  <a:cubicBezTo>
                    <a:pt x="230" y="143"/>
                    <a:pt x="227" y="143"/>
                    <a:pt x="225" y="143"/>
                  </a:cubicBezTo>
                  <a:cubicBezTo>
                    <a:pt x="223" y="143"/>
                    <a:pt x="220" y="141"/>
                    <a:pt x="218" y="140"/>
                  </a:cubicBezTo>
                  <a:cubicBezTo>
                    <a:pt x="217" y="140"/>
                    <a:pt x="215" y="140"/>
                    <a:pt x="214" y="140"/>
                  </a:cubicBezTo>
                  <a:cubicBezTo>
                    <a:pt x="212" y="141"/>
                    <a:pt x="208" y="144"/>
                    <a:pt x="206" y="144"/>
                  </a:cubicBezTo>
                  <a:cubicBezTo>
                    <a:pt x="203" y="145"/>
                    <a:pt x="199" y="146"/>
                    <a:pt x="196" y="146"/>
                  </a:cubicBezTo>
                  <a:cubicBezTo>
                    <a:pt x="194" y="147"/>
                    <a:pt x="188" y="149"/>
                    <a:pt x="186" y="150"/>
                  </a:cubicBezTo>
                  <a:cubicBezTo>
                    <a:pt x="183" y="152"/>
                    <a:pt x="177" y="156"/>
                    <a:pt x="174" y="158"/>
                  </a:cubicBezTo>
                  <a:cubicBezTo>
                    <a:pt x="170" y="160"/>
                    <a:pt x="162" y="165"/>
                    <a:pt x="159" y="167"/>
                  </a:cubicBezTo>
                  <a:cubicBezTo>
                    <a:pt x="157" y="169"/>
                    <a:pt x="154" y="170"/>
                    <a:pt x="153" y="172"/>
                  </a:cubicBezTo>
                  <a:cubicBezTo>
                    <a:pt x="152" y="173"/>
                    <a:pt x="152" y="177"/>
                    <a:pt x="150" y="178"/>
                  </a:cubicBezTo>
                  <a:cubicBezTo>
                    <a:pt x="149" y="179"/>
                    <a:pt x="147" y="180"/>
                    <a:pt x="145" y="180"/>
                  </a:cubicBezTo>
                  <a:cubicBezTo>
                    <a:pt x="143" y="180"/>
                    <a:pt x="140" y="180"/>
                    <a:pt x="138" y="180"/>
                  </a:cubicBezTo>
                  <a:cubicBezTo>
                    <a:pt x="137" y="180"/>
                    <a:pt x="134" y="181"/>
                    <a:pt x="132" y="182"/>
                  </a:cubicBezTo>
                  <a:cubicBezTo>
                    <a:pt x="130" y="184"/>
                    <a:pt x="126" y="189"/>
                    <a:pt x="125" y="192"/>
                  </a:cubicBezTo>
                  <a:cubicBezTo>
                    <a:pt x="123" y="195"/>
                    <a:pt x="121" y="200"/>
                    <a:pt x="119" y="203"/>
                  </a:cubicBezTo>
                  <a:cubicBezTo>
                    <a:pt x="117" y="206"/>
                    <a:pt x="111" y="213"/>
                    <a:pt x="109" y="217"/>
                  </a:cubicBezTo>
                  <a:cubicBezTo>
                    <a:pt x="108" y="218"/>
                    <a:pt x="106" y="221"/>
                    <a:pt x="105" y="223"/>
                  </a:cubicBezTo>
                  <a:cubicBezTo>
                    <a:pt x="104" y="223"/>
                    <a:pt x="104" y="222"/>
                    <a:pt x="103" y="222"/>
                  </a:cubicBezTo>
                  <a:cubicBezTo>
                    <a:pt x="101" y="220"/>
                    <a:pt x="97" y="215"/>
                    <a:pt x="95" y="213"/>
                  </a:cubicBezTo>
                  <a:cubicBezTo>
                    <a:pt x="92" y="211"/>
                    <a:pt x="87" y="206"/>
                    <a:pt x="84" y="204"/>
                  </a:cubicBezTo>
                  <a:cubicBezTo>
                    <a:pt x="83" y="203"/>
                    <a:pt x="80" y="201"/>
                    <a:pt x="79" y="200"/>
                  </a:cubicBezTo>
                  <a:cubicBezTo>
                    <a:pt x="77" y="200"/>
                    <a:pt x="74" y="200"/>
                    <a:pt x="73" y="199"/>
                  </a:cubicBezTo>
                  <a:cubicBezTo>
                    <a:pt x="71" y="198"/>
                    <a:pt x="71" y="194"/>
                    <a:pt x="70" y="192"/>
                  </a:cubicBezTo>
                  <a:cubicBezTo>
                    <a:pt x="69" y="190"/>
                    <a:pt x="67" y="188"/>
                    <a:pt x="66" y="187"/>
                  </a:cubicBezTo>
                  <a:cubicBezTo>
                    <a:pt x="65" y="185"/>
                    <a:pt x="63" y="182"/>
                    <a:pt x="63" y="180"/>
                  </a:cubicBezTo>
                  <a:cubicBezTo>
                    <a:pt x="62" y="179"/>
                    <a:pt x="63" y="176"/>
                    <a:pt x="62" y="174"/>
                  </a:cubicBezTo>
                  <a:cubicBezTo>
                    <a:pt x="61" y="173"/>
                    <a:pt x="59" y="172"/>
                    <a:pt x="58" y="172"/>
                  </a:cubicBezTo>
                  <a:cubicBezTo>
                    <a:pt x="57" y="171"/>
                    <a:pt x="55" y="170"/>
                    <a:pt x="55" y="170"/>
                  </a:cubicBezTo>
                  <a:cubicBezTo>
                    <a:pt x="54" y="169"/>
                    <a:pt x="53" y="167"/>
                    <a:pt x="53" y="166"/>
                  </a:cubicBezTo>
                  <a:cubicBezTo>
                    <a:pt x="53" y="165"/>
                    <a:pt x="54" y="163"/>
                    <a:pt x="54" y="163"/>
                  </a:cubicBezTo>
                  <a:cubicBezTo>
                    <a:pt x="55" y="161"/>
                    <a:pt x="59" y="161"/>
                    <a:pt x="61" y="161"/>
                  </a:cubicBezTo>
                  <a:cubicBezTo>
                    <a:pt x="63" y="160"/>
                    <a:pt x="69" y="161"/>
                    <a:pt x="71" y="161"/>
                  </a:cubicBezTo>
                  <a:cubicBezTo>
                    <a:pt x="73" y="160"/>
                    <a:pt x="77" y="159"/>
                    <a:pt x="79" y="158"/>
                  </a:cubicBezTo>
                  <a:cubicBezTo>
                    <a:pt x="82" y="157"/>
                    <a:pt x="89" y="154"/>
                    <a:pt x="91" y="153"/>
                  </a:cubicBezTo>
                  <a:cubicBezTo>
                    <a:pt x="93" y="151"/>
                    <a:pt x="96" y="149"/>
                    <a:pt x="96" y="147"/>
                  </a:cubicBezTo>
                  <a:cubicBezTo>
                    <a:pt x="96" y="146"/>
                    <a:pt x="94" y="143"/>
                    <a:pt x="93" y="142"/>
                  </a:cubicBezTo>
                  <a:cubicBezTo>
                    <a:pt x="92" y="140"/>
                    <a:pt x="87" y="138"/>
                    <a:pt x="86" y="135"/>
                  </a:cubicBezTo>
                  <a:cubicBezTo>
                    <a:pt x="85" y="134"/>
                    <a:pt x="84" y="130"/>
                    <a:pt x="85" y="129"/>
                  </a:cubicBezTo>
                  <a:cubicBezTo>
                    <a:pt x="85" y="128"/>
                    <a:pt x="88" y="127"/>
                    <a:pt x="88" y="126"/>
                  </a:cubicBezTo>
                  <a:cubicBezTo>
                    <a:pt x="88" y="124"/>
                    <a:pt x="86" y="122"/>
                    <a:pt x="85" y="121"/>
                  </a:cubicBezTo>
                  <a:cubicBezTo>
                    <a:pt x="83" y="120"/>
                    <a:pt x="79" y="118"/>
                    <a:pt x="77" y="118"/>
                  </a:cubicBezTo>
                  <a:cubicBezTo>
                    <a:pt x="74" y="118"/>
                    <a:pt x="70" y="120"/>
                    <a:pt x="68" y="121"/>
                  </a:cubicBezTo>
                  <a:cubicBezTo>
                    <a:pt x="67" y="122"/>
                    <a:pt x="66" y="124"/>
                    <a:pt x="65" y="125"/>
                  </a:cubicBezTo>
                  <a:cubicBezTo>
                    <a:pt x="64" y="127"/>
                    <a:pt x="63" y="132"/>
                    <a:pt x="61" y="134"/>
                  </a:cubicBezTo>
                  <a:cubicBezTo>
                    <a:pt x="60" y="135"/>
                    <a:pt x="55" y="136"/>
                    <a:pt x="53" y="137"/>
                  </a:cubicBezTo>
                  <a:cubicBezTo>
                    <a:pt x="50" y="138"/>
                    <a:pt x="42" y="139"/>
                    <a:pt x="38" y="140"/>
                  </a:cubicBezTo>
                  <a:cubicBezTo>
                    <a:pt x="36" y="141"/>
                    <a:pt x="33" y="141"/>
                    <a:pt x="31" y="142"/>
                  </a:cubicBezTo>
                  <a:cubicBezTo>
                    <a:pt x="30" y="143"/>
                    <a:pt x="30" y="145"/>
                    <a:pt x="30" y="146"/>
                  </a:cubicBezTo>
                  <a:cubicBezTo>
                    <a:pt x="29" y="147"/>
                    <a:pt x="31" y="149"/>
                    <a:pt x="31" y="150"/>
                  </a:cubicBezTo>
                  <a:cubicBezTo>
                    <a:pt x="31" y="151"/>
                    <a:pt x="31" y="154"/>
                    <a:pt x="30" y="155"/>
                  </a:cubicBezTo>
                  <a:cubicBezTo>
                    <a:pt x="30" y="156"/>
                    <a:pt x="28" y="157"/>
                    <a:pt x="28" y="157"/>
                  </a:cubicBezTo>
                  <a:cubicBezTo>
                    <a:pt x="26" y="157"/>
                    <a:pt x="23" y="157"/>
                    <a:pt x="22" y="156"/>
                  </a:cubicBezTo>
                  <a:cubicBezTo>
                    <a:pt x="21" y="156"/>
                    <a:pt x="21" y="155"/>
                    <a:pt x="20" y="154"/>
                  </a:cubicBezTo>
                  <a:cubicBezTo>
                    <a:pt x="21" y="152"/>
                    <a:pt x="21" y="150"/>
                    <a:pt x="21" y="150"/>
                  </a:cubicBezTo>
                  <a:cubicBezTo>
                    <a:pt x="21" y="146"/>
                    <a:pt x="21" y="140"/>
                    <a:pt x="20" y="136"/>
                  </a:cubicBezTo>
                  <a:cubicBezTo>
                    <a:pt x="20" y="133"/>
                    <a:pt x="17" y="126"/>
                    <a:pt x="15" y="122"/>
                  </a:cubicBezTo>
                  <a:cubicBezTo>
                    <a:pt x="14" y="118"/>
                    <a:pt x="11" y="110"/>
                    <a:pt x="9" y="107"/>
                  </a:cubicBezTo>
                  <a:cubicBezTo>
                    <a:pt x="8" y="104"/>
                    <a:pt x="5" y="98"/>
                    <a:pt x="4" y="95"/>
                  </a:cubicBezTo>
                  <a:cubicBezTo>
                    <a:pt x="4" y="93"/>
                    <a:pt x="3" y="92"/>
                    <a:pt x="2" y="9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5" name="Freeform 92">
              <a:extLst>
                <a:ext uri="{FF2B5EF4-FFF2-40B4-BE49-F238E27FC236}">
                  <a16:creationId xmlns:a16="http://schemas.microsoft.com/office/drawing/2014/main" id="{5B549734-9DCF-4D50-A652-3B739D291EF5}"/>
                </a:ext>
              </a:extLst>
            </p:cNvPr>
            <p:cNvSpPr>
              <a:spLocks/>
            </p:cNvSpPr>
            <p:nvPr/>
          </p:nvSpPr>
          <p:spPr bwMode="auto">
            <a:xfrm>
              <a:off x="5933331" y="772269"/>
              <a:ext cx="775391" cy="523254"/>
            </a:xfrm>
            <a:custGeom>
              <a:avLst/>
              <a:gdLst/>
              <a:ahLst/>
              <a:cxnLst>
                <a:cxn ang="0">
                  <a:pos x="148" y="193"/>
                </a:cxn>
                <a:cxn ang="0">
                  <a:pos x="140" y="184"/>
                </a:cxn>
                <a:cxn ang="0">
                  <a:pos x="126" y="173"/>
                </a:cxn>
                <a:cxn ang="0">
                  <a:pos x="109" y="161"/>
                </a:cxn>
                <a:cxn ang="0">
                  <a:pos x="90" y="158"/>
                </a:cxn>
                <a:cxn ang="0">
                  <a:pos x="66" y="146"/>
                </a:cxn>
                <a:cxn ang="0">
                  <a:pos x="45" y="129"/>
                </a:cxn>
                <a:cxn ang="0">
                  <a:pos x="43" y="112"/>
                </a:cxn>
                <a:cxn ang="0">
                  <a:pos x="46" y="99"/>
                </a:cxn>
                <a:cxn ang="0">
                  <a:pos x="30" y="89"/>
                </a:cxn>
                <a:cxn ang="0">
                  <a:pos x="9" y="79"/>
                </a:cxn>
                <a:cxn ang="0">
                  <a:pos x="0" y="65"/>
                </a:cxn>
                <a:cxn ang="0">
                  <a:pos x="15" y="54"/>
                </a:cxn>
                <a:cxn ang="0">
                  <a:pos x="39" y="53"/>
                </a:cxn>
                <a:cxn ang="0">
                  <a:pos x="65" y="40"/>
                </a:cxn>
                <a:cxn ang="0">
                  <a:pos x="82" y="39"/>
                </a:cxn>
                <a:cxn ang="0">
                  <a:pos x="101" y="41"/>
                </a:cxn>
                <a:cxn ang="0">
                  <a:pos x="115" y="31"/>
                </a:cxn>
                <a:cxn ang="0">
                  <a:pos x="115" y="14"/>
                </a:cxn>
                <a:cxn ang="0">
                  <a:pos x="130" y="8"/>
                </a:cxn>
                <a:cxn ang="0">
                  <a:pos x="142" y="15"/>
                </a:cxn>
                <a:cxn ang="0">
                  <a:pos x="151" y="13"/>
                </a:cxn>
                <a:cxn ang="0">
                  <a:pos x="159" y="4"/>
                </a:cxn>
                <a:cxn ang="0">
                  <a:pos x="171" y="8"/>
                </a:cxn>
                <a:cxn ang="0">
                  <a:pos x="187" y="15"/>
                </a:cxn>
                <a:cxn ang="0">
                  <a:pos x="201" y="11"/>
                </a:cxn>
                <a:cxn ang="0">
                  <a:pos x="215" y="16"/>
                </a:cxn>
                <a:cxn ang="0">
                  <a:pos x="217" y="3"/>
                </a:cxn>
                <a:cxn ang="0">
                  <a:pos x="231" y="1"/>
                </a:cxn>
                <a:cxn ang="0">
                  <a:pos x="247" y="28"/>
                </a:cxn>
                <a:cxn ang="0">
                  <a:pos x="262" y="48"/>
                </a:cxn>
                <a:cxn ang="0">
                  <a:pos x="284" y="57"/>
                </a:cxn>
                <a:cxn ang="0">
                  <a:pos x="297" y="68"/>
                </a:cxn>
                <a:cxn ang="0">
                  <a:pos x="292" y="75"/>
                </a:cxn>
                <a:cxn ang="0">
                  <a:pos x="281" y="86"/>
                </a:cxn>
                <a:cxn ang="0">
                  <a:pos x="269" y="99"/>
                </a:cxn>
                <a:cxn ang="0">
                  <a:pos x="252" y="106"/>
                </a:cxn>
                <a:cxn ang="0">
                  <a:pos x="243" y="119"/>
                </a:cxn>
                <a:cxn ang="0">
                  <a:pos x="237" y="123"/>
                </a:cxn>
                <a:cxn ang="0">
                  <a:pos x="234" y="140"/>
                </a:cxn>
                <a:cxn ang="0">
                  <a:pos x="226" y="150"/>
                </a:cxn>
                <a:cxn ang="0">
                  <a:pos x="212" y="163"/>
                </a:cxn>
                <a:cxn ang="0">
                  <a:pos x="198" y="175"/>
                </a:cxn>
                <a:cxn ang="0">
                  <a:pos x="187" y="189"/>
                </a:cxn>
                <a:cxn ang="0">
                  <a:pos x="174" y="200"/>
                </a:cxn>
                <a:cxn ang="0">
                  <a:pos x="150" y="200"/>
                </a:cxn>
              </a:cxnLst>
              <a:rect l="0" t="0" r="r" b="b"/>
              <a:pathLst>
                <a:path w="297" h="201">
                  <a:moveTo>
                    <a:pt x="150" y="200"/>
                  </a:moveTo>
                  <a:cubicBezTo>
                    <a:pt x="148" y="199"/>
                    <a:pt x="149" y="195"/>
                    <a:pt x="148" y="193"/>
                  </a:cubicBezTo>
                  <a:cubicBezTo>
                    <a:pt x="148" y="192"/>
                    <a:pt x="146" y="190"/>
                    <a:pt x="145" y="189"/>
                  </a:cubicBezTo>
                  <a:cubicBezTo>
                    <a:pt x="144" y="187"/>
                    <a:pt x="141" y="185"/>
                    <a:pt x="140" y="184"/>
                  </a:cubicBezTo>
                  <a:cubicBezTo>
                    <a:pt x="138" y="183"/>
                    <a:pt x="133" y="181"/>
                    <a:pt x="131" y="179"/>
                  </a:cubicBezTo>
                  <a:cubicBezTo>
                    <a:pt x="130" y="178"/>
                    <a:pt x="127" y="175"/>
                    <a:pt x="126" y="173"/>
                  </a:cubicBezTo>
                  <a:cubicBezTo>
                    <a:pt x="124" y="171"/>
                    <a:pt x="121" y="167"/>
                    <a:pt x="119" y="165"/>
                  </a:cubicBezTo>
                  <a:cubicBezTo>
                    <a:pt x="117" y="164"/>
                    <a:pt x="112" y="162"/>
                    <a:pt x="109" y="161"/>
                  </a:cubicBezTo>
                  <a:cubicBezTo>
                    <a:pt x="107" y="161"/>
                    <a:pt x="102" y="161"/>
                    <a:pt x="100" y="161"/>
                  </a:cubicBezTo>
                  <a:cubicBezTo>
                    <a:pt x="97" y="161"/>
                    <a:pt x="92" y="159"/>
                    <a:pt x="90" y="158"/>
                  </a:cubicBezTo>
                  <a:cubicBezTo>
                    <a:pt x="87" y="157"/>
                    <a:pt x="84" y="153"/>
                    <a:pt x="81" y="152"/>
                  </a:cubicBezTo>
                  <a:cubicBezTo>
                    <a:pt x="78" y="150"/>
                    <a:pt x="70" y="147"/>
                    <a:pt x="66" y="146"/>
                  </a:cubicBezTo>
                  <a:cubicBezTo>
                    <a:pt x="63" y="144"/>
                    <a:pt x="57" y="140"/>
                    <a:pt x="54" y="138"/>
                  </a:cubicBezTo>
                  <a:cubicBezTo>
                    <a:pt x="51" y="136"/>
                    <a:pt x="47" y="131"/>
                    <a:pt x="45" y="129"/>
                  </a:cubicBezTo>
                  <a:cubicBezTo>
                    <a:pt x="44" y="127"/>
                    <a:pt x="43" y="124"/>
                    <a:pt x="43" y="122"/>
                  </a:cubicBezTo>
                  <a:cubicBezTo>
                    <a:pt x="43" y="120"/>
                    <a:pt x="43" y="115"/>
                    <a:pt x="43" y="112"/>
                  </a:cubicBezTo>
                  <a:cubicBezTo>
                    <a:pt x="44" y="111"/>
                    <a:pt x="45" y="109"/>
                    <a:pt x="46" y="107"/>
                  </a:cubicBezTo>
                  <a:cubicBezTo>
                    <a:pt x="46" y="105"/>
                    <a:pt x="47" y="101"/>
                    <a:pt x="46" y="99"/>
                  </a:cubicBezTo>
                  <a:cubicBezTo>
                    <a:pt x="46" y="98"/>
                    <a:pt x="43" y="96"/>
                    <a:pt x="42" y="95"/>
                  </a:cubicBezTo>
                  <a:cubicBezTo>
                    <a:pt x="39" y="93"/>
                    <a:pt x="33" y="91"/>
                    <a:pt x="30" y="89"/>
                  </a:cubicBezTo>
                  <a:cubicBezTo>
                    <a:pt x="27" y="88"/>
                    <a:pt x="21" y="87"/>
                    <a:pt x="19" y="86"/>
                  </a:cubicBezTo>
                  <a:cubicBezTo>
                    <a:pt x="16" y="85"/>
                    <a:pt x="11" y="81"/>
                    <a:pt x="9" y="79"/>
                  </a:cubicBezTo>
                  <a:cubicBezTo>
                    <a:pt x="7" y="77"/>
                    <a:pt x="2" y="72"/>
                    <a:pt x="1" y="70"/>
                  </a:cubicBezTo>
                  <a:cubicBezTo>
                    <a:pt x="0" y="69"/>
                    <a:pt x="0" y="67"/>
                    <a:pt x="0" y="65"/>
                  </a:cubicBezTo>
                  <a:cubicBezTo>
                    <a:pt x="3" y="64"/>
                    <a:pt x="6" y="60"/>
                    <a:pt x="8" y="58"/>
                  </a:cubicBezTo>
                  <a:cubicBezTo>
                    <a:pt x="10" y="57"/>
                    <a:pt x="13" y="55"/>
                    <a:pt x="15" y="54"/>
                  </a:cubicBezTo>
                  <a:cubicBezTo>
                    <a:pt x="18" y="53"/>
                    <a:pt x="23" y="53"/>
                    <a:pt x="26" y="53"/>
                  </a:cubicBezTo>
                  <a:cubicBezTo>
                    <a:pt x="30" y="53"/>
                    <a:pt x="36" y="54"/>
                    <a:pt x="39" y="53"/>
                  </a:cubicBezTo>
                  <a:cubicBezTo>
                    <a:pt x="42" y="53"/>
                    <a:pt x="49" y="51"/>
                    <a:pt x="53" y="49"/>
                  </a:cubicBezTo>
                  <a:cubicBezTo>
                    <a:pt x="56" y="47"/>
                    <a:pt x="62" y="42"/>
                    <a:pt x="65" y="40"/>
                  </a:cubicBezTo>
                  <a:cubicBezTo>
                    <a:pt x="67" y="38"/>
                    <a:pt x="69" y="35"/>
                    <a:pt x="71" y="35"/>
                  </a:cubicBezTo>
                  <a:cubicBezTo>
                    <a:pt x="74" y="35"/>
                    <a:pt x="79" y="38"/>
                    <a:pt x="82" y="39"/>
                  </a:cubicBezTo>
                  <a:cubicBezTo>
                    <a:pt x="84" y="40"/>
                    <a:pt x="89" y="42"/>
                    <a:pt x="91" y="42"/>
                  </a:cubicBezTo>
                  <a:cubicBezTo>
                    <a:pt x="94" y="42"/>
                    <a:pt x="98" y="42"/>
                    <a:pt x="101" y="41"/>
                  </a:cubicBezTo>
                  <a:cubicBezTo>
                    <a:pt x="103" y="40"/>
                    <a:pt x="107" y="38"/>
                    <a:pt x="109" y="36"/>
                  </a:cubicBezTo>
                  <a:cubicBezTo>
                    <a:pt x="110" y="35"/>
                    <a:pt x="114" y="33"/>
                    <a:pt x="115" y="31"/>
                  </a:cubicBezTo>
                  <a:cubicBezTo>
                    <a:pt x="116" y="29"/>
                    <a:pt x="117" y="24"/>
                    <a:pt x="116" y="22"/>
                  </a:cubicBezTo>
                  <a:cubicBezTo>
                    <a:pt x="116" y="20"/>
                    <a:pt x="114" y="16"/>
                    <a:pt x="115" y="14"/>
                  </a:cubicBezTo>
                  <a:cubicBezTo>
                    <a:pt x="116" y="12"/>
                    <a:pt x="121" y="10"/>
                    <a:pt x="123" y="9"/>
                  </a:cubicBezTo>
                  <a:cubicBezTo>
                    <a:pt x="125" y="8"/>
                    <a:pt x="128" y="8"/>
                    <a:pt x="130" y="8"/>
                  </a:cubicBezTo>
                  <a:cubicBezTo>
                    <a:pt x="131" y="8"/>
                    <a:pt x="134" y="9"/>
                    <a:pt x="136" y="10"/>
                  </a:cubicBezTo>
                  <a:cubicBezTo>
                    <a:pt x="137" y="11"/>
                    <a:pt x="140" y="14"/>
                    <a:pt x="142" y="15"/>
                  </a:cubicBezTo>
                  <a:cubicBezTo>
                    <a:pt x="143" y="16"/>
                    <a:pt x="145" y="17"/>
                    <a:pt x="146" y="17"/>
                  </a:cubicBezTo>
                  <a:cubicBezTo>
                    <a:pt x="148" y="17"/>
                    <a:pt x="150" y="15"/>
                    <a:pt x="151" y="13"/>
                  </a:cubicBezTo>
                  <a:cubicBezTo>
                    <a:pt x="153" y="12"/>
                    <a:pt x="153" y="8"/>
                    <a:pt x="155" y="6"/>
                  </a:cubicBezTo>
                  <a:cubicBezTo>
                    <a:pt x="156" y="5"/>
                    <a:pt x="158" y="4"/>
                    <a:pt x="159" y="4"/>
                  </a:cubicBezTo>
                  <a:cubicBezTo>
                    <a:pt x="161" y="3"/>
                    <a:pt x="164" y="4"/>
                    <a:pt x="166" y="5"/>
                  </a:cubicBezTo>
                  <a:cubicBezTo>
                    <a:pt x="167" y="5"/>
                    <a:pt x="170" y="7"/>
                    <a:pt x="171" y="8"/>
                  </a:cubicBezTo>
                  <a:cubicBezTo>
                    <a:pt x="173" y="10"/>
                    <a:pt x="175" y="13"/>
                    <a:pt x="176" y="14"/>
                  </a:cubicBezTo>
                  <a:cubicBezTo>
                    <a:pt x="179" y="15"/>
                    <a:pt x="184" y="16"/>
                    <a:pt x="187" y="15"/>
                  </a:cubicBezTo>
                  <a:cubicBezTo>
                    <a:pt x="188" y="15"/>
                    <a:pt x="191" y="13"/>
                    <a:pt x="193" y="12"/>
                  </a:cubicBezTo>
                  <a:cubicBezTo>
                    <a:pt x="195" y="12"/>
                    <a:pt x="199" y="11"/>
                    <a:pt x="201" y="11"/>
                  </a:cubicBezTo>
                  <a:cubicBezTo>
                    <a:pt x="203" y="12"/>
                    <a:pt x="205" y="16"/>
                    <a:pt x="207" y="17"/>
                  </a:cubicBezTo>
                  <a:cubicBezTo>
                    <a:pt x="209" y="17"/>
                    <a:pt x="213" y="18"/>
                    <a:pt x="215" y="16"/>
                  </a:cubicBezTo>
                  <a:cubicBezTo>
                    <a:pt x="216" y="15"/>
                    <a:pt x="215" y="11"/>
                    <a:pt x="215" y="9"/>
                  </a:cubicBezTo>
                  <a:cubicBezTo>
                    <a:pt x="216" y="7"/>
                    <a:pt x="216" y="5"/>
                    <a:pt x="217" y="3"/>
                  </a:cubicBezTo>
                  <a:cubicBezTo>
                    <a:pt x="218" y="2"/>
                    <a:pt x="221" y="0"/>
                    <a:pt x="223" y="0"/>
                  </a:cubicBezTo>
                  <a:cubicBezTo>
                    <a:pt x="225" y="0"/>
                    <a:pt x="229" y="0"/>
                    <a:pt x="231" y="1"/>
                  </a:cubicBezTo>
                  <a:cubicBezTo>
                    <a:pt x="234" y="2"/>
                    <a:pt x="238" y="9"/>
                    <a:pt x="239" y="11"/>
                  </a:cubicBezTo>
                  <a:cubicBezTo>
                    <a:pt x="242" y="15"/>
                    <a:pt x="245" y="24"/>
                    <a:pt x="247" y="28"/>
                  </a:cubicBezTo>
                  <a:cubicBezTo>
                    <a:pt x="249" y="31"/>
                    <a:pt x="252" y="38"/>
                    <a:pt x="254" y="41"/>
                  </a:cubicBezTo>
                  <a:cubicBezTo>
                    <a:pt x="256" y="43"/>
                    <a:pt x="260" y="47"/>
                    <a:pt x="262" y="48"/>
                  </a:cubicBezTo>
                  <a:cubicBezTo>
                    <a:pt x="265" y="49"/>
                    <a:pt x="272" y="48"/>
                    <a:pt x="275" y="49"/>
                  </a:cubicBezTo>
                  <a:cubicBezTo>
                    <a:pt x="278" y="51"/>
                    <a:pt x="282" y="55"/>
                    <a:pt x="284" y="57"/>
                  </a:cubicBezTo>
                  <a:cubicBezTo>
                    <a:pt x="286" y="59"/>
                    <a:pt x="290" y="63"/>
                    <a:pt x="292" y="64"/>
                  </a:cubicBezTo>
                  <a:cubicBezTo>
                    <a:pt x="293" y="65"/>
                    <a:pt x="295" y="68"/>
                    <a:pt x="297" y="68"/>
                  </a:cubicBezTo>
                  <a:cubicBezTo>
                    <a:pt x="296" y="69"/>
                    <a:pt x="296" y="70"/>
                    <a:pt x="296" y="70"/>
                  </a:cubicBezTo>
                  <a:cubicBezTo>
                    <a:pt x="295" y="72"/>
                    <a:pt x="293" y="74"/>
                    <a:pt x="292" y="75"/>
                  </a:cubicBezTo>
                  <a:cubicBezTo>
                    <a:pt x="290" y="77"/>
                    <a:pt x="286" y="78"/>
                    <a:pt x="285" y="80"/>
                  </a:cubicBezTo>
                  <a:cubicBezTo>
                    <a:pt x="283" y="81"/>
                    <a:pt x="282" y="84"/>
                    <a:pt x="281" y="86"/>
                  </a:cubicBezTo>
                  <a:cubicBezTo>
                    <a:pt x="280" y="87"/>
                    <a:pt x="278" y="91"/>
                    <a:pt x="277" y="93"/>
                  </a:cubicBezTo>
                  <a:cubicBezTo>
                    <a:pt x="275" y="95"/>
                    <a:pt x="271" y="98"/>
                    <a:pt x="269" y="99"/>
                  </a:cubicBezTo>
                  <a:cubicBezTo>
                    <a:pt x="266" y="101"/>
                    <a:pt x="261" y="104"/>
                    <a:pt x="258" y="105"/>
                  </a:cubicBezTo>
                  <a:cubicBezTo>
                    <a:pt x="257" y="105"/>
                    <a:pt x="253" y="106"/>
                    <a:pt x="252" y="106"/>
                  </a:cubicBezTo>
                  <a:cubicBezTo>
                    <a:pt x="250" y="107"/>
                    <a:pt x="246" y="109"/>
                    <a:pt x="245" y="111"/>
                  </a:cubicBezTo>
                  <a:cubicBezTo>
                    <a:pt x="244" y="113"/>
                    <a:pt x="244" y="117"/>
                    <a:pt x="243" y="119"/>
                  </a:cubicBezTo>
                  <a:cubicBezTo>
                    <a:pt x="242" y="119"/>
                    <a:pt x="242" y="120"/>
                    <a:pt x="242" y="120"/>
                  </a:cubicBezTo>
                  <a:cubicBezTo>
                    <a:pt x="241" y="121"/>
                    <a:pt x="238" y="122"/>
                    <a:pt x="237" y="123"/>
                  </a:cubicBezTo>
                  <a:cubicBezTo>
                    <a:pt x="236" y="125"/>
                    <a:pt x="234" y="129"/>
                    <a:pt x="234" y="132"/>
                  </a:cubicBezTo>
                  <a:cubicBezTo>
                    <a:pt x="233" y="134"/>
                    <a:pt x="235" y="138"/>
                    <a:pt x="234" y="140"/>
                  </a:cubicBezTo>
                  <a:cubicBezTo>
                    <a:pt x="234" y="142"/>
                    <a:pt x="232" y="146"/>
                    <a:pt x="231" y="148"/>
                  </a:cubicBezTo>
                  <a:cubicBezTo>
                    <a:pt x="230" y="149"/>
                    <a:pt x="227" y="149"/>
                    <a:pt x="226" y="150"/>
                  </a:cubicBezTo>
                  <a:cubicBezTo>
                    <a:pt x="224" y="151"/>
                    <a:pt x="222" y="154"/>
                    <a:pt x="220" y="155"/>
                  </a:cubicBezTo>
                  <a:cubicBezTo>
                    <a:pt x="218" y="157"/>
                    <a:pt x="214" y="161"/>
                    <a:pt x="212" y="163"/>
                  </a:cubicBezTo>
                  <a:cubicBezTo>
                    <a:pt x="209" y="165"/>
                    <a:pt x="206" y="171"/>
                    <a:pt x="203" y="173"/>
                  </a:cubicBezTo>
                  <a:cubicBezTo>
                    <a:pt x="202" y="174"/>
                    <a:pt x="199" y="174"/>
                    <a:pt x="198" y="175"/>
                  </a:cubicBezTo>
                  <a:cubicBezTo>
                    <a:pt x="196" y="176"/>
                    <a:pt x="193" y="179"/>
                    <a:pt x="191" y="181"/>
                  </a:cubicBezTo>
                  <a:cubicBezTo>
                    <a:pt x="190" y="183"/>
                    <a:pt x="188" y="187"/>
                    <a:pt x="187" y="189"/>
                  </a:cubicBezTo>
                  <a:cubicBezTo>
                    <a:pt x="186" y="191"/>
                    <a:pt x="185" y="195"/>
                    <a:pt x="183" y="197"/>
                  </a:cubicBezTo>
                  <a:cubicBezTo>
                    <a:pt x="181" y="198"/>
                    <a:pt x="176" y="199"/>
                    <a:pt x="174" y="200"/>
                  </a:cubicBezTo>
                  <a:cubicBezTo>
                    <a:pt x="170" y="201"/>
                    <a:pt x="162" y="200"/>
                    <a:pt x="159" y="200"/>
                  </a:cubicBezTo>
                  <a:cubicBezTo>
                    <a:pt x="156" y="200"/>
                    <a:pt x="151" y="201"/>
                    <a:pt x="150" y="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6" name="Freeform 93">
              <a:extLst>
                <a:ext uri="{FF2B5EF4-FFF2-40B4-BE49-F238E27FC236}">
                  <a16:creationId xmlns:a16="http://schemas.microsoft.com/office/drawing/2014/main" id="{2EC91832-36F7-482E-BD4A-A948A907F672}"/>
                </a:ext>
              </a:extLst>
            </p:cNvPr>
            <p:cNvSpPr>
              <a:spLocks/>
            </p:cNvSpPr>
            <p:nvPr/>
          </p:nvSpPr>
          <p:spPr bwMode="auto">
            <a:xfrm>
              <a:off x="5483278" y="915962"/>
              <a:ext cx="840459" cy="572055"/>
            </a:xfrm>
            <a:custGeom>
              <a:avLst/>
              <a:gdLst/>
              <a:ahLst/>
              <a:cxnLst>
                <a:cxn ang="0">
                  <a:pos x="96" y="139"/>
                </a:cxn>
                <a:cxn ang="0">
                  <a:pos x="89" y="112"/>
                </a:cxn>
                <a:cxn ang="0">
                  <a:pos x="62" y="78"/>
                </a:cxn>
                <a:cxn ang="0">
                  <a:pos x="51" y="64"/>
                </a:cxn>
                <a:cxn ang="0">
                  <a:pos x="42" y="65"/>
                </a:cxn>
                <a:cxn ang="0">
                  <a:pos x="21" y="73"/>
                </a:cxn>
                <a:cxn ang="0">
                  <a:pos x="4" y="61"/>
                </a:cxn>
                <a:cxn ang="0">
                  <a:pos x="1" y="42"/>
                </a:cxn>
                <a:cxn ang="0">
                  <a:pos x="5" y="28"/>
                </a:cxn>
                <a:cxn ang="0">
                  <a:pos x="21" y="24"/>
                </a:cxn>
                <a:cxn ang="0">
                  <a:pos x="51" y="28"/>
                </a:cxn>
                <a:cxn ang="0">
                  <a:pos x="69" y="21"/>
                </a:cxn>
                <a:cxn ang="0">
                  <a:pos x="81" y="5"/>
                </a:cxn>
                <a:cxn ang="0">
                  <a:pos x="98" y="6"/>
                </a:cxn>
                <a:cxn ang="0">
                  <a:pos x="107" y="11"/>
                </a:cxn>
                <a:cxn ang="0">
                  <a:pos x="119" y="2"/>
                </a:cxn>
                <a:cxn ang="0">
                  <a:pos x="148" y="5"/>
                </a:cxn>
                <a:cxn ang="0">
                  <a:pos x="171" y="11"/>
                </a:cxn>
                <a:cxn ang="0">
                  <a:pos x="173" y="15"/>
                </a:cxn>
                <a:cxn ang="0">
                  <a:pos x="191" y="31"/>
                </a:cxn>
                <a:cxn ang="0">
                  <a:pos x="214" y="40"/>
                </a:cxn>
                <a:cxn ang="0">
                  <a:pos x="218" y="52"/>
                </a:cxn>
                <a:cxn ang="0">
                  <a:pos x="215" y="67"/>
                </a:cxn>
                <a:cxn ang="0">
                  <a:pos x="226" y="83"/>
                </a:cxn>
                <a:cxn ang="0">
                  <a:pos x="253" y="97"/>
                </a:cxn>
                <a:cxn ang="0">
                  <a:pos x="272" y="106"/>
                </a:cxn>
                <a:cxn ang="0">
                  <a:pos x="291" y="110"/>
                </a:cxn>
                <a:cxn ang="0">
                  <a:pos x="303" y="124"/>
                </a:cxn>
                <a:cxn ang="0">
                  <a:pos x="317" y="134"/>
                </a:cxn>
                <a:cxn ang="0">
                  <a:pos x="322" y="145"/>
                </a:cxn>
                <a:cxn ang="0">
                  <a:pos x="307" y="158"/>
                </a:cxn>
                <a:cxn ang="0">
                  <a:pos x="293" y="173"/>
                </a:cxn>
                <a:cxn ang="0">
                  <a:pos x="273" y="189"/>
                </a:cxn>
                <a:cxn ang="0">
                  <a:pos x="235" y="217"/>
                </a:cxn>
                <a:cxn ang="0">
                  <a:pos x="231" y="214"/>
                </a:cxn>
                <a:cxn ang="0">
                  <a:pos x="220" y="214"/>
                </a:cxn>
                <a:cxn ang="0">
                  <a:pos x="208" y="218"/>
                </a:cxn>
                <a:cxn ang="0">
                  <a:pos x="198" y="218"/>
                </a:cxn>
                <a:cxn ang="0">
                  <a:pos x="170" y="208"/>
                </a:cxn>
                <a:cxn ang="0">
                  <a:pos x="144" y="191"/>
                </a:cxn>
                <a:cxn ang="0">
                  <a:pos x="126" y="182"/>
                </a:cxn>
                <a:cxn ang="0">
                  <a:pos x="124" y="168"/>
                </a:cxn>
                <a:cxn ang="0">
                  <a:pos x="108" y="152"/>
                </a:cxn>
                <a:cxn ang="0">
                  <a:pos x="98" y="142"/>
                </a:cxn>
              </a:cxnLst>
              <a:rect l="0" t="0" r="r" b="b"/>
              <a:pathLst>
                <a:path w="322" h="220">
                  <a:moveTo>
                    <a:pt x="98" y="142"/>
                  </a:moveTo>
                  <a:cubicBezTo>
                    <a:pt x="97" y="141"/>
                    <a:pt x="96" y="140"/>
                    <a:pt x="96" y="139"/>
                  </a:cubicBezTo>
                  <a:cubicBezTo>
                    <a:pt x="95" y="136"/>
                    <a:pt x="95" y="131"/>
                    <a:pt x="94" y="129"/>
                  </a:cubicBezTo>
                  <a:cubicBezTo>
                    <a:pt x="93" y="125"/>
                    <a:pt x="91" y="116"/>
                    <a:pt x="89" y="112"/>
                  </a:cubicBezTo>
                  <a:cubicBezTo>
                    <a:pt x="87" y="107"/>
                    <a:pt x="81" y="98"/>
                    <a:pt x="77" y="94"/>
                  </a:cubicBezTo>
                  <a:cubicBezTo>
                    <a:pt x="74" y="90"/>
                    <a:pt x="66" y="82"/>
                    <a:pt x="62" y="78"/>
                  </a:cubicBezTo>
                  <a:cubicBezTo>
                    <a:pt x="60" y="75"/>
                    <a:pt x="57" y="69"/>
                    <a:pt x="54" y="67"/>
                  </a:cubicBezTo>
                  <a:cubicBezTo>
                    <a:pt x="54" y="66"/>
                    <a:pt x="52" y="64"/>
                    <a:pt x="51" y="64"/>
                  </a:cubicBezTo>
                  <a:cubicBezTo>
                    <a:pt x="50" y="63"/>
                    <a:pt x="48" y="62"/>
                    <a:pt x="47" y="62"/>
                  </a:cubicBezTo>
                  <a:cubicBezTo>
                    <a:pt x="46" y="62"/>
                    <a:pt x="43" y="64"/>
                    <a:pt x="42" y="65"/>
                  </a:cubicBezTo>
                  <a:cubicBezTo>
                    <a:pt x="39" y="66"/>
                    <a:pt x="34" y="69"/>
                    <a:pt x="31" y="70"/>
                  </a:cubicBezTo>
                  <a:cubicBezTo>
                    <a:pt x="29" y="71"/>
                    <a:pt x="24" y="73"/>
                    <a:pt x="21" y="73"/>
                  </a:cubicBezTo>
                  <a:cubicBezTo>
                    <a:pt x="19" y="73"/>
                    <a:pt x="14" y="72"/>
                    <a:pt x="12" y="71"/>
                  </a:cubicBezTo>
                  <a:cubicBezTo>
                    <a:pt x="9" y="69"/>
                    <a:pt x="5" y="64"/>
                    <a:pt x="4" y="61"/>
                  </a:cubicBezTo>
                  <a:cubicBezTo>
                    <a:pt x="3" y="59"/>
                    <a:pt x="1" y="54"/>
                    <a:pt x="1" y="52"/>
                  </a:cubicBezTo>
                  <a:cubicBezTo>
                    <a:pt x="0" y="50"/>
                    <a:pt x="1" y="45"/>
                    <a:pt x="1" y="42"/>
                  </a:cubicBezTo>
                  <a:cubicBezTo>
                    <a:pt x="1" y="40"/>
                    <a:pt x="1" y="36"/>
                    <a:pt x="2" y="34"/>
                  </a:cubicBezTo>
                  <a:cubicBezTo>
                    <a:pt x="2" y="32"/>
                    <a:pt x="4" y="29"/>
                    <a:pt x="5" y="28"/>
                  </a:cubicBezTo>
                  <a:cubicBezTo>
                    <a:pt x="6" y="27"/>
                    <a:pt x="6" y="25"/>
                    <a:pt x="6" y="23"/>
                  </a:cubicBezTo>
                  <a:cubicBezTo>
                    <a:pt x="12" y="23"/>
                    <a:pt x="17" y="24"/>
                    <a:pt x="21" y="24"/>
                  </a:cubicBezTo>
                  <a:cubicBezTo>
                    <a:pt x="25" y="25"/>
                    <a:pt x="33" y="26"/>
                    <a:pt x="36" y="26"/>
                  </a:cubicBezTo>
                  <a:cubicBezTo>
                    <a:pt x="40" y="26"/>
                    <a:pt x="48" y="28"/>
                    <a:pt x="51" y="28"/>
                  </a:cubicBezTo>
                  <a:cubicBezTo>
                    <a:pt x="54" y="28"/>
                    <a:pt x="60" y="27"/>
                    <a:pt x="62" y="26"/>
                  </a:cubicBezTo>
                  <a:cubicBezTo>
                    <a:pt x="64" y="25"/>
                    <a:pt x="67" y="23"/>
                    <a:pt x="69" y="21"/>
                  </a:cubicBezTo>
                  <a:cubicBezTo>
                    <a:pt x="71" y="19"/>
                    <a:pt x="75" y="14"/>
                    <a:pt x="77" y="12"/>
                  </a:cubicBezTo>
                  <a:cubicBezTo>
                    <a:pt x="78" y="10"/>
                    <a:pt x="80" y="7"/>
                    <a:pt x="81" y="5"/>
                  </a:cubicBezTo>
                  <a:cubicBezTo>
                    <a:pt x="83" y="4"/>
                    <a:pt x="87" y="2"/>
                    <a:pt x="89" y="2"/>
                  </a:cubicBezTo>
                  <a:cubicBezTo>
                    <a:pt x="92" y="2"/>
                    <a:pt x="96" y="4"/>
                    <a:pt x="98" y="6"/>
                  </a:cubicBezTo>
                  <a:cubicBezTo>
                    <a:pt x="99" y="7"/>
                    <a:pt x="100" y="10"/>
                    <a:pt x="101" y="11"/>
                  </a:cubicBezTo>
                  <a:cubicBezTo>
                    <a:pt x="102" y="11"/>
                    <a:pt x="105" y="11"/>
                    <a:pt x="107" y="11"/>
                  </a:cubicBezTo>
                  <a:cubicBezTo>
                    <a:pt x="109" y="10"/>
                    <a:pt x="112" y="8"/>
                    <a:pt x="114" y="7"/>
                  </a:cubicBezTo>
                  <a:cubicBezTo>
                    <a:pt x="116" y="6"/>
                    <a:pt x="118" y="2"/>
                    <a:pt x="119" y="2"/>
                  </a:cubicBezTo>
                  <a:cubicBezTo>
                    <a:pt x="122" y="0"/>
                    <a:pt x="129" y="0"/>
                    <a:pt x="132" y="0"/>
                  </a:cubicBezTo>
                  <a:cubicBezTo>
                    <a:pt x="136" y="0"/>
                    <a:pt x="144" y="3"/>
                    <a:pt x="148" y="5"/>
                  </a:cubicBezTo>
                  <a:cubicBezTo>
                    <a:pt x="151" y="5"/>
                    <a:pt x="158" y="7"/>
                    <a:pt x="161" y="8"/>
                  </a:cubicBezTo>
                  <a:cubicBezTo>
                    <a:pt x="163" y="9"/>
                    <a:pt x="168" y="11"/>
                    <a:pt x="171" y="11"/>
                  </a:cubicBezTo>
                  <a:cubicBezTo>
                    <a:pt x="171" y="11"/>
                    <a:pt x="171" y="11"/>
                    <a:pt x="172" y="10"/>
                  </a:cubicBezTo>
                  <a:cubicBezTo>
                    <a:pt x="172" y="12"/>
                    <a:pt x="172" y="14"/>
                    <a:pt x="173" y="15"/>
                  </a:cubicBezTo>
                  <a:cubicBezTo>
                    <a:pt x="174" y="17"/>
                    <a:pt x="179" y="22"/>
                    <a:pt x="181" y="24"/>
                  </a:cubicBezTo>
                  <a:cubicBezTo>
                    <a:pt x="183" y="26"/>
                    <a:pt x="188" y="30"/>
                    <a:pt x="191" y="31"/>
                  </a:cubicBezTo>
                  <a:cubicBezTo>
                    <a:pt x="193" y="32"/>
                    <a:pt x="199" y="33"/>
                    <a:pt x="202" y="34"/>
                  </a:cubicBezTo>
                  <a:cubicBezTo>
                    <a:pt x="205" y="36"/>
                    <a:pt x="211" y="38"/>
                    <a:pt x="214" y="40"/>
                  </a:cubicBezTo>
                  <a:cubicBezTo>
                    <a:pt x="215" y="41"/>
                    <a:pt x="218" y="43"/>
                    <a:pt x="218" y="44"/>
                  </a:cubicBezTo>
                  <a:cubicBezTo>
                    <a:pt x="219" y="46"/>
                    <a:pt x="218" y="50"/>
                    <a:pt x="218" y="52"/>
                  </a:cubicBezTo>
                  <a:cubicBezTo>
                    <a:pt x="217" y="54"/>
                    <a:pt x="216" y="56"/>
                    <a:pt x="215" y="57"/>
                  </a:cubicBezTo>
                  <a:cubicBezTo>
                    <a:pt x="215" y="60"/>
                    <a:pt x="215" y="65"/>
                    <a:pt x="215" y="67"/>
                  </a:cubicBezTo>
                  <a:cubicBezTo>
                    <a:pt x="215" y="69"/>
                    <a:pt x="216" y="72"/>
                    <a:pt x="217" y="74"/>
                  </a:cubicBezTo>
                  <a:cubicBezTo>
                    <a:pt x="219" y="76"/>
                    <a:pt x="223" y="81"/>
                    <a:pt x="226" y="83"/>
                  </a:cubicBezTo>
                  <a:cubicBezTo>
                    <a:pt x="229" y="85"/>
                    <a:pt x="235" y="89"/>
                    <a:pt x="238" y="91"/>
                  </a:cubicBezTo>
                  <a:cubicBezTo>
                    <a:pt x="242" y="92"/>
                    <a:pt x="250" y="95"/>
                    <a:pt x="253" y="97"/>
                  </a:cubicBezTo>
                  <a:cubicBezTo>
                    <a:pt x="256" y="98"/>
                    <a:pt x="259" y="102"/>
                    <a:pt x="262" y="103"/>
                  </a:cubicBezTo>
                  <a:cubicBezTo>
                    <a:pt x="264" y="104"/>
                    <a:pt x="269" y="106"/>
                    <a:pt x="272" y="106"/>
                  </a:cubicBezTo>
                  <a:cubicBezTo>
                    <a:pt x="274" y="106"/>
                    <a:pt x="279" y="106"/>
                    <a:pt x="281" y="106"/>
                  </a:cubicBezTo>
                  <a:cubicBezTo>
                    <a:pt x="284" y="107"/>
                    <a:pt x="289" y="109"/>
                    <a:pt x="291" y="110"/>
                  </a:cubicBezTo>
                  <a:cubicBezTo>
                    <a:pt x="293" y="112"/>
                    <a:pt x="296" y="116"/>
                    <a:pt x="298" y="118"/>
                  </a:cubicBezTo>
                  <a:cubicBezTo>
                    <a:pt x="299" y="120"/>
                    <a:pt x="302" y="123"/>
                    <a:pt x="303" y="124"/>
                  </a:cubicBezTo>
                  <a:cubicBezTo>
                    <a:pt x="305" y="126"/>
                    <a:pt x="310" y="128"/>
                    <a:pt x="312" y="129"/>
                  </a:cubicBezTo>
                  <a:cubicBezTo>
                    <a:pt x="313" y="130"/>
                    <a:pt x="316" y="132"/>
                    <a:pt x="317" y="134"/>
                  </a:cubicBezTo>
                  <a:cubicBezTo>
                    <a:pt x="318" y="135"/>
                    <a:pt x="320" y="137"/>
                    <a:pt x="320" y="138"/>
                  </a:cubicBezTo>
                  <a:cubicBezTo>
                    <a:pt x="321" y="140"/>
                    <a:pt x="320" y="144"/>
                    <a:pt x="322" y="145"/>
                  </a:cubicBezTo>
                  <a:cubicBezTo>
                    <a:pt x="320" y="146"/>
                    <a:pt x="317" y="149"/>
                    <a:pt x="316" y="150"/>
                  </a:cubicBezTo>
                  <a:cubicBezTo>
                    <a:pt x="314" y="152"/>
                    <a:pt x="309" y="156"/>
                    <a:pt x="307" y="158"/>
                  </a:cubicBezTo>
                  <a:cubicBezTo>
                    <a:pt x="305" y="160"/>
                    <a:pt x="301" y="163"/>
                    <a:pt x="300" y="165"/>
                  </a:cubicBezTo>
                  <a:cubicBezTo>
                    <a:pt x="298" y="167"/>
                    <a:pt x="295" y="172"/>
                    <a:pt x="293" y="173"/>
                  </a:cubicBezTo>
                  <a:cubicBezTo>
                    <a:pt x="291" y="175"/>
                    <a:pt x="286" y="177"/>
                    <a:pt x="283" y="178"/>
                  </a:cubicBezTo>
                  <a:cubicBezTo>
                    <a:pt x="280" y="180"/>
                    <a:pt x="276" y="186"/>
                    <a:pt x="273" y="189"/>
                  </a:cubicBezTo>
                  <a:cubicBezTo>
                    <a:pt x="268" y="193"/>
                    <a:pt x="258" y="203"/>
                    <a:pt x="252" y="207"/>
                  </a:cubicBezTo>
                  <a:cubicBezTo>
                    <a:pt x="249" y="210"/>
                    <a:pt x="238" y="216"/>
                    <a:pt x="235" y="217"/>
                  </a:cubicBezTo>
                  <a:cubicBezTo>
                    <a:pt x="235" y="217"/>
                    <a:pt x="235" y="217"/>
                    <a:pt x="235" y="217"/>
                  </a:cubicBezTo>
                  <a:cubicBezTo>
                    <a:pt x="234" y="216"/>
                    <a:pt x="232" y="214"/>
                    <a:pt x="231" y="214"/>
                  </a:cubicBezTo>
                  <a:cubicBezTo>
                    <a:pt x="230" y="213"/>
                    <a:pt x="228" y="212"/>
                    <a:pt x="227" y="212"/>
                  </a:cubicBezTo>
                  <a:cubicBezTo>
                    <a:pt x="225" y="212"/>
                    <a:pt x="222" y="214"/>
                    <a:pt x="220" y="214"/>
                  </a:cubicBezTo>
                  <a:cubicBezTo>
                    <a:pt x="219" y="214"/>
                    <a:pt x="216" y="214"/>
                    <a:pt x="215" y="214"/>
                  </a:cubicBezTo>
                  <a:cubicBezTo>
                    <a:pt x="213" y="214"/>
                    <a:pt x="210" y="216"/>
                    <a:pt x="208" y="218"/>
                  </a:cubicBezTo>
                  <a:cubicBezTo>
                    <a:pt x="207" y="218"/>
                    <a:pt x="206" y="219"/>
                    <a:pt x="206" y="220"/>
                  </a:cubicBezTo>
                  <a:cubicBezTo>
                    <a:pt x="203" y="219"/>
                    <a:pt x="199" y="218"/>
                    <a:pt x="198" y="218"/>
                  </a:cubicBezTo>
                  <a:cubicBezTo>
                    <a:pt x="195" y="217"/>
                    <a:pt x="189" y="217"/>
                    <a:pt x="186" y="216"/>
                  </a:cubicBezTo>
                  <a:cubicBezTo>
                    <a:pt x="182" y="215"/>
                    <a:pt x="174" y="211"/>
                    <a:pt x="170" y="208"/>
                  </a:cubicBezTo>
                  <a:cubicBezTo>
                    <a:pt x="167" y="206"/>
                    <a:pt x="163" y="200"/>
                    <a:pt x="160" y="198"/>
                  </a:cubicBezTo>
                  <a:cubicBezTo>
                    <a:pt x="156" y="195"/>
                    <a:pt x="148" y="193"/>
                    <a:pt x="144" y="191"/>
                  </a:cubicBezTo>
                  <a:cubicBezTo>
                    <a:pt x="141" y="190"/>
                    <a:pt x="137" y="189"/>
                    <a:pt x="134" y="188"/>
                  </a:cubicBezTo>
                  <a:cubicBezTo>
                    <a:pt x="132" y="186"/>
                    <a:pt x="127" y="184"/>
                    <a:pt x="126" y="182"/>
                  </a:cubicBezTo>
                  <a:cubicBezTo>
                    <a:pt x="125" y="181"/>
                    <a:pt x="124" y="177"/>
                    <a:pt x="124" y="175"/>
                  </a:cubicBezTo>
                  <a:cubicBezTo>
                    <a:pt x="123" y="173"/>
                    <a:pt x="124" y="169"/>
                    <a:pt x="124" y="168"/>
                  </a:cubicBezTo>
                  <a:cubicBezTo>
                    <a:pt x="123" y="166"/>
                    <a:pt x="122" y="162"/>
                    <a:pt x="120" y="160"/>
                  </a:cubicBezTo>
                  <a:cubicBezTo>
                    <a:pt x="118" y="157"/>
                    <a:pt x="111" y="154"/>
                    <a:pt x="108" y="152"/>
                  </a:cubicBezTo>
                  <a:cubicBezTo>
                    <a:pt x="106" y="150"/>
                    <a:pt x="102" y="146"/>
                    <a:pt x="100" y="144"/>
                  </a:cubicBezTo>
                  <a:cubicBezTo>
                    <a:pt x="99" y="144"/>
                    <a:pt x="99" y="143"/>
                    <a:pt x="98"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7" name="Freeform 94">
              <a:extLst>
                <a:ext uri="{FF2B5EF4-FFF2-40B4-BE49-F238E27FC236}">
                  <a16:creationId xmlns:a16="http://schemas.microsoft.com/office/drawing/2014/main" id="{A6A94AF2-B9A9-45D4-A0D3-3901C3CAB118}"/>
                </a:ext>
              </a:extLst>
            </p:cNvPr>
            <p:cNvSpPr>
              <a:spLocks/>
            </p:cNvSpPr>
            <p:nvPr/>
          </p:nvSpPr>
          <p:spPr bwMode="auto">
            <a:xfrm>
              <a:off x="5082027" y="967473"/>
              <a:ext cx="658812" cy="485298"/>
            </a:xfrm>
            <a:custGeom>
              <a:avLst/>
              <a:gdLst/>
              <a:ahLst/>
              <a:cxnLst>
                <a:cxn ang="0">
                  <a:pos x="95" y="166"/>
                </a:cxn>
                <a:cxn ang="0">
                  <a:pos x="74" y="165"/>
                </a:cxn>
                <a:cxn ang="0">
                  <a:pos x="47" y="164"/>
                </a:cxn>
                <a:cxn ang="0">
                  <a:pos x="31" y="153"/>
                </a:cxn>
                <a:cxn ang="0">
                  <a:pos x="25" y="144"/>
                </a:cxn>
                <a:cxn ang="0">
                  <a:pos x="9" y="138"/>
                </a:cxn>
                <a:cxn ang="0">
                  <a:pos x="0" y="130"/>
                </a:cxn>
                <a:cxn ang="0">
                  <a:pos x="4" y="118"/>
                </a:cxn>
                <a:cxn ang="0">
                  <a:pos x="15" y="105"/>
                </a:cxn>
                <a:cxn ang="0">
                  <a:pos x="19" y="87"/>
                </a:cxn>
                <a:cxn ang="0">
                  <a:pos x="18" y="69"/>
                </a:cxn>
                <a:cxn ang="0">
                  <a:pos x="39" y="75"/>
                </a:cxn>
                <a:cxn ang="0">
                  <a:pos x="70" y="68"/>
                </a:cxn>
                <a:cxn ang="0">
                  <a:pos x="79" y="57"/>
                </a:cxn>
                <a:cxn ang="0">
                  <a:pos x="93" y="59"/>
                </a:cxn>
                <a:cxn ang="0">
                  <a:pos x="103" y="58"/>
                </a:cxn>
                <a:cxn ang="0">
                  <a:pos x="108" y="37"/>
                </a:cxn>
                <a:cxn ang="0">
                  <a:pos x="110" y="14"/>
                </a:cxn>
                <a:cxn ang="0">
                  <a:pos x="117" y="5"/>
                </a:cxn>
                <a:cxn ang="0">
                  <a:pos x="138" y="0"/>
                </a:cxn>
                <a:cxn ang="0">
                  <a:pos x="160" y="3"/>
                </a:cxn>
                <a:cxn ang="0">
                  <a:pos x="156" y="14"/>
                </a:cxn>
                <a:cxn ang="0">
                  <a:pos x="155" y="32"/>
                </a:cxn>
                <a:cxn ang="0">
                  <a:pos x="166" y="51"/>
                </a:cxn>
                <a:cxn ang="0">
                  <a:pos x="185" y="50"/>
                </a:cxn>
                <a:cxn ang="0">
                  <a:pos x="201" y="42"/>
                </a:cxn>
                <a:cxn ang="0">
                  <a:pos x="208" y="47"/>
                </a:cxn>
                <a:cxn ang="0">
                  <a:pos x="231" y="74"/>
                </a:cxn>
                <a:cxn ang="0">
                  <a:pos x="248" y="109"/>
                </a:cxn>
                <a:cxn ang="0">
                  <a:pos x="252" y="122"/>
                </a:cxn>
                <a:cxn ang="0">
                  <a:pos x="236" y="123"/>
                </a:cxn>
                <a:cxn ang="0">
                  <a:pos x="222" y="137"/>
                </a:cxn>
                <a:cxn ang="0">
                  <a:pos x="218" y="155"/>
                </a:cxn>
                <a:cxn ang="0">
                  <a:pos x="208" y="170"/>
                </a:cxn>
                <a:cxn ang="0">
                  <a:pos x="188" y="168"/>
                </a:cxn>
                <a:cxn ang="0">
                  <a:pos x="179" y="177"/>
                </a:cxn>
                <a:cxn ang="0">
                  <a:pos x="161" y="185"/>
                </a:cxn>
                <a:cxn ang="0">
                  <a:pos x="139" y="182"/>
                </a:cxn>
                <a:cxn ang="0">
                  <a:pos x="122" y="184"/>
                </a:cxn>
                <a:cxn ang="0">
                  <a:pos x="106" y="178"/>
                </a:cxn>
                <a:cxn ang="0">
                  <a:pos x="97" y="168"/>
                </a:cxn>
              </a:cxnLst>
              <a:rect l="0" t="0" r="r" b="b"/>
              <a:pathLst>
                <a:path w="252" h="186">
                  <a:moveTo>
                    <a:pt x="97" y="168"/>
                  </a:moveTo>
                  <a:cubicBezTo>
                    <a:pt x="96" y="167"/>
                    <a:pt x="95" y="167"/>
                    <a:pt x="95" y="166"/>
                  </a:cubicBezTo>
                  <a:cubicBezTo>
                    <a:pt x="92" y="165"/>
                    <a:pt x="87" y="166"/>
                    <a:pt x="84" y="165"/>
                  </a:cubicBezTo>
                  <a:cubicBezTo>
                    <a:pt x="81" y="165"/>
                    <a:pt x="76" y="165"/>
                    <a:pt x="74" y="165"/>
                  </a:cubicBezTo>
                  <a:cubicBezTo>
                    <a:pt x="70" y="165"/>
                    <a:pt x="62" y="166"/>
                    <a:pt x="59" y="166"/>
                  </a:cubicBezTo>
                  <a:cubicBezTo>
                    <a:pt x="56" y="166"/>
                    <a:pt x="50" y="165"/>
                    <a:pt x="47" y="164"/>
                  </a:cubicBezTo>
                  <a:cubicBezTo>
                    <a:pt x="43" y="163"/>
                    <a:pt x="37" y="161"/>
                    <a:pt x="34" y="159"/>
                  </a:cubicBezTo>
                  <a:cubicBezTo>
                    <a:pt x="33" y="158"/>
                    <a:pt x="32" y="154"/>
                    <a:pt x="31" y="153"/>
                  </a:cubicBezTo>
                  <a:cubicBezTo>
                    <a:pt x="31" y="151"/>
                    <a:pt x="29" y="148"/>
                    <a:pt x="28" y="147"/>
                  </a:cubicBezTo>
                  <a:cubicBezTo>
                    <a:pt x="28" y="146"/>
                    <a:pt x="26" y="144"/>
                    <a:pt x="25" y="144"/>
                  </a:cubicBezTo>
                  <a:cubicBezTo>
                    <a:pt x="24" y="143"/>
                    <a:pt x="20" y="142"/>
                    <a:pt x="18" y="142"/>
                  </a:cubicBezTo>
                  <a:cubicBezTo>
                    <a:pt x="16" y="141"/>
                    <a:pt x="11" y="140"/>
                    <a:pt x="9" y="138"/>
                  </a:cubicBezTo>
                  <a:cubicBezTo>
                    <a:pt x="8" y="138"/>
                    <a:pt x="5" y="135"/>
                    <a:pt x="4" y="134"/>
                  </a:cubicBezTo>
                  <a:cubicBezTo>
                    <a:pt x="3" y="133"/>
                    <a:pt x="1" y="131"/>
                    <a:pt x="0" y="130"/>
                  </a:cubicBezTo>
                  <a:cubicBezTo>
                    <a:pt x="0" y="128"/>
                    <a:pt x="0" y="125"/>
                    <a:pt x="0" y="124"/>
                  </a:cubicBezTo>
                  <a:cubicBezTo>
                    <a:pt x="1" y="122"/>
                    <a:pt x="3" y="119"/>
                    <a:pt x="4" y="118"/>
                  </a:cubicBezTo>
                  <a:cubicBezTo>
                    <a:pt x="5" y="116"/>
                    <a:pt x="8" y="112"/>
                    <a:pt x="10" y="110"/>
                  </a:cubicBezTo>
                  <a:cubicBezTo>
                    <a:pt x="11" y="108"/>
                    <a:pt x="14" y="106"/>
                    <a:pt x="15" y="105"/>
                  </a:cubicBezTo>
                  <a:cubicBezTo>
                    <a:pt x="16" y="104"/>
                    <a:pt x="18" y="100"/>
                    <a:pt x="19" y="99"/>
                  </a:cubicBezTo>
                  <a:cubicBezTo>
                    <a:pt x="19" y="96"/>
                    <a:pt x="19" y="90"/>
                    <a:pt x="19" y="87"/>
                  </a:cubicBezTo>
                  <a:cubicBezTo>
                    <a:pt x="19" y="84"/>
                    <a:pt x="18" y="79"/>
                    <a:pt x="18" y="77"/>
                  </a:cubicBezTo>
                  <a:cubicBezTo>
                    <a:pt x="18" y="75"/>
                    <a:pt x="18" y="72"/>
                    <a:pt x="18" y="69"/>
                  </a:cubicBezTo>
                  <a:cubicBezTo>
                    <a:pt x="20" y="70"/>
                    <a:pt x="22" y="71"/>
                    <a:pt x="24" y="71"/>
                  </a:cubicBezTo>
                  <a:cubicBezTo>
                    <a:pt x="27" y="73"/>
                    <a:pt x="35" y="75"/>
                    <a:pt x="39" y="75"/>
                  </a:cubicBezTo>
                  <a:cubicBezTo>
                    <a:pt x="44" y="75"/>
                    <a:pt x="53" y="76"/>
                    <a:pt x="57" y="75"/>
                  </a:cubicBezTo>
                  <a:cubicBezTo>
                    <a:pt x="60" y="74"/>
                    <a:pt x="67" y="70"/>
                    <a:pt x="70" y="68"/>
                  </a:cubicBezTo>
                  <a:cubicBezTo>
                    <a:pt x="71" y="67"/>
                    <a:pt x="74" y="64"/>
                    <a:pt x="76" y="63"/>
                  </a:cubicBezTo>
                  <a:cubicBezTo>
                    <a:pt x="77" y="61"/>
                    <a:pt x="78" y="58"/>
                    <a:pt x="79" y="57"/>
                  </a:cubicBezTo>
                  <a:cubicBezTo>
                    <a:pt x="80" y="56"/>
                    <a:pt x="84" y="55"/>
                    <a:pt x="85" y="55"/>
                  </a:cubicBezTo>
                  <a:cubicBezTo>
                    <a:pt x="87" y="55"/>
                    <a:pt x="91" y="58"/>
                    <a:pt x="93" y="59"/>
                  </a:cubicBezTo>
                  <a:cubicBezTo>
                    <a:pt x="95" y="60"/>
                    <a:pt x="97" y="65"/>
                    <a:pt x="100" y="64"/>
                  </a:cubicBezTo>
                  <a:cubicBezTo>
                    <a:pt x="101" y="64"/>
                    <a:pt x="102" y="59"/>
                    <a:pt x="103" y="58"/>
                  </a:cubicBezTo>
                  <a:cubicBezTo>
                    <a:pt x="104" y="55"/>
                    <a:pt x="105" y="50"/>
                    <a:pt x="106" y="47"/>
                  </a:cubicBezTo>
                  <a:cubicBezTo>
                    <a:pt x="106" y="44"/>
                    <a:pt x="108" y="39"/>
                    <a:pt x="108" y="37"/>
                  </a:cubicBezTo>
                  <a:cubicBezTo>
                    <a:pt x="108" y="34"/>
                    <a:pt x="106" y="29"/>
                    <a:pt x="106" y="26"/>
                  </a:cubicBezTo>
                  <a:cubicBezTo>
                    <a:pt x="106" y="23"/>
                    <a:pt x="108" y="17"/>
                    <a:pt x="110" y="14"/>
                  </a:cubicBezTo>
                  <a:cubicBezTo>
                    <a:pt x="110" y="12"/>
                    <a:pt x="112" y="10"/>
                    <a:pt x="113" y="9"/>
                  </a:cubicBezTo>
                  <a:cubicBezTo>
                    <a:pt x="113" y="8"/>
                    <a:pt x="115" y="6"/>
                    <a:pt x="117" y="5"/>
                  </a:cubicBezTo>
                  <a:cubicBezTo>
                    <a:pt x="118" y="4"/>
                    <a:pt x="122" y="2"/>
                    <a:pt x="124" y="2"/>
                  </a:cubicBezTo>
                  <a:cubicBezTo>
                    <a:pt x="127" y="1"/>
                    <a:pt x="134" y="0"/>
                    <a:pt x="138" y="0"/>
                  </a:cubicBezTo>
                  <a:cubicBezTo>
                    <a:pt x="142" y="0"/>
                    <a:pt x="150" y="2"/>
                    <a:pt x="155" y="2"/>
                  </a:cubicBezTo>
                  <a:cubicBezTo>
                    <a:pt x="156" y="2"/>
                    <a:pt x="158" y="2"/>
                    <a:pt x="160" y="3"/>
                  </a:cubicBezTo>
                  <a:cubicBezTo>
                    <a:pt x="160" y="5"/>
                    <a:pt x="160" y="7"/>
                    <a:pt x="159" y="8"/>
                  </a:cubicBezTo>
                  <a:cubicBezTo>
                    <a:pt x="158" y="9"/>
                    <a:pt x="156" y="12"/>
                    <a:pt x="156" y="14"/>
                  </a:cubicBezTo>
                  <a:cubicBezTo>
                    <a:pt x="155" y="16"/>
                    <a:pt x="155" y="20"/>
                    <a:pt x="155" y="22"/>
                  </a:cubicBezTo>
                  <a:cubicBezTo>
                    <a:pt x="155" y="25"/>
                    <a:pt x="154" y="30"/>
                    <a:pt x="155" y="32"/>
                  </a:cubicBezTo>
                  <a:cubicBezTo>
                    <a:pt x="155" y="34"/>
                    <a:pt x="157" y="39"/>
                    <a:pt x="158" y="41"/>
                  </a:cubicBezTo>
                  <a:cubicBezTo>
                    <a:pt x="159" y="44"/>
                    <a:pt x="163" y="49"/>
                    <a:pt x="166" y="51"/>
                  </a:cubicBezTo>
                  <a:cubicBezTo>
                    <a:pt x="168" y="52"/>
                    <a:pt x="173" y="53"/>
                    <a:pt x="175" y="53"/>
                  </a:cubicBezTo>
                  <a:cubicBezTo>
                    <a:pt x="178" y="53"/>
                    <a:pt x="183" y="51"/>
                    <a:pt x="185" y="50"/>
                  </a:cubicBezTo>
                  <a:cubicBezTo>
                    <a:pt x="188" y="49"/>
                    <a:pt x="193" y="46"/>
                    <a:pt x="196" y="45"/>
                  </a:cubicBezTo>
                  <a:cubicBezTo>
                    <a:pt x="197" y="44"/>
                    <a:pt x="200" y="42"/>
                    <a:pt x="201" y="42"/>
                  </a:cubicBezTo>
                  <a:cubicBezTo>
                    <a:pt x="202" y="42"/>
                    <a:pt x="204" y="43"/>
                    <a:pt x="205" y="44"/>
                  </a:cubicBezTo>
                  <a:cubicBezTo>
                    <a:pt x="206" y="44"/>
                    <a:pt x="208" y="46"/>
                    <a:pt x="208" y="47"/>
                  </a:cubicBezTo>
                  <a:cubicBezTo>
                    <a:pt x="211" y="49"/>
                    <a:pt x="214" y="55"/>
                    <a:pt x="216" y="58"/>
                  </a:cubicBezTo>
                  <a:cubicBezTo>
                    <a:pt x="220" y="62"/>
                    <a:pt x="228" y="70"/>
                    <a:pt x="231" y="74"/>
                  </a:cubicBezTo>
                  <a:cubicBezTo>
                    <a:pt x="235" y="78"/>
                    <a:pt x="241" y="87"/>
                    <a:pt x="243" y="92"/>
                  </a:cubicBezTo>
                  <a:cubicBezTo>
                    <a:pt x="245" y="96"/>
                    <a:pt x="247" y="105"/>
                    <a:pt x="248" y="109"/>
                  </a:cubicBezTo>
                  <a:cubicBezTo>
                    <a:pt x="249" y="111"/>
                    <a:pt x="249" y="116"/>
                    <a:pt x="250" y="119"/>
                  </a:cubicBezTo>
                  <a:cubicBezTo>
                    <a:pt x="250" y="120"/>
                    <a:pt x="251" y="121"/>
                    <a:pt x="252" y="122"/>
                  </a:cubicBezTo>
                  <a:cubicBezTo>
                    <a:pt x="250" y="122"/>
                    <a:pt x="247" y="122"/>
                    <a:pt x="246" y="122"/>
                  </a:cubicBezTo>
                  <a:cubicBezTo>
                    <a:pt x="244" y="122"/>
                    <a:pt x="239" y="122"/>
                    <a:pt x="236" y="123"/>
                  </a:cubicBezTo>
                  <a:cubicBezTo>
                    <a:pt x="234" y="124"/>
                    <a:pt x="229" y="127"/>
                    <a:pt x="227" y="129"/>
                  </a:cubicBezTo>
                  <a:cubicBezTo>
                    <a:pt x="226" y="131"/>
                    <a:pt x="223" y="135"/>
                    <a:pt x="222" y="137"/>
                  </a:cubicBezTo>
                  <a:cubicBezTo>
                    <a:pt x="221" y="139"/>
                    <a:pt x="219" y="144"/>
                    <a:pt x="218" y="146"/>
                  </a:cubicBezTo>
                  <a:cubicBezTo>
                    <a:pt x="218" y="148"/>
                    <a:pt x="218" y="153"/>
                    <a:pt x="218" y="155"/>
                  </a:cubicBezTo>
                  <a:cubicBezTo>
                    <a:pt x="217" y="158"/>
                    <a:pt x="217" y="163"/>
                    <a:pt x="215" y="165"/>
                  </a:cubicBezTo>
                  <a:cubicBezTo>
                    <a:pt x="214" y="167"/>
                    <a:pt x="210" y="170"/>
                    <a:pt x="208" y="170"/>
                  </a:cubicBezTo>
                  <a:cubicBezTo>
                    <a:pt x="206" y="170"/>
                    <a:pt x="202" y="168"/>
                    <a:pt x="199" y="168"/>
                  </a:cubicBezTo>
                  <a:cubicBezTo>
                    <a:pt x="197" y="168"/>
                    <a:pt x="191" y="167"/>
                    <a:pt x="188" y="168"/>
                  </a:cubicBezTo>
                  <a:cubicBezTo>
                    <a:pt x="187" y="169"/>
                    <a:pt x="185" y="171"/>
                    <a:pt x="184" y="172"/>
                  </a:cubicBezTo>
                  <a:cubicBezTo>
                    <a:pt x="183" y="173"/>
                    <a:pt x="180" y="176"/>
                    <a:pt x="179" y="177"/>
                  </a:cubicBezTo>
                  <a:cubicBezTo>
                    <a:pt x="177" y="179"/>
                    <a:pt x="174" y="184"/>
                    <a:pt x="171" y="185"/>
                  </a:cubicBezTo>
                  <a:cubicBezTo>
                    <a:pt x="169" y="186"/>
                    <a:pt x="163" y="186"/>
                    <a:pt x="161" y="185"/>
                  </a:cubicBezTo>
                  <a:cubicBezTo>
                    <a:pt x="158" y="185"/>
                    <a:pt x="153" y="183"/>
                    <a:pt x="150" y="182"/>
                  </a:cubicBezTo>
                  <a:cubicBezTo>
                    <a:pt x="148" y="182"/>
                    <a:pt x="142" y="182"/>
                    <a:pt x="139" y="182"/>
                  </a:cubicBezTo>
                  <a:cubicBezTo>
                    <a:pt x="136" y="182"/>
                    <a:pt x="129" y="181"/>
                    <a:pt x="126" y="182"/>
                  </a:cubicBezTo>
                  <a:cubicBezTo>
                    <a:pt x="125" y="182"/>
                    <a:pt x="123" y="184"/>
                    <a:pt x="122" y="184"/>
                  </a:cubicBezTo>
                  <a:cubicBezTo>
                    <a:pt x="119" y="185"/>
                    <a:pt x="114" y="185"/>
                    <a:pt x="112" y="184"/>
                  </a:cubicBezTo>
                  <a:cubicBezTo>
                    <a:pt x="110" y="183"/>
                    <a:pt x="107" y="180"/>
                    <a:pt x="106" y="178"/>
                  </a:cubicBezTo>
                  <a:cubicBezTo>
                    <a:pt x="104" y="176"/>
                    <a:pt x="101" y="172"/>
                    <a:pt x="99" y="170"/>
                  </a:cubicBezTo>
                  <a:cubicBezTo>
                    <a:pt x="99" y="170"/>
                    <a:pt x="98" y="169"/>
                    <a:pt x="97" y="16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8" name="Freeform 95">
              <a:extLst>
                <a:ext uri="{FF2B5EF4-FFF2-40B4-BE49-F238E27FC236}">
                  <a16:creationId xmlns:a16="http://schemas.microsoft.com/office/drawing/2014/main" id="{FAB73BA9-92C2-4297-B022-0A4C0EB56B37}"/>
                </a:ext>
              </a:extLst>
            </p:cNvPr>
            <p:cNvSpPr>
              <a:spLocks/>
            </p:cNvSpPr>
            <p:nvPr/>
          </p:nvSpPr>
          <p:spPr bwMode="auto">
            <a:xfrm>
              <a:off x="4699753" y="1113875"/>
              <a:ext cx="634411" cy="463609"/>
            </a:xfrm>
            <a:custGeom>
              <a:avLst/>
              <a:gdLst/>
              <a:ahLst/>
              <a:cxnLst>
                <a:cxn ang="0">
                  <a:pos x="51" y="165"/>
                </a:cxn>
                <a:cxn ang="0">
                  <a:pos x="33" y="156"/>
                </a:cxn>
                <a:cxn ang="0">
                  <a:pos x="22" y="151"/>
                </a:cxn>
                <a:cxn ang="0">
                  <a:pos x="22" y="133"/>
                </a:cxn>
                <a:cxn ang="0">
                  <a:pos x="12" y="116"/>
                </a:cxn>
                <a:cxn ang="0">
                  <a:pos x="3" y="114"/>
                </a:cxn>
                <a:cxn ang="0">
                  <a:pos x="0" y="106"/>
                </a:cxn>
                <a:cxn ang="0">
                  <a:pos x="8" y="97"/>
                </a:cxn>
                <a:cxn ang="0">
                  <a:pos x="16" y="80"/>
                </a:cxn>
                <a:cxn ang="0">
                  <a:pos x="14" y="64"/>
                </a:cxn>
                <a:cxn ang="0">
                  <a:pos x="27" y="49"/>
                </a:cxn>
                <a:cxn ang="0">
                  <a:pos x="42" y="26"/>
                </a:cxn>
                <a:cxn ang="0">
                  <a:pos x="53" y="14"/>
                </a:cxn>
                <a:cxn ang="0">
                  <a:pos x="79" y="8"/>
                </a:cxn>
                <a:cxn ang="0">
                  <a:pos x="107" y="4"/>
                </a:cxn>
                <a:cxn ang="0">
                  <a:pos x="141" y="3"/>
                </a:cxn>
                <a:cxn ang="0">
                  <a:pos x="165" y="13"/>
                </a:cxn>
                <a:cxn ang="0">
                  <a:pos x="166" y="31"/>
                </a:cxn>
                <a:cxn ang="0">
                  <a:pos x="162" y="49"/>
                </a:cxn>
                <a:cxn ang="0">
                  <a:pos x="151" y="62"/>
                </a:cxn>
                <a:cxn ang="0">
                  <a:pos x="147" y="74"/>
                </a:cxn>
                <a:cxn ang="0">
                  <a:pos x="156" y="82"/>
                </a:cxn>
                <a:cxn ang="0">
                  <a:pos x="172" y="88"/>
                </a:cxn>
                <a:cxn ang="0">
                  <a:pos x="178" y="97"/>
                </a:cxn>
                <a:cxn ang="0">
                  <a:pos x="194" y="108"/>
                </a:cxn>
                <a:cxn ang="0">
                  <a:pos x="221" y="109"/>
                </a:cxn>
                <a:cxn ang="0">
                  <a:pos x="242" y="110"/>
                </a:cxn>
                <a:cxn ang="0">
                  <a:pos x="238" y="115"/>
                </a:cxn>
                <a:cxn ang="0">
                  <a:pos x="225" y="122"/>
                </a:cxn>
                <a:cxn ang="0">
                  <a:pos x="214" y="141"/>
                </a:cxn>
                <a:cxn ang="0">
                  <a:pos x="215" y="156"/>
                </a:cxn>
                <a:cxn ang="0">
                  <a:pos x="188" y="169"/>
                </a:cxn>
                <a:cxn ang="0">
                  <a:pos x="158" y="178"/>
                </a:cxn>
                <a:cxn ang="0">
                  <a:pos x="141" y="169"/>
                </a:cxn>
                <a:cxn ang="0">
                  <a:pos x="128" y="167"/>
                </a:cxn>
                <a:cxn ang="0">
                  <a:pos x="122" y="174"/>
                </a:cxn>
                <a:cxn ang="0">
                  <a:pos x="110" y="172"/>
                </a:cxn>
                <a:cxn ang="0">
                  <a:pos x="91" y="163"/>
                </a:cxn>
                <a:cxn ang="0">
                  <a:pos x="76" y="165"/>
                </a:cxn>
                <a:cxn ang="0">
                  <a:pos x="59" y="166"/>
                </a:cxn>
              </a:cxnLst>
              <a:rect l="0" t="0" r="r" b="b"/>
              <a:pathLst>
                <a:path w="244" h="178">
                  <a:moveTo>
                    <a:pt x="52" y="165"/>
                  </a:moveTo>
                  <a:cubicBezTo>
                    <a:pt x="51" y="165"/>
                    <a:pt x="51" y="165"/>
                    <a:pt x="51" y="165"/>
                  </a:cubicBezTo>
                  <a:cubicBezTo>
                    <a:pt x="49" y="164"/>
                    <a:pt x="43" y="163"/>
                    <a:pt x="41" y="162"/>
                  </a:cubicBezTo>
                  <a:cubicBezTo>
                    <a:pt x="39" y="161"/>
                    <a:pt x="35" y="158"/>
                    <a:pt x="33" y="156"/>
                  </a:cubicBezTo>
                  <a:cubicBezTo>
                    <a:pt x="32" y="155"/>
                    <a:pt x="29" y="153"/>
                    <a:pt x="27" y="153"/>
                  </a:cubicBezTo>
                  <a:cubicBezTo>
                    <a:pt x="26" y="152"/>
                    <a:pt x="24" y="152"/>
                    <a:pt x="22" y="151"/>
                  </a:cubicBezTo>
                  <a:cubicBezTo>
                    <a:pt x="22" y="149"/>
                    <a:pt x="22" y="145"/>
                    <a:pt x="22" y="143"/>
                  </a:cubicBezTo>
                  <a:cubicBezTo>
                    <a:pt x="22" y="141"/>
                    <a:pt x="22" y="136"/>
                    <a:pt x="22" y="133"/>
                  </a:cubicBezTo>
                  <a:cubicBezTo>
                    <a:pt x="22" y="131"/>
                    <a:pt x="22" y="125"/>
                    <a:pt x="20" y="123"/>
                  </a:cubicBezTo>
                  <a:cubicBezTo>
                    <a:pt x="19" y="121"/>
                    <a:pt x="14" y="117"/>
                    <a:pt x="12" y="116"/>
                  </a:cubicBezTo>
                  <a:cubicBezTo>
                    <a:pt x="11" y="115"/>
                    <a:pt x="9" y="114"/>
                    <a:pt x="8" y="114"/>
                  </a:cubicBezTo>
                  <a:cubicBezTo>
                    <a:pt x="7" y="113"/>
                    <a:pt x="4" y="114"/>
                    <a:pt x="3" y="114"/>
                  </a:cubicBezTo>
                  <a:cubicBezTo>
                    <a:pt x="2" y="113"/>
                    <a:pt x="0" y="112"/>
                    <a:pt x="0" y="111"/>
                  </a:cubicBezTo>
                  <a:cubicBezTo>
                    <a:pt x="0" y="110"/>
                    <a:pt x="0" y="107"/>
                    <a:pt x="0" y="106"/>
                  </a:cubicBezTo>
                  <a:cubicBezTo>
                    <a:pt x="0" y="105"/>
                    <a:pt x="1" y="104"/>
                    <a:pt x="2" y="103"/>
                  </a:cubicBezTo>
                  <a:cubicBezTo>
                    <a:pt x="3" y="101"/>
                    <a:pt x="7" y="99"/>
                    <a:pt x="8" y="97"/>
                  </a:cubicBezTo>
                  <a:cubicBezTo>
                    <a:pt x="10" y="96"/>
                    <a:pt x="14" y="92"/>
                    <a:pt x="15" y="89"/>
                  </a:cubicBezTo>
                  <a:cubicBezTo>
                    <a:pt x="16" y="87"/>
                    <a:pt x="16" y="82"/>
                    <a:pt x="16" y="80"/>
                  </a:cubicBezTo>
                  <a:cubicBezTo>
                    <a:pt x="16" y="78"/>
                    <a:pt x="16" y="73"/>
                    <a:pt x="16" y="71"/>
                  </a:cubicBezTo>
                  <a:cubicBezTo>
                    <a:pt x="16" y="69"/>
                    <a:pt x="15" y="66"/>
                    <a:pt x="14" y="64"/>
                  </a:cubicBezTo>
                  <a:cubicBezTo>
                    <a:pt x="15" y="63"/>
                    <a:pt x="15" y="62"/>
                    <a:pt x="16" y="62"/>
                  </a:cubicBezTo>
                  <a:cubicBezTo>
                    <a:pt x="19" y="59"/>
                    <a:pt x="24" y="52"/>
                    <a:pt x="27" y="49"/>
                  </a:cubicBezTo>
                  <a:cubicBezTo>
                    <a:pt x="30" y="46"/>
                    <a:pt x="37" y="41"/>
                    <a:pt x="39" y="37"/>
                  </a:cubicBezTo>
                  <a:cubicBezTo>
                    <a:pt x="41" y="35"/>
                    <a:pt x="41" y="29"/>
                    <a:pt x="42" y="26"/>
                  </a:cubicBezTo>
                  <a:cubicBezTo>
                    <a:pt x="42" y="25"/>
                    <a:pt x="43" y="22"/>
                    <a:pt x="43" y="21"/>
                  </a:cubicBezTo>
                  <a:cubicBezTo>
                    <a:pt x="45" y="18"/>
                    <a:pt x="50" y="15"/>
                    <a:pt x="53" y="14"/>
                  </a:cubicBezTo>
                  <a:cubicBezTo>
                    <a:pt x="56" y="12"/>
                    <a:pt x="62" y="10"/>
                    <a:pt x="66" y="9"/>
                  </a:cubicBezTo>
                  <a:cubicBezTo>
                    <a:pt x="69" y="8"/>
                    <a:pt x="75" y="8"/>
                    <a:pt x="79" y="8"/>
                  </a:cubicBezTo>
                  <a:cubicBezTo>
                    <a:pt x="83" y="8"/>
                    <a:pt x="91" y="10"/>
                    <a:pt x="94" y="9"/>
                  </a:cubicBezTo>
                  <a:cubicBezTo>
                    <a:pt x="98" y="9"/>
                    <a:pt x="103" y="5"/>
                    <a:pt x="107" y="4"/>
                  </a:cubicBezTo>
                  <a:cubicBezTo>
                    <a:pt x="110" y="2"/>
                    <a:pt x="118" y="1"/>
                    <a:pt x="121" y="0"/>
                  </a:cubicBezTo>
                  <a:cubicBezTo>
                    <a:pt x="126" y="0"/>
                    <a:pt x="136" y="2"/>
                    <a:pt x="141" y="3"/>
                  </a:cubicBezTo>
                  <a:cubicBezTo>
                    <a:pt x="144" y="4"/>
                    <a:pt x="150" y="6"/>
                    <a:pt x="153" y="7"/>
                  </a:cubicBezTo>
                  <a:cubicBezTo>
                    <a:pt x="156" y="9"/>
                    <a:pt x="161" y="11"/>
                    <a:pt x="165" y="13"/>
                  </a:cubicBezTo>
                  <a:cubicBezTo>
                    <a:pt x="165" y="16"/>
                    <a:pt x="165" y="19"/>
                    <a:pt x="165" y="21"/>
                  </a:cubicBezTo>
                  <a:cubicBezTo>
                    <a:pt x="165" y="23"/>
                    <a:pt x="166" y="28"/>
                    <a:pt x="166" y="31"/>
                  </a:cubicBezTo>
                  <a:cubicBezTo>
                    <a:pt x="166" y="34"/>
                    <a:pt x="166" y="40"/>
                    <a:pt x="166" y="43"/>
                  </a:cubicBezTo>
                  <a:cubicBezTo>
                    <a:pt x="165" y="44"/>
                    <a:pt x="163" y="48"/>
                    <a:pt x="162" y="49"/>
                  </a:cubicBezTo>
                  <a:cubicBezTo>
                    <a:pt x="161" y="50"/>
                    <a:pt x="158" y="52"/>
                    <a:pt x="157" y="54"/>
                  </a:cubicBezTo>
                  <a:cubicBezTo>
                    <a:pt x="155" y="56"/>
                    <a:pt x="152" y="60"/>
                    <a:pt x="151" y="62"/>
                  </a:cubicBezTo>
                  <a:cubicBezTo>
                    <a:pt x="150" y="63"/>
                    <a:pt x="148" y="66"/>
                    <a:pt x="147" y="68"/>
                  </a:cubicBezTo>
                  <a:cubicBezTo>
                    <a:pt x="147" y="69"/>
                    <a:pt x="147" y="72"/>
                    <a:pt x="147" y="74"/>
                  </a:cubicBezTo>
                  <a:cubicBezTo>
                    <a:pt x="148" y="75"/>
                    <a:pt x="150" y="77"/>
                    <a:pt x="151" y="78"/>
                  </a:cubicBezTo>
                  <a:cubicBezTo>
                    <a:pt x="152" y="79"/>
                    <a:pt x="155" y="82"/>
                    <a:pt x="156" y="82"/>
                  </a:cubicBezTo>
                  <a:cubicBezTo>
                    <a:pt x="158" y="84"/>
                    <a:pt x="163" y="85"/>
                    <a:pt x="165" y="86"/>
                  </a:cubicBezTo>
                  <a:cubicBezTo>
                    <a:pt x="167" y="86"/>
                    <a:pt x="171" y="87"/>
                    <a:pt x="172" y="88"/>
                  </a:cubicBezTo>
                  <a:cubicBezTo>
                    <a:pt x="173" y="88"/>
                    <a:pt x="175" y="90"/>
                    <a:pt x="175" y="91"/>
                  </a:cubicBezTo>
                  <a:cubicBezTo>
                    <a:pt x="176" y="92"/>
                    <a:pt x="178" y="95"/>
                    <a:pt x="178" y="97"/>
                  </a:cubicBezTo>
                  <a:cubicBezTo>
                    <a:pt x="179" y="98"/>
                    <a:pt x="180" y="102"/>
                    <a:pt x="181" y="103"/>
                  </a:cubicBezTo>
                  <a:cubicBezTo>
                    <a:pt x="184" y="105"/>
                    <a:pt x="190" y="107"/>
                    <a:pt x="194" y="108"/>
                  </a:cubicBezTo>
                  <a:cubicBezTo>
                    <a:pt x="197" y="109"/>
                    <a:pt x="203" y="110"/>
                    <a:pt x="206" y="110"/>
                  </a:cubicBezTo>
                  <a:cubicBezTo>
                    <a:pt x="209" y="110"/>
                    <a:pt x="217" y="109"/>
                    <a:pt x="221" y="109"/>
                  </a:cubicBezTo>
                  <a:cubicBezTo>
                    <a:pt x="223" y="109"/>
                    <a:pt x="228" y="109"/>
                    <a:pt x="231" y="109"/>
                  </a:cubicBezTo>
                  <a:cubicBezTo>
                    <a:pt x="234" y="110"/>
                    <a:pt x="239" y="109"/>
                    <a:pt x="242" y="110"/>
                  </a:cubicBezTo>
                  <a:cubicBezTo>
                    <a:pt x="242" y="111"/>
                    <a:pt x="243" y="111"/>
                    <a:pt x="244" y="112"/>
                  </a:cubicBezTo>
                  <a:cubicBezTo>
                    <a:pt x="242" y="113"/>
                    <a:pt x="239" y="115"/>
                    <a:pt x="238" y="115"/>
                  </a:cubicBezTo>
                  <a:cubicBezTo>
                    <a:pt x="237" y="116"/>
                    <a:pt x="234" y="118"/>
                    <a:pt x="232" y="119"/>
                  </a:cubicBezTo>
                  <a:cubicBezTo>
                    <a:pt x="230" y="120"/>
                    <a:pt x="227" y="121"/>
                    <a:pt x="225" y="122"/>
                  </a:cubicBezTo>
                  <a:cubicBezTo>
                    <a:pt x="223" y="124"/>
                    <a:pt x="219" y="129"/>
                    <a:pt x="218" y="132"/>
                  </a:cubicBezTo>
                  <a:cubicBezTo>
                    <a:pt x="216" y="134"/>
                    <a:pt x="214" y="139"/>
                    <a:pt x="214" y="141"/>
                  </a:cubicBezTo>
                  <a:cubicBezTo>
                    <a:pt x="213" y="143"/>
                    <a:pt x="214" y="148"/>
                    <a:pt x="214" y="151"/>
                  </a:cubicBezTo>
                  <a:cubicBezTo>
                    <a:pt x="214" y="152"/>
                    <a:pt x="215" y="154"/>
                    <a:pt x="215" y="156"/>
                  </a:cubicBezTo>
                  <a:cubicBezTo>
                    <a:pt x="213" y="157"/>
                    <a:pt x="209" y="159"/>
                    <a:pt x="208" y="160"/>
                  </a:cubicBezTo>
                  <a:cubicBezTo>
                    <a:pt x="203" y="162"/>
                    <a:pt x="193" y="167"/>
                    <a:pt x="188" y="169"/>
                  </a:cubicBezTo>
                  <a:cubicBezTo>
                    <a:pt x="183" y="171"/>
                    <a:pt x="175" y="175"/>
                    <a:pt x="170" y="176"/>
                  </a:cubicBezTo>
                  <a:cubicBezTo>
                    <a:pt x="167" y="177"/>
                    <a:pt x="161" y="178"/>
                    <a:pt x="158" y="178"/>
                  </a:cubicBezTo>
                  <a:cubicBezTo>
                    <a:pt x="155" y="178"/>
                    <a:pt x="150" y="175"/>
                    <a:pt x="147" y="174"/>
                  </a:cubicBezTo>
                  <a:cubicBezTo>
                    <a:pt x="145" y="173"/>
                    <a:pt x="143" y="170"/>
                    <a:pt x="141" y="169"/>
                  </a:cubicBezTo>
                  <a:cubicBezTo>
                    <a:pt x="140" y="169"/>
                    <a:pt x="138" y="167"/>
                    <a:pt x="137" y="167"/>
                  </a:cubicBezTo>
                  <a:cubicBezTo>
                    <a:pt x="135" y="166"/>
                    <a:pt x="131" y="166"/>
                    <a:pt x="128" y="167"/>
                  </a:cubicBezTo>
                  <a:cubicBezTo>
                    <a:pt x="127" y="167"/>
                    <a:pt x="125" y="169"/>
                    <a:pt x="124" y="170"/>
                  </a:cubicBezTo>
                  <a:cubicBezTo>
                    <a:pt x="123" y="171"/>
                    <a:pt x="122" y="173"/>
                    <a:pt x="122" y="174"/>
                  </a:cubicBezTo>
                  <a:cubicBezTo>
                    <a:pt x="120" y="174"/>
                    <a:pt x="118" y="174"/>
                    <a:pt x="116" y="174"/>
                  </a:cubicBezTo>
                  <a:cubicBezTo>
                    <a:pt x="115" y="174"/>
                    <a:pt x="112" y="172"/>
                    <a:pt x="110" y="172"/>
                  </a:cubicBezTo>
                  <a:cubicBezTo>
                    <a:pt x="108" y="171"/>
                    <a:pt x="103" y="168"/>
                    <a:pt x="101" y="167"/>
                  </a:cubicBezTo>
                  <a:cubicBezTo>
                    <a:pt x="98" y="166"/>
                    <a:pt x="94" y="163"/>
                    <a:pt x="91" y="163"/>
                  </a:cubicBezTo>
                  <a:cubicBezTo>
                    <a:pt x="89" y="162"/>
                    <a:pt x="85" y="162"/>
                    <a:pt x="82" y="163"/>
                  </a:cubicBezTo>
                  <a:cubicBezTo>
                    <a:pt x="81" y="163"/>
                    <a:pt x="78" y="165"/>
                    <a:pt x="76" y="165"/>
                  </a:cubicBezTo>
                  <a:cubicBezTo>
                    <a:pt x="74" y="166"/>
                    <a:pt x="69" y="166"/>
                    <a:pt x="67" y="166"/>
                  </a:cubicBezTo>
                  <a:cubicBezTo>
                    <a:pt x="65" y="166"/>
                    <a:pt x="61" y="166"/>
                    <a:pt x="59" y="166"/>
                  </a:cubicBezTo>
                  <a:cubicBezTo>
                    <a:pt x="57" y="166"/>
                    <a:pt x="54" y="165"/>
                    <a:pt x="52" y="16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9" name="Freeform 96">
              <a:extLst>
                <a:ext uri="{FF2B5EF4-FFF2-40B4-BE49-F238E27FC236}">
                  <a16:creationId xmlns:a16="http://schemas.microsoft.com/office/drawing/2014/main" id="{41DDED06-F824-4204-85F5-59C7081E1AB4}"/>
                </a:ext>
              </a:extLst>
            </p:cNvPr>
            <p:cNvSpPr>
              <a:spLocks/>
            </p:cNvSpPr>
            <p:nvPr/>
          </p:nvSpPr>
          <p:spPr bwMode="auto">
            <a:xfrm>
              <a:off x="4021963" y="2518255"/>
              <a:ext cx="466319" cy="466319"/>
            </a:xfrm>
            <a:custGeom>
              <a:avLst/>
              <a:gdLst/>
              <a:ahLst/>
              <a:cxnLst>
                <a:cxn ang="0">
                  <a:pos x="70" y="46"/>
                </a:cxn>
                <a:cxn ang="0">
                  <a:pos x="78" y="22"/>
                </a:cxn>
                <a:cxn ang="0">
                  <a:pos x="85" y="12"/>
                </a:cxn>
                <a:cxn ang="0">
                  <a:pos x="97" y="9"/>
                </a:cxn>
                <a:cxn ang="0">
                  <a:pos x="106" y="2"/>
                </a:cxn>
                <a:cxn ang="0">
                  <a:pos x="108" y="1"/>
                </a:cxn>
                <a:cxn ang="0">
                  <a:pos x="120" y="27"/>
                </a:cxn>
                <a:cxn ang="0">
                  <a:pos x="128" y="50"/>
                </a:cxn>
                <a:cxn ang="0">
                  <a:pos x="143" y="59"/>
                </a:cxn>
                <a:cxn ang="0">
                  <a:pos x="162" y="61"/>
                </a:cxn>
                <a:cxn ang="0">
                  <a:pos x="169" y="68"/>
                </a:cxn>
                <a:cxn ang="0">
                  <a:pos x="171" y="83"/>
                </a:cxn>
                <a:cxn ang="0">
                  <a:pos x="177" y="99"/>
                </a:cxn>
                <a:cxn ang="0">
                  <a:pos x="169" y="105"/>
                </a:cxn>
                <a:cxn ang="0">
                  <a:pos x="160" y="109"/>
                </a:cxn>
                <a:cxn ang="0">
                  <a:pos x="161" y="119"/>
                </a:cxn>
                <a:cxn ang="0">
                  <a:pos x="165" y="131"/>
                </a:cxn>
                <a:cxn ang="0">
                  <a:pos x="160" y="134"/>
                </a:cxn>
                <a:cxn ang="0">
                  <a:pos x="142" y="138"/>
                </a:cxn>
                <a:cxn ang="0">
                  <a:pos x="123" y="145"/>
                </a:cxn>
                <a:cxn ang="0">
                  <a:pos x="109" y="149"/>
                </a:cxn>
                <a:cxn ang="0">
                  <a:pos x="99" y="144"/>
                </a:cxn>
                <a:cxn ang="0">
                  <a:pos x="83" y="155"/>
                </a:cxn>
                <a:cxn ang="0">
                  <a:pos x="77" y="169"/>
                </a:cxn>
                <a:cxn ang="0">
                  <a:pos x="71" y="166"/>
                </a:cxn>
                <a:cxn ang="0">
                  <a:pos x="65" y="170"/>
                </a:cxn>
                <a:cxn ang="0">
                  <a:pos x="61" y="175"/>
                </a:cxn>
                <a:cxn ang="0">
                  <a:pos x="55" y="179"/>
                </a:cxn>
                <a:cxn ang="0">
                  <a:pos x="46" y="171"/>
                </a:cxn>
                <a:cxn ang="0">
                  <a:pos x="36" y="167"/>
                </a:cxn>
                <a:cxn ang="0">
                  <a:pos x="27" y="163"/>
                </a:cxn>
                <a:cxn ang="0">
                  <a:pos x="21" y="160"/>
                </a:cxn>
                <a:cxn ang="0">
                  <a:pos x="16" y="163"/>
                </a:cxn>
                <a:cxn ang="0">
                  <a:pos x="17" y="170"/>
                </a:cxn>
                <a:cxn ang="0">
                  <a:pos x="10" y="171"/>
                </a:cxn>
                <a:cxn ang="0">
                  <a:pos x="10" y="163"/>
                </a:cxn>
                <a:cxn ang="0">
                  <a:pos x="5" y="153"/>
                </a:cxn>
                <a:cxn ang="0">
                  <a:pos x="0" y="146"/>
                </a:cxn>
                <a:cxn ang="0">
                  <a:pos x="12" y="135"/>
                </a:cxn>
                <a:cxn ang="0">
                  <a:pos x="30" y="113"/>
                </a:cxn>
                <a:cxn ang="0">
                  <a:pos x="39" y="90"/>
                </a:cxn>
                <a:cxn ang="0">
                  <a:pos x="60" y="69"/>
                </a:cxn>
                <a:cxn ang="0">
                  <a:pos x="69" y="50"/>
                </a:cxn>
              </a:cxnLst>
              <a:rect l="0" t="0" r="r" b="b"/>
              <a:pathLst>
                <a:path w="178" h="179">
                  <a:moveTo>
                    <a:pt x="69" y="50"/>
                  </a:moveTo>
                  <a:cubicBezTo>
                    <a:pt x="70" y="48"/>
                    <a:pt x="70" y="47"/>
                    <a:pt x="70" y="46"/>
                  </a:cubicBezTo>
                  <a:cubicBezTo>
                    <a:pt x="71" y="43"/>
                    <a:pt x="73" y="38"/>
                    <a:pt x="74" y="35"/>
                  </a:cubicBezTo>
                  <a:cubicBezTo>
                    <a:pt x="75" y="31"/>
                    <a:pt x="77" y="25"/>
                    <a:pt x="78" y="22"/>
                  </a:cubicBezTo>
                  <a:cubicBezTo>
                    <a:pt x="78" y="20"/>
                    <a:pt x="79" y="16"/>
                    <a:pt x="80" y="14"/>
                  </a:cubicBezTo>
                  <a:cubicBezTo>
                    <a:pt x="81" y="13"/>
                    <a:pt x="83" y="12"/>
                    <a:pt x="85" y="12"/>
                  </a:cubicBezTo>
                  <a:cubicBezTo>
                    <a:pt x="87" y="11"/>
                    <a:pt x="91" y="12"/>
                    <a:pt x="93" y="11"/>
                  </a:cubicBezTo>
                  <a:cubicBezTo>
                    <a:pt x="94" y="11"/>
                    <a:pt x="96" y="10"/>
                    <a:pt x="97" y="9"/>
                  </a:cubicBezTo>
                  <a:cubicBezTo>
                    <a:pt x="98" y="8"/>
                    <a:pt x="100" y="5"/>
                    <a:pt x="101" y="5"/>
                  </a:cubicBezTo>
                  <a:cubicBezTo>
                    <a:pt x="102" y="4"/>
                    <a:pt x="105" y="3"/>
                    <a:pt x="106" y="2"/>
                  </a:cubicBezTo>
                  <a:cubicBezTo>
                    <a:pt x="106" y="1"/>
                    <a:pt x="107" y="0"/>
                    <a:pt x="107" y="0"/>
                  </a:cubicBezTo>
                  <a:cubicBezTo>
                    <a:pt x="108" y="0"/>
                    <a:pt x="108" y="0"/>
                    <a:pt x="108" y="1"/>
                  </a:cubicBezTo>
                  <a:cubicBezTo>
                    <a:pt x="110" y="4"/>
                    <a:pt x="111" y="12"/>
                    <a:pt x="113" y="15"/>
                  </a:cubicBezTo>
                  <a:cubicBezTo>
                    <a:pt x="114" y="18"/>
                    <a:pt x="119" y="24"/>
                    <a:pt x="120" y="27"/>
                  </a:cubicBezTo>
                  <a:cubicBezTo>
                    <a:pt x="122" y="30"/>
                    <a:pt x="123" y="35"/>
                    <a:pt x="124" y="38"/>
                  </a:cubicBezTo>
                  <a:cubicBezTo>
                    <a:pt x="125" y="41"/>
                    <a:pt x="126" y="48"/>
                    <a:pt x="128" y="50"/>
                  </a:cubicBezTo>
                  <a:cubicBezTo>
                    <a:pt x="128" y="51"/>
                    <a:pt x="131" y="53"/>
                    <a:pt x="133" y="54"/>
                  </a:cubicBezTo>
                  <a:cubicBezTo>
                    <a:pt x="135" y="56"/>
                    <a:pt x="140" y="58"/>
                    <a:pt x="143" y="59"/>
                  </a:cubicBezTo>
                  <a:cubicBezTo>
                    <a:pt x="146" y="59"/>
                    <a:pt x="151" y="58"/>
                    <a:pt x="154" y="59"/>
                  </a:cubicBezTo>
                  <a:cubicBezTo>
                    <a:pt x="156" y="59"/>
                    <a:pt x="160" y="60"/>
                    <a:pt x="162" y="61"/>
                  </a:cubicBezTo>
                  <a:cubicBezTo>
                    <a:pt x="162" y="61"/>
                    <a:pt x="163" y="61"/>
                    <a:pt x="163" y="61"/>
                  </a:cubicBezTo>
                  <a:cubicBezTo>
                    <a:pt x="165" y="62"/>
                    <a:pt x="168" y="66"/>
                    <a:pt x="169" y="68"/>
                  </a:cubicBezTo>
                  <a:cubicBezTo>
                    <a:pt x="169" y="70"/>
                    <a:pt x="170" y="74"/>
                    <a:pt x="171" y="76"/>
                  </a:cubicBezTo>
                  <a:cubicBezTo>
                    <a:pt x="171" y="78"/>
                    <a:pt x="170" y="82"/>
                    <a:pt x="171" y="83"/>
                  </a:cubicBezTo>
                  <a:cubicBezTo>
                    <a:pt x="171" y="86"/>
                    <a:pt x="175" y="89"/>
                    <a:pt x="176" y="91"/>
                  </a:cubicBezTo>
                  <a:cubicBezTo>
                    <a:pt x="177" y="93"/>
                    <a:pt x="178" y="97"/>
                    <a:pt x="177" y="99"/>
                  </a:cubicBezTo>
                  <a:cubicBezTo>
                    <a:pt x="177" y="100"/>
                    <a:pt x="175" y="101"/>
                    <a:pt x="175" y="102"/>
                  </a:cubicBezTo>
                  <a:cubicBezTo>
                    <a:pt x="173" y="103"/>
                    <a:pt x="170" y="104"/>
                    <a:pt x="169" y="105"/>
                  </a:cubicBezTo>
                  <a:cubicBezTo>
                    <a:pt x="168" y="106"/>
                    <a:pt x="166" y="107"/>
                    <a:pt x="165" y="108"/>
                  </a:cubicBezTo>
                  <a:cubicBezTo>
                    <a:pt x="164" y="109"/>
                    <a:pt x="161" y="109"/>
                    <a:pt x="160" y="109"/>
                  </a:cubicBezTo>
                  <a:cubicBezTo>
                    <a:pt x="160" y="110"/>
                    <a:pt x="159" y="113"/>
                    <a:pt x="159" y="115"/>
                  </a:cubicBezTo>
                  <a:cubicBezTo>
                    <a:pt x="159" y="116"/>
                    <a:pt x="161" y="118"/>
                    <a:pt x="161" y="119"/>
                  </a:cubicBezTo>
                  <a:cubicBezTo>
                    <a:pt x="161" y="121"/>
                    <a:pt x="160" y="124"/>
                    <a:pt x="161" y="126"/>
                  </a:cubicBezTo>
                  <a:cubicBezTo>
                    <a:pt x="161" y="128"/>
                    <a:pt x="164" y="130"/>
                    <a:pt x="165" y="131"/>
                  </a:cubicBezTo>
                  <a:cubicBezTo>
                    <a:pt x="165" y="132"/>
                    <a:pt x="165" y="133"/>
                    <a:pt x="165" y="134"/>
                  </a:cubicBezTo>
                  <a:cubicBezTo>
                    <a:pt x="163" y="134"/>
                    <a:pt x="161" y="134"/>
                    <a:pt x="160" y="134"/>
                  </a:cubicBezTo>
                  <a:cubicBezTo>
                    <a:pt x="157" y="134"/>
                    <a:pt x="153" y="134"/>
                    <a:pt x="151" y="134"/>
                  </a:cubicBezTo>
                  <a:cubicBezTo>
                    <a:pt x="148" y="135"/>
                    <a:pt x="144" y="137"/>
                    <a:pt x="142" y="138"/>
                  </a:cubicBezTo>
                  <a:cubicBezTo>
                    <a:pt x="140" y="139"/>
                    <a:pt x="136" y="140"/>
                    <a:pt x="135" y="141"/>
                  </a:cubicBezTo>
                  <a:cubicBezTo>
                    <a:pt x="132" y="142"/>
                    <a:pt x="126" y="144"/>
                    <a:pt x="123" y="145"/>
                  </a:cubicBezTo>
                  <a:cubicBezTo>
                    <a:pt x="122" y="146"/>
                    <a:pt x="120" y="148"/>
                    <a:pt x="118" y="149"/>
                  </a:cubicBezTo>
                  <a:cubicBezTo>
                    <a:pt x="116" y="149"/>
                    <a:pt x="111" y="149"/>
                    <a:pt x="109" y="149"/>
                  </a:cubicBezTo>
                  <a:cubicBezTo>
                    <a:pt x="107" y="148"/>
                    <a:pt x="105" y="145"/>
                    <a:pt x="103" y="144"/>
                  </a:cubicBezTo>
                  <a:cubicBezTo>
                    <a:pt x="102" y="144"/>
                    <a:pt x="100" y="144"/>
                    <a:pt x="99" y="144"/>
                  </a:cubicBezTo>
                  <a:cubicBezTo>
                    <a:pt x="96" y="144"/>
                    <a:pt x="91" y="145"/>
                    <a:pt x="90" y="147"/>
                  </a:cubicBezTo>
                  <a:cubicBezTo>
                    <a:pt x="87" y="148"/>
                    <a:pt x="84" y="153"/>
                    <a:pt x="83" y="155"/>
                  </a:cubicBezTo>
                  <a:cubicBezTo>
                    <a:pt x="82" y="157"/>
                    <a:pt x="80" y="162"/>
                    <a:pt x="79" y="165"/>
                  </a:cubicBezTo>
                  <a:cubicBezTo>
                    <a:pt x="79" y="165"/>
                    <a:pt x="78" y="167"/>
                    <a:pt x="77" y="169"/>
                  </a:cubicBezTo>
                  <a:cubicBezTo>
                    <a:pt x="77" y="168"/>
                    <a:pt x="77" y="168"/>
                    <a:pt x="77" y="168"/>
                  </a:cubicBezTo>
                  <a:cubicBezTo>
                    <a:pt x="76" y="167"/>
                    <a:pt x="73" y="166"/>
                    <a:pt x="71" y="166"/>
                  </a:cubicBezTo>
                  <a:cubicBezTo>
                    <a:pt x="71" y="166"/>
                    <a:pt x="69" y="166"/>
                    <a:pt x="68" y="166"/>
                  </a:cubicBezTo>
                  <a:cubicBezTo>
                    <a:pt x="67" y="167"/>
                    <a:pt x="66" y="169"/>
                    <a:pt x="65" y="170"/>
                  </a:cubicBezTo>
                  <a:cubicBezTo>
                    <a:pt x="64" y="170"/>
                    <a:pt x="63" y="171"/>
                    <a:pt x="63" y="171"/>
                  </a:cubicBezTo>
                  <a:cubicBezTo>
                    <a:pt x="62" y="172"/>
                    <a:pt x="61" y="174"/>
                    <a:pt x="61" y="175"/>
                  </a:cubicBezTo>
                  <a:cubicBezTo>
                    <a:pt x="60" y="176"/>
                    <a:pt x="60" y="178"/>
                    <a:pt x="59" y="178"/>
                  </a:cubicBezTo>
                  <a:cubicBezTo>
                    <a:pt x="59" y="179"/>
                    <a:pt x="56" y="179"/>
                    <a:pt x="55" y="179"/>
                  </a:cubicBezTo>
                  <a:cubicBezTo>
                    <a:pt x="54" y="179"/>
                    <a:pt x="52" y="175"/>
                    <a:pt x="51" y="174"/>
                  </a:cubicBezTo>
                  <a:cubicBezTo>
                    <a:pt x="50" y="173"/>
                    <a:pt x="47" y="172"/>
                    <a:pt x="46" y="171"/>
                  </a:cubicBezTo>
                  <a:cubicBezTo>
                    <a:pt x="44" y="171"/>
                    <a:pt x="40" y="172"/>
                    <a:pt x="39" y="171"/>
                  </a:cubicBezTo>
                  <a:cubicBezTo>
                    <a:pt x="38" y="171"/>
                    <a:pt x="37" y="168"/>
                    <a:pt x="36" y="167"/>
                  </a:cubicBezTo>
                  <a:cubicBezTo>
                    <a:pt x="35" y="166"/>
                    <a:pt x="33" y="166"/>
                    <a:pt x="32" y="165"/>
                  </a:cubicBezTo>
                  <a:cubicBezTo>
                    <a:pt x="31" y="165"/>
                    <a:pt x="28" y="164"/>
                    <a:pt x="27" y="163"/>
                  </a:cubicBezTo>
                  <a:cubicBezTo>
                    <a:pt x="26" y="163"/>
                    <a:pt x="25" y="161"/>
                    <a:pt x="24" y="161"/>
                  </a:cubicBezTo>
                  <a:cubicBezTo>
                    <a:pt x="23" y="160"/>
                    <a:pt x="21" y="160"/>
                    <a:pt x="21" y="160"/>
                  </a:cubicBezTo>
                  <a:cubicBezTo>
                    <a:pt x="20" y="159"/>
                    <a:pt x="17" y="159"/>
                    <a:pt x="17" y="160"/>
                  </a:cubicBezTo>
                  <a:cubicBezTo>
                    <a:pt x="16" y="160"/>
                    <a:pt x="16" y="162"/>
                    <a:pt x="16" y="163"/>
                  </a:cubicBezTo>
                  <a:cubicBezTo>
                    <a:pt x="16" y="164"/>
                    <a:pt x="17" y="166"/>
                    <a:pt x="17" y="167"/>
                  </a:cubicBezTo>
                  <a:cubicBezTo>
                    <a:pt x="17" y="168"/>
                    <a:pt x="17" y="170"/>
                    <a:pt x="17" y="170"/>
                  </a:cubicBezTo>
                  <a:cubicBezTo>
                    <a:pt x="16" y="171"/>
                    <a:pt x="15" y="173"/>
                    <a:pt x="13" y="173"/>
                  </a:cubicBezTo>
                  <a:cubicBezTo>
                    <a:pt x="12" y="173"/>
                    <a:pt x="10" y="172"/>
                    <a:pt x="10" y="171"/>
                  </a:cubicBezTo>
                  <a:cubicBezTo>
                    <a:pt x="9" y="170"/>
                    <a:pt x="9" y="169"/>
                    <a:pt x="9" y="168"/>
                  </a:cubicBezTo>
                  <a:cubicBezTo>
                    <a:pt x="9" y="167"/>
                    <a:pt x="10" y="164"/>
                    <a:pt x="10" y="163"/>
                  </a:cubicBezTo>
                  <a:cubicBezTo>
                    <a:pt x="10" y="161"/>
                    <a:pt x="8" y="159"/>
                    <a:pt x="8" y="158"/>
                  </a:cubicBezTo>
                  <a:cubicBezTo>
                    <a:pt x="7" y="157"/>
                    <a:pt x="6" y="154"/>
                    <a:pt x="5" y="153"/>
                  </a:cubicBezTo>
                  <a:cubicBezTo>
                    <a:pt x="4" y="151"/>
                    <a:pt x="5" y="147"/>
                    <a:pt x="3" y="146"/>
                  </a:cubicBezTo>
                  <a:cubicBezTo>
                    <a:pt x="2" y="146"/>
                    <a:pt x="1" y="146"/>
                    <a:pt x="0" y="146"/>
                  </a:cubicBezTo>
                  <a:cubicBezTo>
                    <a:pt x="0" y="146"/>
                    <a:pt x="3" y="142"/>
                    <a:pt x="4" y="141"/>
                  </a:cubicBezTo>
                  <a:cubicBezTo>
                    <a:pt x="6" y="139"/>
                    <a:pt x="11" y="137"/>
                    <a:pt x="12" y="135"/>
                  </a:cubicBezTo>
                  <a:cubicBezTo>
                    <a:pt x="15" y="133"/>
                    <a:pt x="18" y="129"/>
                    <a:pt x="20" y="127"/>
                  </a:cubicBezTo>
                  <a:cubicBezTo>
                    <a:pt x="23" y="123"/>
                    <a:pt x="28" y="116"/>
                    <a:pt x="30" y="113"/>
                  </a:cubicBezTo>
                  <a:cubicBezTo>
                    <a:pt x="31" y="110"/>
                    <a:pt x="32" y="103"/>
                    <a:pt x="34" y="100"/>
                  </a:cubicBezTo>
                  <a:cubicBezTo>
                    <a:pt x="35" y="97"/>
                    <a:pt x="38" y="92"/>
                    <a:pt x="39" y="90"/>
                  </a:cubicBezTo>
                  <a:cubicBezTo>
                    <a:pt x="42" y="87"/>
                    <a:pt x="47" y="82"/>
                    <a:pt x="50" y="79"/>
                  </a:cubicBezTo>
                  <a:cubicBezTo>
                    <a:pt x="52" y="76"/>
                    <a:pt x="58" y="72"/>
                    <a:pt x="60" y="69"/>
                  </a:cubicBezTo>
                  <a:cubicBezTo>
                    <a:pt x="62" y="66"/>
                    <a:pt x="65" y="61"/>
                    <a:pt x="67" y="58"/>
                  </a:cubicBezTo>
                  <a:cubicBezTo>
                    <a:pt x="67" y="56"/>
                    <a:pt x="69" y="53"/>
                    <a:pt x="69" y="5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0" name="Freeform 97">
              <a:extLst>
                <a:ext uri="{FF2B5EF4-FFF2-40B4-BE49-F238E27FC236}">
                  <a16:creationId xmlns:a16="http://schemas.microsoft.com/office/drawing/2014/main" id="{E34164C2-0627-46D2-928E-C29964ADF805}"/>
                </a:ext>
              </a:extLst>
            </p:cNvPr>
            <p:cNvSpPr>
              <a:spLocks/>
            </p:cNvSpPr>
            <p:nvPr/>
          </p:nvSpPr>
          <p:spPr bwMode="auto">
            <a:xfrm>
              <a:off x="3799648" y="2642969"/>
              <a:ext cx="403963" cy="406674"/>
            </a:xfrm>
            <a:custGeom>
              <a:avLst/>
              <a:gdLst/>
              <a:ahLst/>
              <a:cxnLst>
                <a:cxn ang="0">
                  <a:pos x="71" y="25"/>
                </a:cxn>
                <a:cxn ang="0">
                  <a:pos x="86" y="20"/>
                </a:cxn>
                <a:cxn ang="0">
                  <a:pos x="94" y="7"/>
                </a:cxn>
                <a:cxn ang="0">
                  <a:pos x="112" y="10"/>
                </a:cxn>
                <a:cxn ang="0">
                  <a:pos x="131" y="8"/>
                </a:cxn>
                <a:cxn ang="0">
                  <a:pos x="150" y="0"/>
                </a:cxn>
                <a:cxn ang="0">
                  <a:pos x="153" y="10"/>
                </a:cxn>
                <a:cxn ang="0">
                  <a:pos x="136" y="31"/>
                </a:cxn>
                <a:cxn ang="0">
                  <a:pos x="120" y="52"/>
                </a:cxn>
                <a:cxn ang="0">
                  <a:pos x="106" y="79"/>
                </a:cxn>
                <a:cxn ang="0">
                  <a:pos x="90" y="93"/>
                </a:cxn>
                <a:cxn ang="0">
                  <a:pos x="85" y="98"/>
                </a:cxn>
                <a:cxn ang="0">
                  <a:pos x="82" y="109"/>
                </a:cxn>
                <a:cxn ang="0">
                  <a:pos x="76" y="117"/>
                </a:cxn>
                <a:cxn ang="0">
                  <a:pos x="68" y="122"/>
                </a:cxn>
                <a:cxn ang="0">
                  <a:pos x="69" y="134"/>
                </a:cxn>
                <a:cxn ang="0">
                  <a:pos x="77" y="138"/>
                </a:cxn>
                <a:cxn ang="0">
                  <a:pos x="83" y="147"/>
                </a:cxn>
                <a:cxn ang="0">
                  <a:pos x="77" y="156"/>
                </a:cxn>
                <a:cxn ang="0">
                  <a:pos x="70" y="156"/>
                </a:cxn>
                <a:cxn ang="0">
                  <a:pos x="66" y="155"/>
                </a:cxn>
                <a:cxn ang="0">
                  <a:pos x="64" y="146"/>
                </a:cxn>
                <a:cxn ang="0">
                  <a:pos x="59" y="135"/>
                </a:cxn>
                <a:cxn ang="0">
                  <a:pos x="59" y="123"/>
                </a:cxn>
                <a:cxn ang="0">
                  <a:pos x="50" y="111"/>
                </a:cxn>
                <a:cxn ang="0">
                  <a:pos x="38" y="102"/>
                </a:cxn>
                <a:cxn ang="0">
                  <a:pos x="22" y="80"/>
                </a:cxn>
                <a:cxn ang="0">
                  <a:pos x="10" y="66"/>
                </a:cxn>
                <a:cxn ang="0">
                  <a:pos x="1" y="55"/>
                </a:cxn>
                <a:cxn ang="0">
                  <a:pos x="2" y="45"/>
                </a:cxn>
                <a:cxn ang="0">
                  <a:pos x="7" y="41"/>
                </a:cxn>
                <a:cxn ang="0">
                  <a:pos x="22" y="43"/>
                </a:cxn>
                <a:cxn ang="0">
                  <a:pos x="36" y="44"/>
                </a:cxn>
                <a:cxn ang="0">
                  <a:pos x="38" y="34"/>
                </a:cxn>
                <a:cxn ang="0">
                  <a:pos x="44" y="25"/>
                </a:cxn>
                <a:cxn ang="0">
                  <a:pos x="53" y="24"/>
                </a:cxn>
                <a:cxn ang="0">
                  <a:pos x="61" y="31"/>
                </a:cxn>
                <a:cxn ang="0">
                  <a:pos x="68" y="31"/>
                </a:cxn>
              </a:cxnLst>
              <a:rect l="0" t="0" r="r" b="b"/>
              <a:pathLst>
                <a:path w="155" h="156">
                  <a:moveTo>
                    <a:pt x="68" y="31"/>
                  </a:moveTo>
                  <a:cubicBezTo>
                    <a:pt x="69" y="30"/>
                    <a:pt x="70" y="26"/>
                    <a:pt x="71" y="25"/>
                  </a:cubicBezTo>
                  <a:cubicBezTo>
                    <a:pt x="72" y="24"/>
                    <a:pt x="75" y="25"/>
                    <a:pt x="77" y="24"/>
                  </a:cubicBezTo>
                  <a:cubicBezTo>
                    <a:pt x="79" y="24"/>
                    <a:pt x="84" y="21"/>
                    <a:pt x="86" y="20"/>
                  </a:cubicBezTo>
                  <a:cubicBezTo>
                    <a:pt x="87" y="19"/>
                    <a:pt x="91" y="16"/>
                    <a:pt x="92" y="14"/>
                  </a:cubicBezTo>
                  <a:cubicBezTo>
                    <a:pt x="93" y="13"/>
                    <a:pt x="92" y="9"/>
                    <a:pt x="94" y="7"/>
                  </a:cubicBezTo>
                  <a:cubicBezTo>
                    <a:pt x="96" y="6"/>
                    <a:pt x="100" y="8"/>
                    <a:pt x="103" y="8"/>
                  </a:cubicBezTo>
                  <a:cubicBezTo>
                    <a:pt x="105" y="8"/>
                    <a:pt x="110" y="9"/>
                    <a:pt x="112" y="10"/>
                  </a:cubicBezTo>
                  <a:cubicBezTo>
                    <a:pt x="115" y="10"/>
                    <a:pt x="119" y="10"/>
                    <a:pt x="122" y="10"/>
                  </a:cubicBezTo>
                  <a:cubicBezTo>
                    <a:pt x="124" y="10"/>
                    <a:pt x="129" y="9"/>
                    <a:pt x="131" y="8"/>
                  </a:cubicBezTo>
                  <a:cubicBezTo>
                    <a:pt x="133" y="7"/>
                    <a:pt x="136" y="4"/>
                    <a:pt x="139" y="3"/>
                  </a:cubicBezTo>
                  <a:cubicBezTo>
                    <a:pt x="141" y="2"/>
                    <a:pt x="147" y="0"/>
                    <a:pt x="150" y="0"/>
                  </a:cubicBezTo>
                  <a:cubicBezTo>
                    <a:pt x="151" y="0"/>
                    <a:pt x="154" y="1"/>
                    <a:pt x="155" y="2"/>
                  </a:cubicBezTo>
                  <a:cubicBezTo>
                    <a:pt x="155" y="5"/>
                    <a:pt x="153" y="8"/>
                    <a:pt x="153" y="10"/>
                  </a:cubicBezTo>
                  <a:cubicBezTo>
                    <a:pt x="151" y="13"/>
                    <a:pt x="148" y="18"/>
                    <a:pt x="146" y="21"/>
                  </a:cubicBezTo>
                  <a:cubicBezTo>
                    <a:pt x="144" y="24"/>
                    <a:pt x="138" y="28"/>
                    <a:pt x="136" y="31"/>
                  </a:cubicBezTo>
                  <a:cubicBezTo>
                    <a:pt x="133" y="34"/>
                    <a:pt x="128" y="39"/>
                    <a:pt x="125" y="42"/>
                  </a:cubicBezTo>
                  <a:cubicBezTo>
                    <a:pt x="124" y="44"/>
                    <a:pt x="121" y="49"/>
                    <a:pt x="120" y="52"/>
                  </a:cubicBezTo>
                  <a:cubicBezTo>
                    <a:pt x="118" y="55"/>
                    <a:pt x="117" y="62"/>
                    <a:pt x="116" y="65"/>
                  </a:cubicBezTo>
                  <a:cubicBezTo>
                    <a:pt x="114" y="68"/>
                    <a:pt x="109" y="75"/>
                    <a:pt x="106" y="79"/>
                  </a:cubicBezTo>
                  <a:cubicBezTo>
                    <a:pt x="104" y="81"/>
                    <a:pt x="101" y="85"/>
                    <a:pt x="98" y="87"/>
                  </a:cubicBezTo>
                  <a:cubicBezTo>
                    <a:pt x="97" y="89"/>
                    <a:pt x="92" y="91"/>
                    <a:pt x="90" y="93"/>
                  </a:cubicBezTo>
                  <a:cubicBezTo>
                    <a:pt x="89" y="94"/>
                    <a:pt x="86" y="98"/>
                    <a:pt x="86" y="98"/>
                  </a:cubicBezTo>
                  <a:cubicBezTo>
                    <a:pt x="85" y="98"/>
                    <a:pt x="85" y="98"/>
                    <a:pt x="85" y="98"/>
                  </a:cubicBezTo>
                  <a:cubicBezTo>
                    <a:pt x="84" y="99"/>
                    <a:pt x="82" y="101"/>
                    <a:pt x="82" y="102"/>
                  </a:cubicBezTo>
                  <a:cubicBezTo>
                    <a:pt x="81" y="104"/>
                    <a:pt x="82" y="107"/>
                    <a:pt x="82" y="109"/>
                  </a:cubicBezTo>
                  <a:cubicBezTo>
                    <a:pt x="82" y="110"/>
                    <a:pt x="81" y="112"/>
                    <a:pt x="80" y="113"/>
                  </a:cubicBezTo>
                  <a:cubicBezTo>
                    <a:pt x="79" y="114"/>
                    <a:pt x="77" y="116"/>
                    <a:pt x="76" y="117"/>
                  </a:cubicBezTo>
                  <a:cubicBezTo>
                    <a:pt x="75" y="117"/>
                    <a:pt x="73" y="118"/>
                    <a:pt x="72" y="118"/>
                  </a:cubicBezTo>
                  <a:cubicBezTo>
                    <a:pt x="71" y="119"/>
                    <a:pt x="69" y="121"/>
                    <a:pt x="68" y="122"/>
                  </a:cubicBezTo>
                  <a:cubicBezTo>
                    <a:pt x="68" y="124"/>
                    <a:pt x="68" y="127"/>
                    <a:pt x="68" y="129"/>
                  </a:cubicBezTo>
                  <a:cubicBezTo>
                    <a:pt x="68" y="130"/>
                    <a:pt x="68" y="133"/>
                    <a:pt x="69" y="134"/>
                  </a:cubicBezTo>
                  <a:cubicBezTo>
                    <a:pt x="69" y="134"/>
                    <a:pt x="72" y="135"/>
                    <a:pt x="73" y="135"/>
                  </a:cubicBezTo>
                  <a:cubicBezTo>
                    <a:pt x="74" y="136"/>
                    <a:pt x="76" y="137"/>
                    <a:pt x="77" y="138"/>
                  </a:cubicBezTo>
                  <a:cubicBezTo>
                    <a:pt x="79" y="139"/>
                    <a:pt x="82" y="141"/>
                    <a:pt x="83" y="142"/>
                  </a:cubicBezTo>
                  <a:cubicBezTo>
                    <a:pt x="84" y="143"/>
                    <a:pt x="84" y="146"/>
                    <a:pt x="83" y="147"/>
                  </a:cubicBezTo>
                  <a:cubicBezTo>
                    <a:pt x="83" y="149"/>
                    <a:pt x="80" y="150"/>
                    <a:pt x="79" y="151"/>
                  </a:cubicBezTo>
                  <a:cubicBezTo>
                    <a:pt x="79" y="152"/>
                    <a:pt x="78" y="154"/>
                    <a:pt x="77" y="156"/>
                  </a:cubicBezTo>
                  <a:cubicBezTo>
                    <a:pt x="77" y="156"/>
                    <a:pt x="76" y="156"/>
                    <a:pt x="76" y="156"/>
                  </a:cubicBezTo>
                  <a:cubicBezTo>
                    <a:pt x="74" y="156"/>
                    <a:pt x="72" y="156"/>
                    <a:pt x="70" y="156"/>
                  </a:cubicBezTo>
                  <a:cubicBezTo>
                    <a:pt x="69" y="156"/>
                    <a:pt x="68" y="156"/>
                    <a:pt x="66" y="156"/>
                  </a:cubicBezTo>
                  <a:cubicBezTo>
                    <a:pt x="66" y="156"/>
                    <a:pt x="66" y="155"/>
                    <a:pt x="66" y="155"/>
                  </a:cubicBezTo>
                  <a:cubicBezTo>
                    <a:pt x="66" y="154"/>
                    <a:pt x="66" y="152"/>
                    <a:pt x="66" y="150"/>
                  </a:cubicBezTo>
                  <a:cubicBezTo>
                    <a:pt x="66" y="149"/>
                    <a:pt x="65" y="147"/>
                    <a:pt x="64" y="146"/>
                  </a:cubicBezTo>
                  <a:cubicBezTo>
                    <a:pt x="63" y="145"/>
                    <a:pt x="61" y="145"/>
                    <a:pt x="60" y="144"/>
                  </a:cubicBezTo>
                  <a:cubicBezTo>
                    <a:pt x="59" y="142"/>
                    <a:pt x="59" y="137"/>
                    <a:pt x="59" y="135"/>
                  </a:cubicBezTo>
                  <a:cubicBezTo>
                    <a:pt x="58" y="134"/>
                    <a:pt x="58" y="130"/>
                    <a:pt x="58" y="129"/>
                  </a:cubicBezTo>
                  <a:cubicBezTo>
                    <a:pt x="58" y="127"/>
                    <a:pt x="59" y="124"/>
                    <a:pt x="59" y="123"/>
                  </a:cubicBezTo>
                  <a:cubicBezTo>
                    <a:pt x="59" y="121"/>
                    <a:pt x="58" y="118"/>
                    <a:pt x="57" y="117"/>
                  </a:cubicBezTo>
                  <a:cubicBezTo>
                    <a:pt x="56" y="115"/>
                    <a:pt x="52" y="113"/>
                    <a:pt x="50" y="111"/>
                  </a:cubicBezTo>
                  <a:cubicBezTo>
                    <a:pt x="48" y="110"/>
                    <a:pt x="46" y="107"/>
                    <a:pt x="45" y="106"/>
                  </a:cubicBezTo>
                  <a:cubicBezTo>
                    <a:pt x="43" y="105"/>
                    <a:pt x="39" y="103"/>
                    <a:pt x="38" y="102"/>
                  </a:cubicBezTo>
                  <a:cubicBezTo>
                    <a:pt x="35" y="99"/>
                    <a:pt x="30" y="94"/>
                    <a:pt x="28" y="91"/>
                  </a:cubicBezTo>
                  <a:cubicBezTo>
                    <a:pt x="26" y="89"/>
                    <a:pt x="24" y="83"/>
                    <a:pt x="22" y="80"/>
                  </a:cubicBezTo>
                  <a:cubicBezTo>
                    <a:pt x="21" y="78"/>
                    <a:pt x="19" y="75"/>
                    <a:pt x="18" y="73"/>
                  </a:cubicBezTo>
                  <a:cubicBezTo>
                    <a:pt x="16" y="71"/>
                    <a:pt x="13" y="68"/>
                    <a:pt x="10" y="66"/>
                  </a:cubicBezTo>
                  <a:cubicBezTo>
                    <a:pt x="9" y="65"/>
                    <a:pt x="5" y="63"/>
                    <a:pt x="4" y="62"/>
                  </a:cubicBezTo>
                  <a:cubicBezTo>
                    <a:pt x="3" y="60"/>
                    <a:pt x="1" y="57"/>
                    <a:pt x="1" y="55"/>
                  </a:cubicBezTo>
                  <a:cubicBezTo>
                    <a:pt x="1" y="54"/>
                    <a:pt x="2" y="52"/>
                    <a:pt x="3" y="51"/>
                  </a:cubicBezTo>
                  <a:cubicBezTo>
                    <a:pt x="3" y="49"/>
                    <a:pt x="3" y="46"/>
                    <a:pt x="2" y="45"/>
                  </a:cubicBezTo>
                  <a:cubicBezTo>
                    <a:pt x="2" y="44"/>
                    <a:pt x="1" y="42"/>
                    <a:pt x="0" y="42"/>
                  </a:cubicBezTo>
                  <a:cubicBezTo>
                    <a:pt x="2" y="41"/>
                    <a:pt x="6" y="41"/>
                    <a:pt x="7" y="41"/>
                  </a:cubicBezTo>
                  <a:cubicBezTo>
                    <a:pt x="9" y="41"/>
                    <a:pt x="12" y="42"/>
                    <a:pt x="13" y="42"/>
                  </a:cubicBezTo>
                  <a:cubicBezTo>
                    <a:pt x="15" y="42"/>
                    <a:pt x="20" y="43"/>
                    <a:pt x="22" y="43"/>
                  </a:cubicBezTo>
                  <a:cubicBezTo>
                    <a:pt x="24" y="43"/>
                    <a:pt x="28" y="44"/>
                    <a:pt x="31" y="45"/>
                  </a:cubicBezTo>
                  <a:cubicBezTo>
                    <a:pt x="32" y="45"/>
                    <a:pt x="35" y="44"/>
                    <a:pt x="36" y="44"/>
                  </a:cubicBezTo>
                  <a:cubicBezTo>
                    <a:pt x="37" y="43"/>
                    <a:pt x="38" y="42"/>
                    <a:pt x="38" y="41"/>
                  </a:cubicBezTo>
                  <a:cubicBezTo>
                    <a:pt x="39" y="39"/>
                    <a:pt x="38" y="36"/>
                    <a:pt x="38" y="34"/>
                  </a:cubicBezTo>
                  <a:cubicBezTo>
                    <a:pt x="39" y="33"/>
                    <a:pt x="39" y="31"/>
                    <a:pt x="40" y="30"/>
                  </a:cubicBezTo>
                  <a:cubicBezTo>
                    <a:pt x="41" y="28"/>
                    <a:pt x="43" y="26"/>
                    <a:pt x="44" y="25"/>
                  </a:cubicBezTo>
                  <a:cubicBezTo>
                    <a:pt x="45" y="25"/>
                    <a:pt x="48" y="23"/>
                    <a:pt x="49" y="23"/>
                  </a:cubicBezTo>
                  <a:cubicBezTo>
                    <a:pt x="50" y="23"/>
                    <a:pt x="52" y="24"/>
                    <a:pt x="53" y="24"/>
                  </a:cubicBezTo>
                  <a:cubicBezTo>
                    <a:pt x="54" y="25"/>
                    <a:pt x="55" y="28"/>
                    <a:pt x="56" y="29"/>
                  </a:cubicBezTo>
                  <a:cubicBezTo>
                    <a:pt x="58" y="30"/>
                    <a:pt x="60" y="31"/>
                    <a:pt x="61" y="31"/>
                  </a:cubicBezTo>
                  <a:cubicBezTo>
                    <a:pt x="63" y="32"/>
                    <a:pt x="66" y="32"/>
                    <a:pt x="68" y="31"/>
                  </a:cubicBezTo>
                  <a:cubicBezTo>
                    <a:pt x="68" y="31"/>
                    <a:pt x="68" y="31"/>
                    <a:pt x="68" y="3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1" name="Freeform 98">
              <a:extLst>
                <a:ext uri="{FF2B5EF4-FFF2-40B4-BE49-F238E27FC236}">
                  <a16:creationId xmlns:a16="http://schemas.microsoft.com/office/drawing/2014/main" id="{667B8376-5844-45CC-B798-698E650A7437}"/>
                </a:ext>
              </a:extLst>
            </p:cNvPr>
            <p:cNvSpPr>
              <a:spLocks/>
            </p:cNvSpPr>
            <p:nvPr/>
          </p:nvSpPr>
          <p:spPr bwMode="auto">
            <a:xfrm>
              <a:off x="3504133" y="2276963"/>
              <a:ext cx="471742" cy="482586"/>
            </a:xfrm>
            <a:custGeom>
              <a:avLst/>
              <a:gdLst/>
              <a:ahLst/>
              <a:cxnLst>
                <a:cxn ang="0">
                  <a:pos x="181" y="171"/>
                </a:cxn>
                <a:cxn ang="0">
                  <a:pos x="169" y="169"/>
                </a:cxn>
                <a:cxn ang="0">
                  <a:pos x="162" y="163"/>
                </a:cxn>
                <a:cxn ang="0">
                  <a:pos x="153" y="170"/>
                </a:cxn>
                <a:cxn ang="0">
                  <a:pos x="151" y="181"/>
                </a:cxn>
                <a:cxn ang="0">
                  <a:pos x="144" y="185"/>
                </a:cxn>
                <a:cxn ang="0">
                  <a:pos x="126" y="182"/>
                </a:cxn>
                <a:cxn ang="0">
                  <a:pos x="113" y="182"/>
                </a:cxn>
                <a:cxn ang="0">
                  <a:pos x="108" y="180"/>
                </a:cxn>
                <a:cxn ang="0">
                  <a:pos x="94" y="178"/>
                </a:cxn>
                <a:cxn ang="0">
                  <a:pos x="81" y="174"/>
                </a:cxn>
                <a:cxn ang="0">
                  <a:pos x="71" y="167"/>
                </a:cxn>
                <a:cxn ang="0">
                  <a:pos x="64" y="152"/>
                </a:cxn>
                <a:cxn ang="0">
                  <a:pos x="64" y="140"/>
                </a:cxn>
                <a:cxn ang="0">
                  <a:pos x="56" y="135"/>
                </a:cxn>
                <a:cxn ang="0">
                  <a:pos x="53" y="126"/>
                </a:cxn>
                <a:cxn ang="0">
                  <a:pos x="58" y="123"/>
                </a:cxn>
                <a:cxn ang="0">
                  <a:pos x="62" y="115"/>
                </a:cxn>
                <a:cxn ang="0">
                  <a:pos x="56" y="111"/>
                </a:cxn>
                <a:cxn ang="0">
                  <a:pos x="58" y="103"/>
                </a:cxn>
                <a:cxn ang="0">
                  <a:pos x="53" y="96"/>
                </a:cxn>
                <a:cxn ang="0">
                  <a:pos x="38" y="93"/>
                </a:cxn>
                <a:cxn ang="0">
                  <a:pos x="34" y="84"/>
                </a:cxn>
                <a:cxn ang="0">
                  <a:pos x="41" y="71"/>
                </a:cxn>
                <a:cxn ang="0">
                  <a:pos x="43" y="60"/>
                </a:cxn>
                <a:cxn ang="0">
                  <a:pos x="27" y="52"/>
                </a:cxn>
                <a:cxn ang="0">
                  <a:pos x="13" y="41"/>
                </a:cxn>
                <a:cxn ang="0">
                  <a:pos x="0" y="41"/>
                </a:cxn>
                <a:cxn ang="0">
                  <a:pos x="12" y="33"/>
                </a:cxn>
                <a:cxn ang="0">
                  <a:pos x="33" y="42"/>
                </a:cxn>
                <a:cxn ang="0">
                  <a:pos x="54" y="46"/>
                </a:cxn>
                <a:cxn ang="0">
                  <a:pos x="71" y="30"/>
                </a:cxn>
                <a:cxn ang="0">
                  <a:pos x="78" y="13"/>
                </a:cxn>
                <a:cxn ang="0">
                  <a:pos x="79" y="2"/>
                </a:cxn>
                <a:cxn ang="0">
                  <a:pos x="90" y="2"/>
                </a:cxn>
                <a:cxn ang="0">
                  <a:pos x="101" y="4"/>
                </a:cxn>
                <a:cxn ang="0">
                  <a:pos x="111" y="9"/>
                </a:cxn>
                <a:cxn ang="0">
                  <a:pos x="123" y="23"/>
                </a:cxn>
                <a:cxn ang="0">
                  <a:pos x="124" y="39"/>
                </a:cxn>
                <a:cxn ang="0">
                  <a:pos x="131" y="50"/>
                </a:cxn>
                <a:cxn ang="0">
                  <a:pos x="137" y="66"/>
                </a:cxn>
                <a:cxn ang="0">
                  <a:pos x="146" y="93"/>
                </a:cxn>
                <a:cxn ang="0">
                  <a:pos x="159" y="106"/>
                </a:cxn>
                <a:cxn ang="0">
                  <a:pos x="173" y="122"/>
                </a:cxn>
                <a:cxn ang="0">
                  <a:pos x="179" y="149"/>
                </a:cxn>
                <a:cxn ang="0">
                  <a:pos x="178" y="167"/>
                </a:cxn>
              </a:cxnLst>
              <a:rect l="0" t="0" r="r" b="b"/>
              <a:pathLst>
                <a:path w="181" h="185">
                  <a:moveTo>
                    <a:pt x="181" y="171"/>
                  </a:moveTo>
                  <a:cubicBezTo>
                    <a:pt x="181" y="171"/>
                    <a:pt x="181" y="171"/>
                    <a:pt x="181" y="171"/>
                  </a:cubicBezTo>
                  <a:cubicBezTo>
                    <a:pt x="179" y="172"/>
                    <a:pt x="176" y="172"/>
                    <a:pt x="174" y="171"/>
                  </a:cubicBezTo>
                  <a:cubicBezTo>
                    <a:pt x="173" y="171"/>
                    <a:pt x="171" y="170"/>
                    <a:pt x="169" y="169"/>
                  </a:cubicBezTo>
                  <a:cubicBezTo>
                    <a:pt x="168" y="168"/>
                    <a:pt x="167" y="165"/>
                    <a:pt x="166" y="164"/>
                  </a:cubicBezTo>
                  <a:cubicBezTo>
                    <a:pt x="165" y="164"/>
                    <a:pt x="163" y="163"/>
                    <a:pt x="162" y="163"/>
                  </a:cubicBezTo>
                  <a:cubicBezTo>
                    <a:pt x="161" y="163"/>
                    <a:pt x="158" y="165"/>
                    <a:pt x="157" y="165"/>
                  </a:cubicBezTo>
                  <a:cubicBezTo>
                    <a:pt x="156" y="166"/>
                    <a:pt x="154" y="168"/>
                    <a:pt x="153" y="170"/>
                  </a:cubicBezTo>
                  <a:cubicBezTo>
                    <a:pt x="152" y="171"/>
                    <a:pt x="152" y="173"/>
                    <a:pt x="151" y="174"/>
                  </a:cubicBezTo>
                  <a:cubicBezTo>
                    <a:pt x="151" y="176"/>
                    <a:pt x="152" y="179"/>
                    <a:pt x="151" y="181"/>
                  </a:cubicBezTo>
                  <a:cubicBezTo>
                    <a:pt x="151" y="182"/>
                    <a:pt x="150" y="183"/>
                    <a:pt x="149" y="184"/>
                  </a:cubicBezTo>
                  <a:cubicBezTo>
                    <a:pt x="148" y="184"/>
                    <a:pt x="145" y="185"/>
                    <a:pt x="144" y="185"/>
                  </a:cubicBezTo>
                  <a:cubicBezTo>
                    <a:pt x="141" y="184"/>
                    <a:pt x="137" y="183"/>
                    <a:pt x="135" y="183"/>
                  </a:cubicBezTo>
                  <a:cubicBezTo>
                    <a:pt x="133" y="183"/>
                    <a:pt x="128" y="182"/>
                    <a:pt x="126" y="182"/>
                  </a:cubicBezTo>
                  <a:cubicBezTo>
                    <a:pt x="125" y="182"/>
                    <a:pt x="122" y="181"/>
                    <a:pt x="120" y="181"/>
                  </a:cubicBezTo>
                  <a:cubicBezTo>
                    <a:pt x="119" y="181"/>
                    <a:pt x="115" y="181"/>
                    <a:pt x="113" y="182"/>
                  </a:cubicBezTo>
                  <a:cubicBezTo>
                    <a:pt x="113" y="181"/>
                    <a:pt x="113" y="181"/>
                    <a:pt x="112" y="181"/>
                  </a:cubicBezTo>
                  <a:cubicBezTo>
                    <a:pt x="111" y="181"/>
                    <a:pt x="109" y="180"/>
                    <a:pt x="108" y="180"/>
                  </a:cubicBezTo>
                  <a:cubicBezTo>
                    <a:pt x="107" y="180"/>
                    <a:pt x="105" y="178"/>
                    <a:pt x="104" y="178"/>
                  </a:cubicBezTo>
                  <a:cubicBezTo>
                    <a:pt x="102" y="177"/>
                    <a:pt x="96" y="178"/>
                    <a:pt x="94" y="178"/>
                  </a:cubicBezTo>
                  <a:cubicBezTo>
                    <a:pt x="92" y="178"/>
                    <a:pt x="87" y="178"/>
                    <a:pt x="85" y="177"/>
                  </a:cubicBezTo>
                  <a:cubicBezTo>
                    <a:pt x="84" y="177"/>
                    <a:pt x="82" y="175"/>
                    <a:pt x="81" y="174"/>
                  </a:cubicBezTo>
                  <a:cubicBezTo>
                    <a:pt x="80" y="174"/>
                    <a:pt x="79" y="171"/>
                    <a:pt x="78" y="170"/>
                  </a:cubicBezTo>
                  <a:cubicBezTo>
                    <a:pt x="77" y="169"/>
                    <a:pt x="73" y="168"/>
                    <a:pt x="71" y="167"/>
                  </a:cubicBezTo>
                  <a:cubicBezTo>
                    <a:pt x="70" y="165"/>
                    <a:pt x="67" y="163"/>
                    <a:pt x="67" y="161"/>
                  </a:cubicBezTo>
                  <a:cubicBezTo>
                    <a:pt x="66" y="159"/>
                    <a:pt x="64" y="155"/>
                    <a:pt x="64" y="152"/>
                  </a:cubicBezTo>
                  <a:cubicBezTo>
                    <a:pt x="64" y="151"/>
                    <a:pt x="64" y="148"/>
                    <a:pt x="64" y="146"/>
                  </a:cubicBezTo>
                  <a:cubicBezTo>
                    <a:pt x="64" y="144"/>
                    <a:pt x="65" y="141"/>
                    <a:pt x="64" y="140"/>
                  </a:cubicBezTo>
                  <a:cubicBezTo>
                    <a:pt x="63" y="139"/>
                    <a:pt x="62" y="137"/>
                    <a:pt x="61" y="137"/>
                  </a:cubicBezTo>
                  <a:cubicBezTo>
                    <a:pt x="60" y="136"/>
                    <a:pt x="57" y="136"/>
                    <a:pt x="56" y="135"/>
                  </a:cubicBezTo>
                  <a:cubicBezTo>
                    <a:pt x="55" y="134"/>
                    <a:pt x="54" y="132"/>
                    <a:pt x="54" y="130"/>
                  </a:cubicBezTo>
                  <a:cubicBezTo>
                    <a:pt x="53" y="129"/>
                    <a:pt x="53" y="127"/>
                    <a:pt x="53" y="126"/>
                  </a:cubicBezTo>
                  <a:cubicBezTo>
                    <a:pt x="53" y="125"/>
                    <a:pt x="54" y="124"/>
                    <a:pt x="54" y="124"/>
                  </a:cubicBezTo>
                  <a:cubicBezTo>
                    <a:pt x="55" y="123"/>
                    <a:pt x="57" y="123"/>
                    <a:pt x="58" y="123"/>
                  </a:cubicBezTo>
                  <a:cubicBezTo>
                    <a:pt x="58" y="123"/>
                    <a:pt x="60" y="122"/>
                    <a:pt x="60" y="121"/>
                  </a:cubicBezTo>
                  <a:cubicBezTo>
                    <a:pt x="61" y="120"/>
                    <a:pt x="62" y="117"/>
                    <a:pt x="62" y="115"/>
                  </a:cubicBezTo>
                  <a:cubicBezTo>
                    <a:pt x="61" y="114"/>
                    <a:pt x="59" y="114"/>
                    <a:pt x="59" y="113"/>
                  </a:cubicBezTo>
                  <a:cubicBezTo>
                    <a:pt x="58" y="113"/>
                    <a:pt x="57" y="111"/>
                    <a:pt x="56" y="111"/>
                  </a:cubicBezTo>
                  <a:cubicBezTo>
                    <a:pt x="56" y="109"/>
                    <a:pt x="54" y="106"/>
                    <a:pt x="54" y="105"/>
                  </a:cubicBezTo>
                  <a:cubicBezTo>
                    <a:pt x="55" y="104"/>
                    <a:pt x="58" y="104"/>
                    <a:pt x="58" y="103"/>
                  </a:cubicBezTo>
                  <a:cubicBezTo>
                    <a:pt x="59" y="102"/>
                    <a:pt x="60" y="100"/>
                    <a:pt x="60" y="99"/>
                  </a:cubicBezTo>
                  <a:cubicBezTo>
                    <a:pt x="59" y="97"/>
                    <a:pt x="55" y="97"/>
                    <a:pt x="53" y="96"/>
                  </a:cubicBezTo>
                  <a:cubicBezTo>
                    <a:pt x="52" y="95"/>
                    <a:pt x="48" y="94"/>
                    <a:pt x="47" y="93"/>
                  </a:cubicBezTo>
                  <a:cubicBezTo>
                    <a:pt x="44" y="93"/>
                    <a:pt x="40" y="94"/>
                    <a:pt x="38" y="93"/>
                  </a:cubicBezTo>
                  <a:cubicBezTo>
                    <a:pt x="37" y="92"/>
                    <a:pt x="35" y="90"/>
                    <a:pt x="34" y="89"/>
                  </a:cubicBezTo>
                  <a:cubicBezTo>
                    <a:pt x="34" y="88"/>
                    <a:pt x="34" y="85"/>
                    <a:pt x="34" y="84"/>
                  </a:cubicBezTo>
                  <a:cubicBezTo>
                    <a:pt x="35" y="82"/>
                    <a:pt x="36" y="79"/>
                    <a:pt x="36" y="78"/>
                  </a:cubicBezTo>
                  <a:cubicBezTo>
                    <a:pt x="37" y="76"/>
                    <a:pt x="40" y="73"/>
                    <a:pt x="41" y="71"/>
                  </a:cubicBezTo>
                  <a:cubicBezTo>
                    <a:pt x="42" y="70"/>
                    <a:pt x="44" y="68"/>
                    <a:pt x="44" y="66"/>
                  </a:cubicBezTo>
                  <a:cubicBezTo>
                    <a:pt x="44" y="65"/>
                    <a:pt x="44" y="62"/>
                    <a:pt x="43" y="60"/>
                  </a:cubicBezTo>
                  <a:cubicBezTo>
                    <a:pt x="42" y="59"/>
                    <a:pt x="37" y="58"/>
                    <a:pt x="36" y="57"/>
                  </a:cubicBezTo>
                  <a:cubicBezTo>
                    <a:pt x="33" y="56"/>
                    <a:pt x="29" y="54"/>
                    <a:pt x="27" y="52"/>
                  </a:cubicBezTo>
                  <a:cubicBezTo>
                    <a:pt x="25" y="51"/>
                    <a:pt x="23" y="50"/>
                    <a:pt x="21" y="49"/>
                  </a:cubicBezTo>
                  <a:cubicBezTo>
                    <a:pt x="19" y="47"/>
                    <a:pt x="15" y="42"/>
                    <a:pt x="13" y="41"/>
                  </a:cubicBezTo>
                  <a:cubicBezTo>
                    <a:pt x="11" y="40"/>
                    <a:pt x="6" y="41"/>
                    <a:pt x="4" y="41"/>
                  </a:cubicBezTo>
                  <a:cubicBezTo>
                    <a:pt x="3" y="41"/>
                    <a:pt x="1" y="41"/>
                    <a:pt x="0" y="41"/>
                  </a:cubicBezTo>
                  <a:cubicBezTo>
                    <a:pt x="0" y="39"/>
                    <a:pt x="4" y="36"/>
                    <a:pt x="5" y="35"/>
                  </a:cubicBezTo>
                  <a:cubicBezTo>
                    <a:pt x="7" y="34"/>
                    <a:pt x="10" y="33"/>
                    <a:pt x="12" y="33"/>
                  </a:cubicBezTo>
                  <a:cubicBezTo>
                    <a:pt x="15" y="33"/>
                    <a:pt x="20" y="35"/>
                    <a:pt x="22" y="36"/>
                  </a:cubicBezTo>
                  <a:cubicBezTo>
                    <a:pt x="25" y="37"/>
                    <a:pt x="30" y="41"/>
                    <a:pt x="33" y="42"/>
                  </a:cubicBezTo>
                  <a:cubicBezTo>
                    <a:pt x="35" y="44"/>
                    <a:pt x="41" y="46"/>
                    <a:pt x="44" y="47"/>
                  </a:cubicBezTo>
                  <a:cubicBezTo>
                    <a:pt x="46" y="47"/>
                    <a:pt x="51" y="47"/>
                    <a:pt x="54" y="46"/>
                  </a:cubicBezTo>
                  <a:cubicBezTo>
                    <a:pt x="56" y="45"/>
                    <a:pt x="59" y="40"/>
                    <a:pt x="61" y="39"/>
                  </a:cubicBezTo>
                  <a:cubicBezTo>
                    <a:pt x="64" y="36"/>
                    <a:pt x="69" y="33"/>
                    <a:pt x="71" y="30"/>
                  </a:cubicBezTo>
                  <a:cubicBezTo>
                    <a:pt x="73" y="28"/>
                    <a:pt x="75" y="23"/>
                    <a:pt x="76" y="21"/>
                  </a:cubicBezTo>
                  <a:cubicBezTo>
                    <a:pt x="76" y="19"/>
                    <a:pt x="78" y="15"/>
                    <a:pt x="78" y="13"/>
                  </a:cubicBezTo>
                  <a:cubicBezTo>
                    <a:pt x="78" y="12"/>
                    <a:pt x="77" y="9"/>
                    <a:pt x="77" y="8"/>
                  </a:cubicBezTo>
                  <a:cubicBezTo>
                    <a:pt x="77" y="7"/>
                    <a:pt x="78" y="3"/>
                    <a:pt x="79" y="2"/>
                  </a:cubicBezTo>
                  <a:cubicBezTo>
                    <a:pt x="80" y="1"/>
                    <a:pt x="83" y="0"/>
                    <a:pt x="84" y="0"/>
                  </a:cubicBezTo>
                  <a:cubicBezTo>
                    <a:pt x="86" y="0"/>
                    <a:pt x="89" y="1"/>
                    <a:pt x="90" y="2"/>
                  </a:cubicBezTo>
                  <a:cubicBezTo>
                    <a:pt x="91" y="3"/>
                    <a:pt x="93" y="6"/>
                    <a:pt x="95" y="7"/>
                  </a:cubicBezTo>
                  <a:cubicBezTo>
                    <a:pt x="97" y="7"/>
                    <a:pt x="99" y="6"/>
                    <a:pt x="101" y="4"/>
                  </a:cubicBezTo>
                  <a:cubicBezTo>
                    <a:pt x="102" y="5"/>
                    <a:pt x="103" y="6"/>
                    <a:pt x="104" y="7"/>
                  </a:cubicBezTo>
                  <a:cubicBezTo>
                    <a:pt x="105" y="8"/>
                    <a:pt x="109" y="8"/>
                    <a:pt x="111" y="9"/>
                  </a:cubicBezTo>
                  <a:cubicBezTo>
                    <a:pt x="113" y="10"/>
                    <a:pt x="117" y="13"/>
                    <a:pt x="118" y="15"/>
                  </a:cubicBezTo>
                  <a:cubicBezTo>
                    <a:pt x="120" y="16"/>
                    <a:pt x="122" y="21"/>
                    <a:pt x="123" y="23"/>
                  </a:cubicBezTo>
                  <a:cubicBezTo>
                    <a:pt x="123" y="25"/>
                    <a:pt x="123" y="29"/>
                    <a:pt x="123" y="32"/>
                  </a:cubicBezTo>
                  <a:cubicBezTo>
                    <a:pt x="123" y="33"/>
                    <a:pt x="124" y="37"/>
                    <a:pt x="124" y="39"/>
                  </a:cubicBezTo>
                  <a:cubicBezTo>
                    <a:pt x="125" y="41"/>
                    <a:pt x="127" y="45"/>
                    <a:pt x="128" y="46"/>
                  </a:cubicBezTo>
                  <a:cubicBezTo>
                    <a:pt x="128" y="47"/>
                    <a:pt x="130" y="49"/>
                    <a:pt x="131" y="50"/>
                  </a:cubicBezTo>
                  <a:cubicBezTo>
                    <a:pt x="132" y="53"/>
                    <a:pt x="134" y="57"/>
                    <a:pt x="134" y="60"/>
                  </a:cubicBezTo>
                  <a:cubicBezTo>
                    <a:pt x="135" y="61"/>
                    <a:pt x="136" y="64"/>
                    <a:pt x="137" y="66"/>
                  </a:cubicBezTo>
                  <a:cubicBezTo>
                    <a:pt x="138" y="69"/>
                    <a:pt x="141" y="77"/>
                    <a:pt x="143" y="81"/>
                  </a:cubicBezTo>
                  <a:cubicBezTo>
                    <a:pt x="143" y="84"/>
                    <a:pt x="144" y="90"/>
                    <a:pt x="146" y="93"/>
                  </a:cubicBezTo>
                  <a:cubicBezTo>
                    <a:pt x="147" y="95"/>
                    <a:pt x="152" y="98"/>
                    <a:pt x="154" y="100"/>
                  </a:cubicBezTo>
                  <a:cubicBezTo>
                    <a:pt x="155" y="102"/>
                    <a:pt x="158" y="104"/>
                    <a:pt x="159" y="106"/>
                  </a:cubicBezTo>
                  <a:cubicBezTo>
                    <a:pt x="161" y="108"/>
                    <a:pt x="165" y="113"/>
                    <a:pt x="167" y="115"/>
                  </a:cubicBezTo>
                  <a:cubicBezTo>
                    <a:pt x="169" y="117"/>
                    <a:pt x="172" y="120"/>
                    <a:pt x="173" y="122"/>
                  </a:cubicBezTo>
                  <a:cubicBezTo>
                    <a:pt x="174" y="124"/>
                    <a:pt x="175" y="129"/>
                    <a:pt x="176" y="132"/>
                  </a:cubicBezTo>
                  <a:cubicBezTo>
                    <a:pt x="176" y="136"/>
                    <a:pt x="178" y="145"/>
                    <a:pt x="179" y="149"/>
                  </a:cubicBezTo>
                  <a:cubicBezTo>
                    <a:pt x="179" y="152"/>
                    <a:pt x="179" y="157"/>
                    <a:pt x="179" y="160"/>
                  </a:cubicBezTo>
                  <a:cubicBezTo>
                    <a:pt x="179" y="162"/>
                    <a:pt x="178" y="165"/>
                    <a:pt x="178" y="167"/>
                  </a:cubicBezTo>
                  <a:cubicBezTo>
                    <a:pt x="178" y="168"/>
                    <a:pt x="180" y="170"/>
                    <a:pt x="181" y="17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2" name="Freeform 99">
              <a:extLst>
                <a:ext uri="{FF2B5EF4-FFF2-40B4-BE49-F238E27FC236}">
                  <a16:creationId xmlns:a16="http://schemas.microsoft.com/office/drawing/2014/main" id="{26352EFE-E542-4D1B-913E-38C34014FA6A}"/>
                </a:ext>
              </a:extLst>
            </p:cNvPr>
            <p:cNvSpPr>
              <a:spLocks/>
            </p:cNvSpPr>
            <p:nvPr/>
          </p:nvSpPr>
          <p:spPr bwMode="auto">
            <a:xfrm>
              <a:off x="3723736" y="1791665"/>
              <a:ext cx="658812" cy="932638"/>
            </a:xfrm>
            <a:custGeom>
              <a:avLst/>
              <a:gdLst/>
              <a:ahLst/>
              <a:cxnLst>
                <a:cxn ang="0">
                  <a:pos x="252" y="183"/>
                </a:cxn>
                <a:cxn ang="0">
                  <a:pos x="245" y="208"/>
                </a:cxn>
                <a:cxn ang="0">
                  <a:pos x="224" y="239"/>
                </a:cxn>
                <a:cxn ang="0">
                  <a:pos x="219" y="262"/>
                </a:cxn>
                <a:cxn ang="0">
                  <a:pos x="222" y="278"/>
                </a:cxn>
                <a:cxn ang="0">
                  <a:pos x="216" y="283"/>
                </a:cxn>
                <a:cxn ang="0">
                  <a:pos x="208" y="289"/>
                </a:cxn>
                <a:cxn ang="0">
                  <a:pos x="195" y="292"/>
                </a:cxn>
                <a:cxn ang="0">
                  <a:pos x="189" y="313"/>
                </a:cxn>
                <a:cxn ang="0">
                  <a:pos x="184" y="328"/>
                </a:cxn>
                <a:cxn ang="0">
                  <a:pos x="168" y="329"/>
                </a:cxn>
                <a:cxn ang="0">
                  <a:pos x="151" y="336"/>
                </a:cxn>
                <a:cxn ang="0">
                  <a:pos x="132" y="334"/>
                </a:cxn>
                <a:cxn ang="0">
                  <a:pos x="121" y="340"/>
                </a:cxn>
                <a:cxn ang="0">
                  <a:pos x="106" y="350"/>
                </a:cxn>
                <a:cxn ang="0">
                  <a:pos x="97" y="357"/>
                </a:cxn>
                <a:cxn ang="0">
                  <a:pos x="95" y="346"/>
                </a:cxn>
                <a:cxn ang="0">
                  <a:pos x="92" y="318"/>
                </a:cxn>
                <a:cxn ang="0">
                  <a:pos x="83" y="301"/>
                </a:cxn>
                <a:cxn ang="0">
                  <a:pos x="70" y="286"/>
                </a:cxn>
                <a:cxn ang="0">
                  <a:pos x="59" y="267"/>
                </a:cxn>
                <a:cxn ang="0">
                  <a:pos x="50" y="246"/>
                </a:cxn>
                <a:cxn ang="0">
                  <a:pos x="44" y="232"/>
                </a:cxn>
                <a:cxn ang="0">
                  <a:pos x="39" y="218"/>
                </a:cxn>
                <a:cxn ang="0">
                  <a:pos x="34" y="201"/>
                </a:cxn>
                <a:cxn ang="0">
                  <a:pos x="20" y="193"/>
                </a:cxn>
                <a:cxn ang="0">
                  <a:pos x="19" y="189"/>
                </a:cxn>
                <a:cxn ang="0">
                  <a:pos x="21" y="172"/>
                </a:cxn>
                <a:cxn ang="0">
                  <a:pos x="10" y="157"/>
                </a:cxn>
                <a:cxn ang="0">
                  <a:pos x="0" y="138"/>
                </a:cxn>
                <a:cxn ang="0">
                  <a:pos x="7" y="123"/>
                </a:cxn>
                <a:cxn ang="0">
                  <a:pos x="21" y="113"/>
                </a:cxn>
                <a:cxn ang="0">
                  <a:pos x="32" y="101"/>
                </a:cxn>
                <a:cxn ang="0">
                  <a:pos x="47" y="97"/>
                </a:cxn>
                <a:cxn ang="0">
                  <a:pos x="70" y="99"/>
                </a:cxn>
                <a:cxn ang="0">
                  <a:pos x="89" y="90"/>
                </a:cxn>
                <a:cxn ang="0">
                  <a:pos x="94" y="71"/>
                </a:cxn>
                <a:cxn ang="0">
                  <a:pos x="100" y="48"/>
                </a:cxn>
                <a:cxn ang="0">
                  <a:pos x="106" y="25"/>
                </a:cxn>
                <a:cxn ang="0">
                  <a:pos x="116" y="15"/>
                </a:cxn>
                <a:cxn ang="0">
                  <a:pos x="120" y="0"/>
                </a:cxn>
                <a:cxn ang="0">
                  <a:pos x="128" y="11"/>
                </a:cxn>
                <a:cxn ang="0">
                  <a:pos x="136" y="29"/>
                </a:cxn>
                <a:cxn ang="0">
                  <a:pos x="148" y="33"/>
                </a:cxn>
                <a:cxn ang="0">
                  <a:pos x="161" y="19"/>
                </a:cxn>
                <a:cxn ang="0">
                  <a:pos x="170" y="23"/>
                </a:cxn>
                <a:cxn ang="0">
                  <a:pos x="172" y="36"/>
                </a:cxn>
                <a:cxn ang="0">
                  <a:pos x="173" y="50"/>
                </a:cxn>
                <a:cxn ang="0">
                  <a:pos x="186" y="59"/>
                </a:cxn>
                <a:cxn ang="0">
                  <a:pos x="183" y="69"/>
                </a:cxn>
                <a:cxn ang="0">
                  <a:pos x="176" y="85"/>
                </a:cxn>
                <a:cxn ang="0">
                  <a:pos x="181" y="102"/>
                </a:cxn>
                <a:cxn ang="0">
                  <a:pos x="193" y="112"/>
                </a:cxn>
                <a:cxn ang="0">
                  <a:pos x="198" y="133"/>
                </a:cxn>
                <a:cxn ang="0">
                  <a:pos x="203" y="153"/>
                </a:cxn>
                <a:cxn ang="0">
                  <a:pos x="213" y="167"/>
                </a:cxn>
                <a:cxn ang="0">
                  <a:pos x="236" y="169"/>
                </a:cxn>
                <a:cxn ang="0">
                  <a:pos x="252" y="179"/>
                </a:cxn>
              </a:cxnLst>
              <a:rect l="0" t="0" r="r" b="b"/>
              <a:pathLst>
                <a:path w="253" h="357">
                  <a:moveTo>
                    <a:pt x="252" y="179"/>
                  </a:moveTo>
                  <a:cubicBezTo>
                    <a:pt x="252" y="181"/>
                    <a:pt x="252" y="182"/>
                    <a:pt x="252" y="183"/>
                  </a:cubicBezTo>
                  <a:cubicBezTo>
                    <a:pt x="253" y="186"/>
                    <a:pt x="251" y="191"/>
                    <a:pt x="250" y="194"/>
                  </a:cubicBezTo>
                  <a:cubicBezTo>
                    <a:pt x="249" y="197"/>
                    <a:pt x="247" y="204"/>
                    <a:pt x="245" y="208"/>
                  </a:cubicBezTo>
                  <a:cubicBezTo>
                    <a:pt x="242" y="213"/>
                    <a:pt x="236" y="222"/>
                    <a:pt x="233" y="226"/>
                  </a:cubicBezTo>
                  <a:cubicBezTo>
                    <a:pt x="231" y="230"/>
                    <a:pt x="226" y="236"/>
                    <a:pt x="224" y="239"/>
                  </a:cubicBezTo>
                  <a:cubicBezTo>
                    <a:pt x="223" y="241"/>
                    <a:pt x="220" y="246"/>
                    <a:pt x="219" y="249"/>
                  </a:cubicBezTo>
                  <a:cubicBezTo>
                    <a:pt x="219" y="252"/>
                    <a:pt x="219" y="258"/>
                    <a:pt x="219" y="262"/>
                  </a:cubicBezTo>
                  <a:cubicBezTo>
                    <a:pt x="219" y="264"/>
                    <a:pt x="219" y="269"/>
                    <a:pt x="219" y="272"/>
                  </a:cubicBezTo>
                  <a:cubicBezTo>
                    <a:pt x="220" y="273"/>
                    <a:pt x="221" y="276"/>
                    <a:pt x="222" y="278"/>
                  </a:cubicBezTo>
                  <a:cubicBezTo>
                    <a:pt x="222" y="278"/>
                    <a:pt x="221" y="279"/>
                    <a:pt x="221" y="280"/>
                  </a:cubicBezTo>
                  <a:cubicBezTo>
                    <a:pt x="220" y="281"/>
                    <a:pt x="217" y="282"/>
                    <a:pt x="216" y="283"/>
                  </a:cubicBezTo>
                  <a:cubicBezTo>
                    <a:pt x="215" y="283"/>
                    <a:pt x="213" y="286"/>
                    <a:pt x="212" y="287"/>
                  </a:cubicBezTo>
                  <a:cubicBezTo>
                    <a:pt x="211" y="288"/>
                    <a:pt x="209" y="289"/>
                    <a:pt x="208" y="289"/>
                  </a:cubicBezTo>
                  <a:cubicBezTo>
                    <a:pt x="206" y="290"/>
                    <a:pt x="202" y="289"/>
                    <a:pt x="200" y="290"/>
                  </a:cubicBezTo>
                  <a:cubicBezTo>
                    <a:pt x="198" y="290"/>
                    <a:pt x="196" y="291"/>
                    <a:pt x="195" y="292"/>
                  </a:cubicBezTo>
                  <a:cubicBezTo>
                    <a:pt x="194" y="294"/>
                    <a:pt x="193" y="298"/>
                    <a:pt x="193" y="300"/>
                  </a:cubicBezTo>
                  <a:cubicBezTo>
                    <a:pt x="192" y="303"/>
                    <a:pt x="190" y="309"/>
                    <a:pt x="189" y="313"/>
                  </a:cubicBezTo>
                  <a:cubicBezTo>
                    <a:pt x="188" y="316"/>
                    <a:pt x="186" y="321"/>
                    <a:pt x="185" y="324"/>
                  </a:cubicBezTo>
                  <a:cubicBezTo>
                    <a:pt x="185" y="325"/>
                    <a:pt x="185" y="326"/>
                    <a:pt x="184" y="328"/>
                  </a:cubicBezTo>
                  <a:cubicBezTo>
                    <a:pt x="183" y="327"/>
                    <a:pt x="180" y="326"/>
                    <a:pt x="179" y="326"/>
                  </a:cubicBezTo>
                  <a:cubicBezTo>
                    <a:pt x="176" y="326"/>
                    <a:pt x="170" y="328"/>
                    <a:pt x="168" y="329"/>
                  </a:cubicBezTo>
                  <a:cubicBezTo>
                    <a:pt x="165" y="330"/>
                    <a:pt x="162" y="333"/>
                    <a:pt x="160" y="334"/>
                  </a:cubicBezTo>
                  <a:cubicBezTo>
                    <a:pt x="158" y="335"/>
                    <a:pt x="153" y="336"/>
                    <a:pt x="151" y="336"/>
                  </a:cubicBezTo>
                  <a:cubicBezTo>
                    <a:pt x="148" y="336"/>
                    <a:pt x="144" y="336"/>
                    <a:pt x="141" y="336"/>
                  </a:cubicBezTo>
                  <a:cubicBezTo>
                    <a:pt x="139" y="335"/>
                    <a:pt x="134" y="334"/>
                    <a:pt x="132" y="334"/>
                  </a:cubicBezTo>
                  <a:cubicBezTo>
                    <a:pt x="129" y="334"/>
                    <a:pt x="125" y="332"/>
                    <a:pt x="123" y="333"/>
                  </a:cubicBezTo>
                  <a:cubicBezTo>
                    <a:pt x="121" y="335"/>
                    <a:pt x="122" y="339"/>
                    <a:pt x="121" y="340"/>
                  </a:cubicBezTo>
                  <a:cubicBezTo>
                    <a:pt x="120" y="342"/>
                    <a:pt x="116" y="345"/>
                    <a:pt x="115" y="346"/>
                  </a:cubicBezTo>
                  <a:cubicBezTo>
                    <a:pt x="113" y="347"/>
                    <a:pt x="108" y="350"/>
                    <a:pt x="106" y="350"/>
                  </a:cubicBezTo>
                  <a:cubicBezTo>
                    <a:pt x="104" y="351"/>
                    <a:pt x="101" y="350"/>
                    <a:pt x="100" y="351"/>
                  </a:cubicBezTo>
                  <a:cubicBezTo>
                    <a:pt x="99" y="352"/>
                    <a:pt x="98" y="356"/>
                    <a:pt x="97" y="357"/>
                  </a:cubicBezTo>
                  <a:cubicBezTo>
                    <a:pt x="96" y="356"/>
                    <a:pt x="94" y="354"/>
                    <a:pt x="94" y="353"/>
                  </a:cubicBezTo>
                  <a:cubicBezTo>
                    <a:pt x="94" y="351"/>
                    <a:pt x="95" y="348"/>
                    <a:pt x="95" y="346"/>
                  </a:cubicBezTo>
                  <a:cubicBezTo>
                    <a:pt x="95" y="343"/>
                    <a:pt x="95" y="338"/>
                    <a:pt x="95" y="335"/>
                  </a:cubicBezTo>
                  <a:cubicBezTo>
                    <a:pt x="94" y="331"/>
                    <a:pt x="92" y="322"/>
                    <a:pt x="92" y="318"/>
                  </a:cubicBezTo>
                  <a:cubicBezTo>
                    <a:pt x="91" y="315"/>
                    <a:pt x="90" y="310"/>
                    <a:pt x="89" y="308"/>
                  </a:cubicBezTo>
                  <a:cubicBezTo>
                    <a:pt x="88" y="306"/>
                    <a:pt x="85" y="303"/>
                    <a:pt x="83" y="301"/>
                  </a:cubicBezTo>
                  <a:cubicBezTo>
                    <a:pt x="81" y="299"/>
                    <a:pt x="77" y="294"/>
                    <a:pt x="75" y="292"/>
                  </a:cubicBezTo>
                  <a:cubicBezTo>
                    <a:pt x="74" y="290"/>
                    <a:pt x="71" y="288"/>
                    <a:pt x="70" y="286"/>
                  </a:cubicBezTo>
                  <a:cubicBezTo>
                    <a:pt x="68" y="284"/>
                    <a:pt x="63" y="281"/>
                    <a:pt x="62" y="279"/>
                  </a:cubicBezTo>
                  <a:cubicBezTo>
                    <a:pt x="60" y="276"/>
                    <a:pt x="59" y="270"/>
                    <a:pt x="59" y="267"/>
                  </a:cubicBezTo>
                  <a:cubicBezTo>
                    <a:pt x="57" y="263"/>
                    <a:pt x="54" y="255"/>
                    <a:pt x="53" y="252"/>
                  </a:cubicBezTo>
                  <a:cubicBezTo>
                    <a:pt x="52" y="250"/>
                    <a:pt x="51" y="247"/>
                    <a:pt x="50" y="246"/>
                  </a:cubicBezTo>
                  <a:cubicBezTo>
                    <a:pt x="50" y="243"/>
                    <a:pt x="48" y="239"/>
                    <a:pt x="47" y="236"/>
                  </a:cubicBezTo>
                  <a:cubicBezTo>
                    <a:pt x="46" y="235"/>
                    <a:pt x="44" y="233"/>
                    <a:pt x="44" y="232"/>
                  </a:cubicBezTo>
                  <a:cubicBezTo>
                    <a:pt x="43" y="231"/>
                    <a:pt x="41" y="227"/>
                    <a:pt x="40" y="225"/>
                  </a:cubicBezTo>
                  <a:cubicBezTo>
                    <a:pt x="40" y="223"/>
                    <a:pt x="39" y="219"/>
                    <a:pt x="39" y="218"/>
                  </a:cubicBezTo>
                  <a:cubicBezTo>
                    <a:pt x="39" y="215"/>
                    <a:pt x="39" y="211"/>
                    <a:pt x="39" y="209"/>
                  </a:cubicBezTo>
                  <a:cubicBezTo>
                    <a:pt x="38" y="207"/>
                    <a:pt x="36" y="202"/>
                    <a:pt x="34" y="201"/>
                  </a:cubicBezTo>
                  <a:cubicBezTo>
                    <a:pt x="33" y="199"/>
                    <a:pt x="29" y="196"/>
                    <a:pt x="27" y="195"/>
                  </a:cubicBezTo>
                  <a:cubicBezTo>
                    <a:pt x="25" y="194"/>
                    <a:pt x="21" y="194"/>
                    <a:pt x="20" y="193"/>
                  </a:cubicBezTo>
                  <a:cubicBezTo>
                    <a:pt x="19" y="192"/>
                    <a:pt x="18" y="191"/>
                    <a:pt x="17" y="190"/>
                  </a:cubicBezTo>
                  <a:cubicBezTo>
                    <a:pt x="18" y="190"/>
                    <a:pt x="18" y="189"/>
                    <a:pt x="19" y="189"/>
                  </a:cubicBezTo>
                  <a:cubicBezTo>
                    <a:pt x="20" y="188"/>
                    <a:pt x="22" y="185"/>
                    <a:pt x="23" y="183"/>
                  </a:cubicBezTo>
                  <a:cubicBezTo>
                    <a:pt x="23" y="180"/>
                    <a:pt x="22" y="175"/>
                    <a:pt x="21" y="172"/>
                  </a:cubicBezTo>
                  <a:cubicBezTo>
                    <a:pt x="21" y="170"/>
                    <a:pt x="19" y="165"/>
                    <a:pt x="18" y="163"/>
                  </a:cubicBezTo>
                  <a:cubicBezTo>
                    <a:pt x="16" y="161"/>
                    <a:pt x="12" y="158"/>
                    <a:pt x="10" y="157"/>
                  </a:cubicBezTo>
                  <a:cubicBezTo>
                    <a:pt x="8" y="155"/>
                    <a:pt x="4" y="151"/>
                    <a:pt x="3" y="149"/>
                  </a:cubicBezTo>
                  <a:cubicBezTo>
                    <a:pt x="2" y="147"/>
                    <a:pt x="0" y="141"/>
                    <a:pt x="0" y="138"/>
                  </a:cubicBezTo>
                  <a:cubicBezTo>
                    <a:pt x="0" y="136"/>
                    <a:pt x="1" y="131"/>
                    <a:pt x="2" y="129"/>
                  </a:cubicBezTo>
                  <a:cubicBezTo>
                    <a:pt x="3" y="127"/>
                    <a:pt x="5" y="124"/>
                    <a:pt x="7" y="123"/>
                  </a:cubicBezTo>
                  <a:cubicBezTo>
                    <a:pt x="9" y="122"/>
                    <a:pt x="14" y="121"/>
                    <a:pt x="16" y="119"/>
                  </a:cubicBezTo>
                  <a:cubicBezTo>
                    <a:pt x="17" y="118"/>
                    <a:pt x="20" y="114"/>
                    <a:pt x="21" y="113"/>
                  </a:cubicBezTo>
                  <a:cubicBezTo>
                    <a:pt x="22" y="111"/>
                    <a:pt x="25" y="110"/>
                    <a:pt x="26" y="108"/>
                  </a:cubicBezTo>
                  <a:cubicBezTo>
                    <a:pt x="28" y="107"/>
                    <a:pt x="30" y="103"/>
                    <a:pt x="32" y="101"/>
                  </a:cubicBezTo>
                  <a:cubicBezTo>
                    <a:pt x="34" y="100"/>
                    <a:pt x="38" y="98"/>
                    <a:pt x="40" y="97"/>
                  </a:cubicBezTo>
                  <a:cubicBezTo>
                    <a:pt x="42" y="97"/>
                    <a:pt x="45" y="97"/>
                    <a:pt x="47" y="97"/>
                  </a:cubicBezTo>
                  <a:cubicBezTo>
                    <a:pt x="49" y="98"/>
                    <a:pt x="52" y="100"/>
                    <a:pt x="54" y="101"/>
                  </a:cubicBezTo>
                  <a:cubicBezTo>
                    <a:pt x="58" y="101"/>
                    <a:pt x="66" y="100"/>
                    <a:pt x="70" y="99"/>
                  </a:cubicBezTo>
                  <a:cubicBezTo>
                    <a:pt x="73" y="99"/>
                    <a:pt x="78" y="97"/>
                    <a:pt x="80" y="96"/>
                  </a:cubicBezTo>
                  <a:cubicBezTo>
                    <a:pt x="83" y="95"/>
                    <a:pt x="88" y="92"/>
                    <a:pt x="89" y="90"/>
                  </a:cubicBezTo>
                  <a:cubicBezTo>
                    <a:pt x="91" y="88"/>
                    <a:pt x="93" y="84"/>
                    <a:pt x="93" y="81"/>
                  </a:cubicBezTo>
                  <a:cubicBezTo>
                    <a:pt x="94" y="79"/>
                    <a:pt x="93" y="74"/>
                    <a:pt x="94" y="71"/>
                  </a:cubicBezTo>
                  <a:cubicBezTo>
                    <a:pt x="94" y="68"/>
                    <a:pt x="95" y="61"/>
                    <a:pt x="96" y="58"/>
                  </a:cubicBezTo>
                  <a:cubicBezTo>
                    <a:pt x="96" y="55"/>
                    <a:pt x="99" y="50"/>
                    <a:pt x="100" y="48"/>
                  </a:cubicBezTo>
                  <a:cubicBezTo>
                    <a:pt x="101" y="44"/>
                    <a:pt x="101" y="36"/>
                    <a:pt x="102" y="32"/>
                  </a:cubicBezTo>
                  <a:cubicBezTo>
                    <a:pt x="103" y="30"/>
                    <a:pt x="105" y="26"/>
                    <a:pt x="106" y="25"/>
                  </a:cubicBezTo>
                  <a:cubicBezTo>
                    <a:pt x="107" y="23"/>
                    <a:pt x="110" y="21"/>
                    <a:pt x="111" y="20"/>
                  </a:cubicBezTo>
                  <a:cubicBezTo>
                    <a:pt x="112" y="19"/>
                    <a:pt x="115" y="16"/>
                    <a:pt x="116" y="15"/>
                  </a:cubicBezTo>
                  <a:cubicBezTo>
                    <a:pt x="117" y="12"/>
                    <a:pt x="119" y="7"/>
                    <a:pt x="119" y="5"/>
                  </a:cubicBezTo>
                  <a:cubicBezTo>
                    <a:pt x="120" y="4"/>
                    <a:pt x="120" y="2"/>
                    <a:pt x="120" y="0"/>
                  </a:cubicBezTo>
                  <a:cubicBezTo>
                    <a:pt x="123" y="1"/>
                    <a:pt x="126" y="3"/>
                    <a:pt x="127" y="4"/>
                  </a:cubicBezTo>
                  <a:cubicBezTo>
                    <a:pt x="128" y="6"/>
                    <a:pt x="128" y="10"/>
                    <a:pt x="128" y="11"/>
                  </a:cubicBezTo>
                  <a:cubicBezTo>
                    <a:pt x="129" y="13"/>
                    <a:pt x="131" y="15"/>
                    <a:pt x="132" y="17"/>
                  </a:cubicBezTo>
                  <a:cubicBezTo>
                    <a:pt x="133" y="20"/>
                    <a:pt x="135" y="26"/>
                    <a:pt x="136" y="29"/>
                  </a:cubicBezTo>
                  <a:cubicBezTo>
                    <a:pt x="137" y="30"/>
                    <a:pt x="140" y="34"/>
                    <a:pt x="142" y="34"/>
                  </a:cubicBezTo>
                  <a:cubicBezTo>
                    <a:pt x="143" y="35"/>
                    <a:pt x="147" y="34"/>
                    <a:pt x="148" y="33"/>
                  </a:cubicBezTo>
                  <a:cubicBezTo>
                    <a:pt x="151" y="32"/>
                    <a:pt x="153" y="27"/>
                    <a:pt x="154" y="26"/>
                  </a:cubicBezTo>
                  <a:cubicBezTo>
                    <a:pt x="156" y="24"/>
                    <a:pt x="158" y="20"/>
                    <a:pt x="161" y="19"/>
                  </a:cubicBezTo>
                  <a:cubicBezTo>
                    <a:pt x="162" y="18"/>
                    <a:pt x="165" y="18"/>
                    <a:pt x="166" y="19"/>
                  </a:cubicBezTo>
                  <a:cubicBezTo>
                    <a:pt x="168" y="20"/>
                    <a:pt x="169" y="22"/>
                    <a:pt x="170" y="23"/>
                  </a:cubicBezTo>
                  <a:cubicBezTo>
                    <a:pt x="171" y="24"/>
                    <a:pt x="172" y="26"/>
                    <a:pt x="172" y="28"/>
                  </a:cubicBezTo>
                  <a:cubicBezTo>
                    <a:pt x="172" y="30"/>
                    <a:pt x="172" y="34"/>
                    <a:pt x="172" y="36"/>
                  </a:cubicBezTo>
                  <a:cubicBezTo>
                    <a:pt x="172" y="38"/>
                    <a:pt x="170" y="42"/>
                    <a:pt x="170" y="43"/>
                  </a:cubicBezTo>
                  <a:cubicBezTo>
                    <a:pt x="170" y="45"/>
                    <a:pt x="172" y="48"/>
                    <a:pt x="173" y="50"/>
                  </a:cubicBezTo>
                  <a:cubicBezTo>
                    <a:pt x="174" y="51"/>
                    <a:pt x="176" y="54"/>
                    <a:pt x="178" y="55"/>
                  </a:cubicBezTo>
                  <a:cubicBezTo>
                    <a:pt x="180" y="56"/>
                    <a:pt x="184" y="57"/>
                    <a:pt x="186" y="59"/>
                  </a:cubicBezTo>
                  <a:cubicBezTo>
                    <a:pt x="187" y="60"/>
                    <a:pt x="189" y="62"/>
                    <a:pt x="191" y="64"/>
                  </a:cubicBezTo>
                  <a:cubicBezTo>
                    <a:pt x="188" y="65"/>
                    <a:pt x="185" y="67"/>
                    <a:pt x="183" y="69"/>
                  </a:cubicBezTo>
                  <a:cubicBezTo>
                    <a:pt x="182" y="70"/>
                    <a:pt x="179" y="74"/>
                    <a:pt x="178" y="76"/>
                  </a:cubicBezTo>
                  <a:cubicBezTo>
                    <a:pt x="177" y="78"/>
                    <a:pt x="176" y="83"/>
                    <a:pt x="176" y="85"/>
                  </a:cubicBezTo>
                  <a:cubicBezTo>
                    <a:pt x="176" y="88"/>
                    <a:pt x="175" y="94"/>
                    <a:pt x="176" y="97"/>
                  </a:cubicBezTo>
                  <a:cubicBezTo>
                    <a:pt x="177" y="98"/>
                    <a:pt x="179" y="101"/>
                    <a:pt x="181" y="102"/>
                  </a:cubicBezTo>
                  <a:cubicBezTo>
                    <a:pt x="182" y="104"/>
                    <a:pt x="186" y="104"/>
                    <a:pt x="187" y="106"/>
                  </a:cubicBezTo>
                  <a:cubicBezTo>
                    <a:pt x="189" y="107"/>
                    <a:pt x="192" y="110"/>
                    <a:pt x="193" y="112"/>
                  </a:cubicBezTo>
                  <a:cubicBezTo>
                    <a:pt x="195" y="116"/>
                    <a:pt x="196" y="123"/>
                    <a:pt x="197" y="126"/>
                  </a:cubicBezTo>
                  <a:cubicBezTo>
                    <a:pt x="197" y="128"/>
                    <a:pt x="198" y="132"/>
                    <a:pt x="198" y="133"/>
                  </a:cubicBezTo>
                  <a:cubicBezTo>
                    <a:pt x="199" y="136"/>
                    <a:pt x="203" y="139"/>
                    <a:pt x="203" y="142"/>
                  </a:cubicBezTo>
                  <a:cubicBezTo>
                    <a:pt x="204" y="144"/>
                    <a:pt x="203" y="150"/>
                    <a:pt x="203" y="153"/>
                  </a:cubicBezTo>
                  <a:cubicBezTo>
                    <a:pt x="204" y="155"/>
                    <a:pt x="205" y="160"/>
                    <a:pt x="206" y="162"/>
                  </a:cubicBezTo>
                  <a:cubicBezTo>
                    <a:pt x="208" y="164"/>
                    <a:pt x="211" y="166"/>
                    <a:pt x="213" y="167"/>
                  </a:cubicBezTo>
                  <a:cubicBezTo>
                    <a:pt x="216" y="168"/>
                    <a:pt x="223" y="169"/>
                    <a:pt x="226" y="169"/>
                  </a:cubicBezTo>
                  <a:cubicBezTo>
                    <a:pt x="229" y="169"/>
                    <a:pt x="234" y="169"/>
                    <a:pt x="236" y="169"/>
                  </a:cubicBezTo>
                  <a:cubicBezTo>
                    <a:pt x="239" y="170"/>
                    <a:pt x="246" y="171"/>
                    <a:pt x="248" y="173"/>
                  </a:cubicBezTo>
                  <a:cubicBezTo>
                    <a:pt x="250" y="174"/>
                    <a:pt x="251" y="177"/>
                    <a:pt x="252" y="17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3" name="Freeform 100">
              <a:extLst>
                <a:ext uri="{FF2B5EF4-FFF2-40B4-BE49-F238E27FC236}">
                  <a16:creationId xmlns:a16="http://schemas.microsoft.com/office/drawing/2014/main" id="{37EA9F69-A8B7-4A88-BEE5-2EA686B9304D}"/>
                </a:ext>
              </a:extLst>
            </p:cNvPr>
            <p:cNvSpPr>
              <a:spLocks/>
            </p:cNvSpPr>
            <p:nvPr/>
          </p:nvSpPr>
          <p:spPr bwMode="auto">
            <a:xfrm>
              <a:off x="4737709" y="1984158"/>
              <a:ext cx="737435" cy="940773"/>
            </a:xfrm>
            <a:custGeom>
              <a:avLst/>
              <a:gdLst/>
              <a:ahLst/>
              <a:cxnLst>
                <a:cxn ang="0">
                  <a:pos x="101" y="188"/>
                </a:cxn>
                <a:cxn ang="0">
                  <a:pos x="90" y="178"/>
                </a:cxn>
                <a:cxn ang="0">
                  <a:pos x="74" y="165"/>
                </a:cxn>
                <a:cxn ang="0">
                  <a:pos x="63" y="147"/>
                </a:cxn>
                <a:cxn ang="0">
                  <a:pos x="49" y="136"/>
                </a:cxn>
                <a:cxn ang="0">
                  <a:pos x="37" y="120"/>
                </a:cxn>
                <a:cxn ang="0">
                  <a:pos x="22" y="105"/>
                </a:cxn>
                <a:cxn ang="0">
                  <a:pos x="12" y="100"/>
                </a:cxn>
                <a:cxn ang="0">
                  <a:pos x="8" y="96"/>
                </a:cxn>
                <a:cxn ang="0">
                  <a:pos x="1" y="85"/>
                </a:cxn>
                <a:cxn ang="0">
                  <a:pos x="0" y="74"/>
                </a:cxn>
                <a:cxn ang="0">
                  <a:pos x="35" y="57"/>
                </a:cxn>
                <a:cxn ang="0">
                  <a:pos x="71" y="20"/>
                </a:cxn>
                <a:cxn ang="0">
                  <a:pos x="83" y="1"/>
                </a:cxn>
                <a:cxn ang="0">
                  <a:pos x="101" y="1"/>
                </a:cxn>
                <a:cxn ang="0">
                  <a:pos x="112" y="2"/>
                </a:cxn>
                <a:cxn ang="0">
                  <a:pos x="115" y="17"/>
                </a:cxn>
                <a:cxn ang="0">
                  <a:pos x="125" y="23"/>
                </a:cxn>
                <a:cxn ang="0">
                  <a:pos x="131" y="12"/>
                </a:cxn>
                <a:cxn ang="0">
                  <a:pos x="144" y="9"/>
                </a:cxn>
                <a:cxn ang="0">
                  <a:pos x="150" y="32"/>
                </a:cxn>
                <a:cxn ang="0">
                  <a:pos x="163" y="48"/>
                </a:cxn>
                <a:cxn ang="0">
                  <a:pos x="183" y="69"/>
                </a:cxn>
                <a:cxn ang="0">
                  <a:pos x="212" y="86"/>
                </a:cxn>
                <a:cxn ang="0">
                  <a:pos x="219" y="88"/>
                </a:cxn>
                <a:cxn ang="0">
                  <a:pos x="227" y="105"/>
                </a:cxn>
                <a:cxn ang="0">
                  <a:pos x="235" y="114"/>
                </a:cxn>
                <a:cxn ang="0">
                  <a:pos x="246" y="122"/>
                </a:cxn>
                <a:cxn ang="0">
                  <a:pos x="259" y="137"/>
                </a:cxn>
                <a:cxn ang="0">
                  <a:pos x="261" y="158"/>
                </a:cxn>
                <a:cxn ang="0">
                  <a:pos x="272" y="189"/>
                </a:cxn>
                <a:cxn ang="0">
                  <a:pos x="283" y="207"/>
                </a:cxn>
                <a:cxn ang="0">
                  <a:pos x="271" y="215"/>
                </a:cxn>
                <a:cxn ang="0">
                  <a:pos x="258" y="219"/>
                </a:cxn>
                <a:cxn ang="0">
                  <a:pos x="249" y="234"/>
                </a:cxn>
                <a:cxn ang="0">
                  <a:pos x="251" y="246"/>
                </a:cxn>
                <a:cxn ang="0">
                  <a:pos x="259" y="257"/>
                </a:cxn>
                <a:cxn ang="0">
                  <a:pos x="247" y="264"/>
                </a:cxn>
                <a:cxn ang="0">
                  <a:pos x="223" y="272"/>
                </a:cxn>
                <a:cxn ang="0">
                  <a:pos x="211" y="300"/>
                </a:cxn>
                <a:cxn ang="0">
                  <a:pos x="205" y="316"/>
                </a:cxn>
                <a:cxn ang="0">
                  <a:pos x="189" y="327"/>
                </a:cxn>
                <a:cxn ang="0">
                  <a:pos x="176" y="350"/>
                </a:cxn>
                <a:cxn ang="0">
                  <a:pos x="173" y="357"/>
                </a:cxn>
                <a:cxn ang="0">
                  <a:pos x="160" y="343"/>
                </a:cxn>
                <a:cxn ang="0">
                  <a:pos x="144" y="323"/>
                </a:cxn>
                <a:cxn ang="0">
                  <a:pos x="125" y="311"/>
                </a:cxn>
                <a:cxn ang="0">
                  <a:pos x="110" y="304"/>
                </a:cxn>
                <a:cxn ang="0">
                  <a:pos x="107" y="299"/>
                </a:cxn>
                <a:cxn ang="0">
                  <a:pos x="105" y="280"/>
                </a:cxn>
                <a:cxn ang="0">
                  <a:pos x="107" y="263"/>
                </a:cxn>
                <a:cxn ang="0">
                  <a:pos x="115" y="245"/>
                </a:cxn>
                <a:cxn ang="0">
                  <a:pos x="119" y="229"/>
                </a:cxn>
                <a:cxn ang="0">
                  <a:pos x="110" y="216"/>
                </a:cxn>
                <a:cxn ang="0">
                  <a:pos x="101" y="204"/>
                </a:cxn>
                <a:cxn ang="0">
                  <a:pos x="101" y="196"/>
                </a:cxn>
              </a:cxnLst>
              <a:rect l="0" t="0" r="r" b="b"/>
              <a:pathLst>
                <a:path w="283" h="360">
                  <a:moveTo>
                    <a:pt x="101" y="196"/>
                  </a:moveTo>
                  <a:cubicBezTo>
                    <a:pt x="101" y="194"/>
                    <a:pt x="102" y="190"/>
                    <a:pt x="101" y="188"/>
                  </a:cubicBezTo>
                  <a:cubicBezTo>
                    <a:pt x="100" y="187"/>
                    <a:pt x="99" y="185"/>
                    <a:pt x="98" y="185"/>
                  </a:cubicBezTo>
                  <a:cubicBezTo>
                    <a:pt x="96" y="183"/>
                    <a:pt x="92" y="179"/>
                    <a:pt x="90" y="178"/>
                  </a:cubicBezTo>
                  <a:cubicBezTo>
                    <a:pt x="87" y="176"/>
                    <a:pt x="82" y="173"/>
                    <a:pt x="80" y="171"/>
                  </a:cubicBezTo>
                  <a:cubicBezTo>
                    <a:pt x="78" y="170"/>
                    <a:pt x="75" y="167"/>
                    <a:pt x="74" y="165"/>
                  </a:cubicBezTo>
                  <a:cubicBezTo>
                    <a:pt x="72" y="163"/>
                    <a:pt x="70" y="159"/>
                    <a:pt x="69" y="157"/>
                  </a:cubicBezTo>
                  <a:cubicBezTo>
                    <a:pt x="67" y="155"/>
                    <a:pt x="65" y="149"/>
                    <a:pt x="63" y="147"/>
                  </a:cubicBezTo>
                  <a:cubicBezTo>
                    <a:pt x="62" y="146"/>
                    <a:pt x="59" y="143"/>
                    <a:pt x="57" y="142"/>
                  </a:cubicBezTo>
                  <a:cubicBezTo>
                    <a:pt x="55" y="141"/>
                    <a:pt x="51" y="138"/>
                    <a:pt x="49" y="136"/>
                  </a:cubicBezTo>
                  <a:cubicBezTo>
                    <a:pt x="47" y="134"/>
                    <a:pt x="44" y="130"/>
                    <a:pt x="42" y="129"/>
                  </a:cubicBezTo>
                  <a:cubicBezTo>
                    <a:pt x="41" y="127"/>
                    <a:pt x="38" y="122"/>
                    <a:pt x="37" y="120"/>
                  </a:cubicBezTo>
                  <a:cubicBezTo>
                    <a:pt x="35" y="118"/>
                    <a:pt x="31" y="114"/>
                    <a:pt x="29" y="112"/>
                  </a:cubicBezTo>
                  <a:cubicBezTo>
                    <a:pt x="28" y="110"/>
                    <a:pt x="24" y="106"/>
                    <a:pt x="22" y="105"/>
                  </a:cubicBezTo>
                  <a:cubicBezTo>
                    <a:pt x="21" y="104"/>
                    <a:pt x="19" y="102"/>
                    <a:pt x="17" y="101"/>
                  </a:cubicBezTo>
                  <a:cubicBezTo>
                    <a:pt x="16" y="101"/>
                    <a:pt x="13" y="100"/>
                    <a:pt x="12" y="100"/>
                  </a:cubicBezTo>
                  <a:cubicBezTo>
                    <a:pt x="11" y="100"/>
                    <a:pt x="9" y="100"/>
                    <a:pt x="7" y="100"/>
                  </a:cubicBezTo>
                  <a:cubicBezTo>
                    <a:pt x="8" y="98"/>
                    <a:pt x="8" y="97"/>
                    <a:pt x="8" y="96"/>
                  </a:cubicBezTo>
                  <a:cubicBezTo>
                    <a:pt x="7" y="94"/>
                    <a:pt x="5" y="91"/>
                    <a:pt x="4" y="90"/>
                  </a:cubicBezTo>
                  <a:cubicBezTo>
                    <a:pt x="3" y="89"/>
                    <a:pt x="1" y="86"/>
                    <a:pt x="1" y="85"/>
                  </a:cubicBezTo>
                  <a:cubicBezTo>
                    <a:pt x="0" y="83"/>
                    <a:pt x="1" y="78"/>
                    <a:pt x="1" y="76"/>
                  </a:cubicBezTo>
                  <a:cubicBezTo>
                    <a:pt x="1" y="75"/>
                    <a:pt x="0" y="75"/>
                    <a:pt x="0" y="74"/>
                  </a:cubicBezTo>
                  <a:cubicBezTo>
                    <a:pt x="4" y="72"/>
                    <a:pt x="11" y="69"/>
                    <a:pt x="14" y="67"/>
                  </a:cubicBezTo>
                  <a:cubicBezTo>
                    <a:pt x="19" y="65"/>
                    <a:pt x="30" y="60"/>
                    <a:pt x="35" y="57"/>
                  </a:cubicBezTo>
                  <a:cubicBezTo>
                    <a:pt x="41" y="53"/>
                    <a:pt x="53" y="44"/>
                    <a:pt x="58" y="39"/>
                  </a:cubicBezTo>
                  <a:cubicBezTo>
                    <a:pt x="62" y="35"/>
                    <a:pt x="68" y="25"/>
                    <a:pt x="71" y="20"/>
                  </a:cubicBezTo>
                  <a:cubicBezTo>
                    <a:pt x="74" y="17"/>
                    <a:pt x="78" y="11"/>
                    <a:pt x="80" y="7"/>
                  </a:cubicBezTo>
                  <a:cubicBezTo>
                    <a:pt x="81" y="6"/>
                    <a:pt x="82" y="3"/>
                    <a:pt x="83" y="1"/>
                  </a:cubicBezTo>
                  <a:cubicBezTo>
                    <a:pt x="85" y="1"/>
                    <a:pt x="87" y="1"/>
                    <a:pt x="88" y="1"/>
                  </a:cubicBezTo>
                  <a:cubicBezTo>
                    <a:pt x="91" y="1"/>
                    <a:pt x="97" y="2"/>
                    <a:pt x="101" y="1"/>
                  </a:cubicBezTo>
                  <a:cubicBezTo>
                    <a:pt x="102" y="1"/>
                    <a:pt x="106" y="0"/>
                    <a:pt x="108" y="0"/>
                  </a:cubicBezTo>
                  <a:cubicBezTo>
                    <a:pt x="109" y="0"/>
                    <a:pt x="112" y="1"/>
                    <a:pt x="112" y="2"/>
                  </a:cubicBezTo>
                  <a:cubicBezTo>
                    <a:pt x="114" y="3"/>
                    <a:pt x="114" y="7"/>
                    <a:pt x="115" y="9"/>
                  </a:cubicBezTo>
                  <a:cubicBezTo>
                    <a:pt x="115" y="11"/>
                    <a:pt x="114" y="15"/>
                    <a:pt x="115" y="17"/>
                  </a:cubicBezTo>
                  <a:cubicBezTo>
                    <a:pt x="115" y="19"/>
                    <a:pt x="116" y="22"/>
                    <a:pt x="117" y="23"/>
                  </a:cubicBezTo>
                  <a:cubicBezTo>
                    <a:pt x="119" y="24"/>
                    <a:pt x="123" y="23"/>
                    <a:pt x="125" y="23"/>
                  </a:cubicBezTo>
                  <a:cubicBezTo>
                    <a:pt x="126" y="22"/>
                    <a:pt x="128" y="20"/>
                    <a:pt x="129" y="18"/>
                  </a:cubicBezTo>
                  <a:cubicBezTo>
                    <a:pt x="129" y="17"/>
                    <a:pt x="130" y="14"/>
                    <a:pt x="131" y="12"/>
                  </a:cubicBezTo>
                  <a:cubicBezTo>
                    <a:pt x="132" y="11"/>
                    <a:pt x="135" y="9"/>
                    <a:pt x="137" y="9"/>
                  </a:cubicBezTo>
                  <a:cubicBezTo>
                    <a:pt x="138" y="8"/>
                    <a:pt x="143" y="8"/>
                    <a:pt x="144" y="9"/>
                  </a:cubicBezTo>
                  <a:cubicBezTo>
                    <a:pt x="147" y="10"/>
                    <a:pt x="149" y="17"/>
                    <a:pt x="150" y="21"/>
                  </a:cubicBezTo>
                  <a:cubicBezTo>
                    <a:pt x="151" y="23"/>
                    <a:pt x="150" y="29"/>
                    <a:pt x="150" y="32"/>
                  </a:cubicBezTo>
                  <a:cubicBezTo>
                    <a:pt x="151" y="34"/>
                    <a:pt x="153" y="38"/>
                    <a:pt x="154" y="40"/>
                  </a:cubicBezTo>
                  <a:cubicBezTo>
                    <a:pt x="156" y="42"/>
                    <a:pt x="161" y="47"/>
                    <a:pt x="163" y="48"/>
                  </a:cubicBezTo>
                  <a:cubicBezTo>
                    <a:pt x="165" y="50"/>
                    <a:pt x="169" y="52"/>
                    <a:pt x="171" y="54"/>
                  </a:cubicBezTo>
                  <a:cubicBezTo>
                    <a:pt x="174" y="57"/>
                    <a:pt x="180" y="65"/>
                    <a:pt x="183" y="69"/>
                  </a:cubicBezTo>
                  <a:cubicBezTo>
                    <a:pt x="186" y="72"/>
                    <a:pt x="191" y="78"/>
                    <a:pt x="194" y="80"/>
                  </a:cubicBezTo>
                  <a:cubicBezTo>
                    <a:pt x="198" y="83"/>
                    <a:pt x="208" y="85"/>
                    <a:pt x="212" y="86"/>
                  </a:cubicBezTo>
                  <a:cubicBezTo>
                    <a:pt x="214" y="86"/>
                    <a:pt x="217" y="87"/>
                    <a:pt x="219" y="87"/>
                  </a:cubicBezTo>
                  <a:cubicBezTo>
                    <a:pt x="219" y="87"/>
                    <a:pt x="219" y="87"/>
                    <a:pt x="219" y="88"/>
                  </a:cubicBezTo>
                  <a:cubicBezTo>
                    <a:pt x="220" y="90"/>
                    <a:pt x="221" y="94"/>
                    <a:pt x="222" y="96"/>
                  </a:cubicBezTo>
                  <a:cubicBezTo>
                    <a:pt x="223" y="99"/>
                    <a:pt x="226" y="103"/>
                    <a:pt x="227" y="105"/>
                  </a:cubicBezTo>
                  <a:cubicBezTo>
                    <a:pt x="227" y="106"/>
                    <a:pt x="229" y="108"/>
                    <a:pt x="229" y="109"/>
                  </a:cubicBezTo>
                  <a:cubicBezTo>
                    <a:pt x="231" y="110"/>
                    <a:pt x="233" y="113"/>
                    <a:pt x="235" y="114"/>
                  </a:cubicBezTo>
                  <a:cubicBezTo>
                    <a:pt x="237" y="115"/>
                    <a:pt x="241" y="117"/>
                    <a:pt x="243" y="118"/>
                  </a:cubicBezTo>
                  <a:cubicBezTo>
                    <a:pt x="244" y="119"/>
                    <a:pt x="246" y="121"/>
                    <a:pt x="246" y="122"/>
                  </a:cubicBezTo>
                  <a:cubicBezTo>
                    <a:pt x="248" y="123"/>
                    <a:pt x="250" y="127"/>
                    <a:pt x="252" y="128"/>
                  </a:cubicBezTo>
                  <a:cubicBezTo>
                    <a:pt x="254" y="131"/>
                    <a:pt x="258" y="134"/>
                    <a:pt x="259" y="137"/>
                  </a:cubicBezTo>
                  <a:cubicBezTo>
                    <a:pt x="260" y="139"/>
                    <a:pt x="260" y="145"/>
                    <a:pt x="261" y="148"/>
                  </a:cubicBezTo>
                  <a:cubicBezTo>
                    <a:pt x="261" y="151"/>
                    <a:pt x="261" y="156"/>
                    <a:pt x="261" y="158"/>
                  </a:cubicBezTo>
                  <a:cubicBezTo>
                    <a:pt x="262" y="164"/>
                    <a:pt x="268" y="174"/>
                    <a:pt x="270" y="179"/>
                  </a:cubicBezTo>
                  <a:cubicBezTo>
                    <a:pt x="270" y="182"/>
                    <a:pt x="271" y="187"/>
                    <a:pt x="272" y="189"/>
                  </a:cubicBezTo>
                  <a:cubicBezTo>
                    <a:pt x="274" y="193"/>
                    <a:pt x="278" y="200"/>
                    <a:pt x="281" y="204"/>
                  </a:cubicBezTo>
                  <a:cubicBezTo>
                    <a:pt x="281" y="205"/>
                    <a:pt x="282" y="206"/>
                    <a:pt x="283" y="207"/>
                  </a:cubicBezTo>
                  <a:cubicBezTo>
                    <a:pt x="282" y="208"/>
                    <a:pt x="280" y="210"/>
                    <a:pt x="279" y="211"/>
                  </a:cubicBezTo>
                  <a:cubicBezTo>
                    <a:pt x="277" y="212"/>
                    <a:pt x="273" y="215"/>
                    <a:pt x="271" y="215"/>
                  </a:cubicBezTo>
                  <a:cubicBezTo>
                    <a:pt x="270" y="216"/>
                    <a:pt x="267" y="215"/>
                    <a:pt x="265" y="215"/>
                  </a:cubicBezTo>
                  <a:cubicBezTo>
                    <a:pt x="263" y="216"/>
                    <a:pt x="260" y="218"/>
                    <a:pt x="258" y="219"/>
                  </a:cubicBezTo>
                  <a:cubicBezTo>
                    <a:pt x="257" y="220"/>
                    <a:pt x="255" y="223"/>
                    <a:pt x="254" y="225"/>
                  </a:cubicBezTo>
                  <a:cubicBezTo>
                    <a:pt x="252" y="227"/>
                    <a:pt x="249" y="232"/>
                    <a:pt x="249" y="234"/>
                  </a:cubicBezTo>
                  <a:cubicBezTo>
                    <a:pt x="248" y="236"/>
                    <a:pt x="248" y="241"/>
                    <a:pt x="249" y="243"/>
                  </a:cubicBezTo>
                  <a:cubicBezTo>
                    <a:pt x="249" y="244"/>
                    <a:pt x="250" y="245"/>
                    <a:pt x="251" y="246"/>
                  </a:cubicBezTo>
                  <a:cubicBezTo>
                    <a:pt x="252" y="246"/>
                    <a:pt x="253" y="246"/>
                    <a:pt x="254" y="247"/>
                  </a:cubicBezTo>
                  <a:cubicBezTo>
                    <a:pt x="256" y="249"/>
                    <a:pt x="259" y="254"/>
                    <a:pt x="259" y="257"/>
                  </a:cubicBezTo>
                  <a:cubicBezTo>
                    <a:pt x="259" y="258"/>
                    <a:pt x="258" y="260"/>
                    <a:pt x="258" y="260"/>
                  </a:cubicBezTo>
                  <a:cubicBezTo>
                    <a:pt x="256" y="262"/>
                    <a:pt x="250" y="263"/>
                    <a:pt x="247" y="264"/>
                  </a:cubicBezTo>
                  <a:cubicBezTo>
                    <a:pt x="244" y="264"/>
                    <a:pt x="237" y="263"/>
                    <a:pt x="235" y="264"/>
                  </a:cubicBezTo>
                  <a:cubicBezTo>
                    <a:pt x="231" y="265"/>
                    <a:pt x="226" y="270"/>
                    <a:pt x="223" y="272"/>
                  </a:cubicBezTo>
                  <a:cubicBezTo>
                    <a:pt x="221" y="275"/>
                    <a:pt x="216" y="282"/>
                    <a:pt x="215" y="285"/>
                  </a:cubicBezTo>
                  <a:cubicBezTo>
                    <a:pt x="213" y="289"/>
                    <a:pt x="212" y="296"/>
                    <a:pt x="211" y="300"/>
                  </a:cubicBezTo>
                  <a:cubicBezTo>
                    <a:pt x="210" y="302"/>
                    <a:pt x="209" y="307"/>
                    <a:pt x="209" y="309"/>
                  </a:cubicBezTo>
                  <a:cubicBezTo>
                    <a:pt x="208" y="311"/>
                    <a:pt x="206" y="314"/>
                    <a:pt x="205" y="316"/>
                  </a:cubicBezTo>
                  <a:cubicBezTo>
                    <a:pt x="204" y="318"/>
                    <a:pt x="199" y="321"/>
                    <a:pt x="197" y="322"/>
                  </a:cubicBezTo>
                  <a:cubicBezTo>
                    <a:pt x="195" y="323"/>
                    <a:pt x="191" y="325"/>
                    <a:pt x="189" y="327"/>
                  </a:cubicBezTo>
                  <a:cubicBezTo>
                    <a:pt x="187" y="329"/>
                    <a:pt x="183" y="335"/>
                    <a:pt x="182" y="337"/>
                  </a:cubicBezTo>
                  <a:cubicBezTo>
                    <a:pt x="180" y="340"/>
                    <a:pt x="177" y="346"/>
                    <a:pt x="176" y="350"/>
                  </a:cubicBezTo>
                  <a:cubicBezTo>
                    <a:pt x="175" y="353"/>
                    <a:pt x="176" y="357"/>
                    <a:pt x="176" y="360"/>
                  </a:cubicBezTo>
                  <a:cubicBezTo>
                    <a:pt x="176" y="360"/>
                    <a:pt x="174" y="358"/>
                    <a:pt x="173" y="357"/>
                  </a:cubicBezTo>
                  <a:cubicBezTo>
                    <a:pt x="171" y="356"/>
                    <a:pt x="167" y="354"/>
                    <a:pt x="166" y="352"/>
                  </a:cubicBezTo>
                  <a:cubicBezTo>
                    <a:pt x="164" y="350"/>
                    <a:pt x="161" y="346"/>
                    <a:pt x="160" y="343"/>
                  </a:cubicBezTo>
                  <a:cubicBezTo>
                    <a:pt x="159" y="341"/>
                    <a:pt x="156" y="336"/>
                    <a:pt x="154" y="334"/>
                  </a:cubicBezTo>
                  <a:cubicBezTo>
                    <a:pt x="152" y="331"/>
                    <a:pt x="147" y="325"/>
                    <a:pt x="144" y="323"/>
                  </a:cubicBezTo>
                  <a:cubicBezTo>
                    <a:pt x="141" y="320"/>
                    <a:pt x="133" y="317"/>
                    <a:pt x="129" y="315"/>
                  </a:cubicBezTo>
                  <a:cubicBezTo>
                    <a:pt x="128" y="314"/>
                    <a:pt x="126" y="312"/>
                    <a:pt x="125" y="311"/>
                  </a:cubicBezTo>
                  <a:cubicBezTo>
                    <a:pt x="123" y="310"/>
                    <a:pt x="119" y="308"/>
                    <a:pt x="118" y="307"/>
                  </a:cubicBezTo>
                  <a:cubicBezTo>
                    <a:pt x="115" y="306"/>
                    <a:pt x="112" y="306"/>
                    <a:pt x="110" y="304"/>
                  </a:cubicBezTo>
                  <a:cubicBezTo>
                    <a:pt x="110" y="304"/>
                    <a:pt x="109" y="304"/>
                    <a:pt x="109" y="304"/>
                  </a:cubicBezTo>
                  <a:cubicBezTo>
                    <a:pt x="108" y="303"/>
                    <a:pt x="108" y="300"/>
                    <a:pt x="107" y="299"/>
                  </a:cubicBezTo>
                  <a:cubicBezTo>
                    <a:pt x="107" y="297"/>
                    <a:pt x="107" y="292"/>
                    <a:pt x="107" y="289"/>
                  </a:cubicBezTo>
                  <a:cubicBezTo>
                    <a:pt x="106" y="287"/>
                    <a:pt x="105" y="283"/>
                    <a:pt x="105" y="280"/>
                  </a:cubicBezTo>
                  <a:cubicBezTo>
                    <a:pt x="105" y="278"/>
                    <a:pt x="105" y="274"/>
                    <a:pt x="105" y="272"/>
                  </a:cubicBezTo>
                  <a:cubicBezTo>
                    <a:pt x="105" y="270"/>
                    <a:pt x="106" y="265"/>
                    <a:pt x="107" y="263"/>
                  </a:cubicBezTo>
                  <a:cubicBezTo>
                    <a:pt x="108" y="261"/>
                    <a:pt x="111" y="257"/>
                    <a:pt x="112" y="255"/>
                  </a:cubicBezTo>
                  <a:cubicBezTo>
                    <a:pt x="113" y="253"/>
                    <a:pt x="115" y="248"/>
                    <a:pt x="115" y="245"/>
                  </a:cubicBezTo>
                  <a:cubicBezTo>
                    <a:pt x="116" y="243"/>
                    <a:pt x="116" y="238"/>
                    <a:pt x="117" y="235"/>
                  </a:cubicBezTo>
                  <a:cubicBezTo>
                    <a:pt x="117" y="234"/>
                    <a:pt x="119" y="230"/>
                    <a:pt x="119" y="229"/>
                  </a:cubicBezTo>
                  <a:cubicBezTo>
                    <a:pt x="119" y="227"/>
                    <a:pt x="118" y="224"/>
                    <a:pt x="117" y="223"/>
                  </a:cubicBezTo>
                  <a:cubicBezTo>
                    <a:pt x="116" y="221"/>
                    <a:pt x="112" y="218"/>
                    <a:pt x="110" y="216"/>
                  </a:cubicBezTo>
                  <a:cubicBezTo>
                    <a:pt x="109" y="215"/>
                    <a:pt x="106" y="213"/>
                    <a:pt x="105" y="211"/>
                  </a:cubicBezTo>
                  <a:cubicBezTo>
                    <a:pt x="104" y="210"/>
                    <a:pt x="101" y="206"/>
                    <a:pt x="101" y="204"/>
                  </a:cubicBezTo>
                  <a:cubicBezTo>
                    <a:pt x="100" y="202"/>
                    <a:pt x="101" y="199"/>
                    <a:pt x="101" y="197"/>
                  </a:cubicBezTo>
                  <a:cubicBezTo>
                    <a:pt x="101" y="197"/>
                    <a:pt x="101" y="197"/>
                    <a:pt x="101" y="19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4" name="Freeform 101">
              <a:extLst>
                <a:ext uri="{FF2B5EF4-FFF2-40B4-BE49-F238E27FC236}">
                  <a16:creationId xmlns:a16="http://schemas.microsoft.com/office/drawing/2014/main" id="{673785C4-3307-4202-93E8-3ADD5C1664BA}"/>
                </a:ext>
              </a:extLst>
            </p:cNvPr>
            <p:cNvSpPr>
              <a:spLocks/>
            </p:cNvSpPr>
            <p:nvPr/>
          </p:nvSpPr>
          <p:spPr bwMode="auto">
            <a:xfrm>
              <a:off x="7196730" y="6167474"/>
              <a:ext cx="607299" cy="300939"/>
            </a:xfrm>
            <a:custGeom>
              <a:avLst/>
              <a:gdLst/>
              <a:ahLst/>
              <a:cxnLst>
                <a:cxn ang="0">
                  <a:pos x="232" y="14"/>
                </a:cxn>
                <a:cxn ang="0">
                  <a:pos x="224" y="23"/>
                </a:cxn>
                <a:cxn ang="0">
                  <a:pos x="221" y="44"/>
                </a:cxn>
                <a:cxn ang="0">
                  <a:pos x="227" y="52"/>
                </a:cxn>
                <a:cxn ang="0">
                  <a:pos x="229" y="54"/>
                </a:cxn>
                <a:cxn ang="0">
                  <a:pos x="223" y="58"/>
                </a:cxn>
                <a:cxn ang="0">
                  <a:pos x="221" y="73"/>
                </a:cxn>
                <a:cxn ang="0">
                  <a:pos x="217" y="92"/>
                </a:cxn>
                <a:cxn ang="0">
                  <a:pos x="204" y="102"/>
                </a:cxn>
                <a:cxn ang="0">
                  <a:pos x="189" y="107"/>
                </a:cxn>
                <a:cxn ang="0">
                  <a:pos x="181" y="114"/>
                </a:cxn>
                <a:cxn ang="0">
                  <a:pos x="173" y="107"/>
                </a:cxn>
                <a:cxn ang="0">
                  <a:pos x="162" y="107"/>
                </a:cxn>
                <a:cxn ang="0">
                  <a:pos x="146" y="104"/>
                </a:cxn>
                <a:cxn ang="0">
                  <a:pos x="133" y="101"/>
                </a:cxn>
                <a:cxn ang="0">
                  <a:pos x="108" y="105"/>
                </a:cxn>
                <a:cxn ang="0">
                  <a:pos x="98" y="112"/>
                </a:cxn>
                <a:cxn ang="0">
                  <a:pos x="81" y="108"/>
                </a:cxn>
                <a:cxn ang="0">
                  <a:pos x="52" y="109"/>
                </a:cxn>
                <a:cxn ang="0">
                  <a:pos x="29" y="115"/>
                </a:cxn>
                <a:cxn ang="0">
                  <a:pos x="15" y="99"/>
                </a:cxn>
                <a:cxn ang="0">
                  <a:pos x="7" y="91"/>
                </a:cxn>
                <a:cxn ang="0">
                  <a:pos x="4" y="83"/>
                </a:cxn>
                <a:cxn ang="0">
                  <a:pos x="0" y="73"/>
                </a:cxn>
                <a:cxn ang="0">
                  <a:pos x="7" y="63"/>
                </a:cxn>
                <a:cxn ang="0">
                  <a:pos x="14" y="53"/>
                </a:cxn>
                <a:cxn ang="0">
                  <a:pos x="18" y="42"/>
                </a:cxn>
                <a:cxn ang="0">
                  <a:pos x="16" y="24"/>
                </a:cxn>
                <a:cxn ang="0">
                  <a:pos x="11" y="15"/>
                </a:cxn>
                <a:cxn ang="0">
                  <a:pos x="39" y="3"/>
                </a:cxn>
                <a:cxn ang="0">
                  <a:pos x="63" y="0"/>
                </a:cxn>
                <a:cxn ang="0">
                  <a:pos x="77" y="4"/>
                </a:cxn>
                <a:cxn ang="0">
                  <a:pos x="76" y="12"/>
                </a:cxn>
                <a:cxn ang="0">
                  <a:pos x="72" y="23"/>
                </a:cxn>
                <a:cxn ang="0">
                  <a:pos x="77" y="25"/>
                </a:cxn>
                <a:cxn ang="0">
                  <a:pos x="78" y="33"/>
                </a:cxn>
                <a:cxn ang="0">
                  <a:pos x="68" y="38"/>
                </a:cxn>
                <a:cxn ang="0">
                  <a:pos x="69" y="55"/>
                </a:cxn>
                <a:cxn ang="0">
                  <a:pos x="84" y="73"/>
                </a:cxn>
                <a:cxn ang="0">
                  <a:pos x="102" y="76"/>
                </a:cxn>
                <a:cxn ang="0">
                  <a:pos x="111" y="62"/>
                </a:cxn>
                <a:cxn ang="0">
                  <a:pos x="126" y="57"/>
                </a:cxn>
                <a:cxn ang="0">
                  <a:pos x="146" y="50"/>
                </a:cxn>
                <a:cxn ang="0">
                  <a:pos x="150" y="39"/>
                </a:cxn>
                <a:cxn ang="0">
                  <a:pos x="153" y="32"/>
                </a:cxn>
                <a:cxn ang="0">
                  <a:pos x="167" y="38"/>
                </a:cxn>
                <a:cxn ang="0">
                  <a:pos x="176" y="43"/>
                </a:cxn>
                <a:cxn ang="0">
                  <a:pos x="190" y="48"/>
                </a:cxn>
                <a:cxn ang="0">
                  <a:pos x="205" y="31"/>
                </a:cxn>
                <a:cxn ang="0">
                  <a:pos x="217" y="19"/>
                </a:cxn>
                <a:cxn ang="0">
                  <a:pos x="226" y="10"/>
                </a:cxn>
                <a:cxn ang="0">
                  <a:pos x="233" y="10"/>
                </a:cxn>
              </a:cxnLst>
              <a:rect l="0" t="0" r="r" b="b"/>
              <a:pathLst>
                <a:path w="233" h="115">
                  <a:moveTo>
                    <a:pt x="233" y="10"/>
                  </a:moveTo>
                  <a:cubicBezTo>
                    <a:pt x="233" y="11"/>
                    <a:pt x="232" y="13"/>
                    <a:pt x="232" y="14"/>
                  </a:cubicBezTo>
                  <a:cubicBezTo>
                    <a:pt x="231" y="16"/>
                    <a:pt x="229" y="18"/>
                    <a:pt x="228" y="19"/>
                  </a:cubicBezTo>
                  <a:cubicBezTo>
                    <a:pt x="227" y="20"/>
                    <a:pt x="225" y="22"/>
                    <a:pt x="224" y="23"/>
                  </a:cubicBezTo>
                  <a:cubicBezTo>
                    <a:pt x="223" y="25"/>
                    <a:pt x="221" y="29"/>
                    <a:pt x="221" y="31"/>
                  </a:cubicBezTo>
                  <a:cubicBezTo>
                    <a:pt x="220" y="34"/>
                    <a:pt x="220" y="41"/>
                    <a:pt x="221" y="44"/>
                  </a:cubicBezTo>
                  <a:cubicBezTo>
                    <a:pt x="221" y="45"/>
                    <a:pt x="222" y="48"/>
                    <a:pt x="223" y="49"/>
                  </a:cubicBezTo>
                  <a:cubicBezTo>
                    <a:pt x="223" y="50"/>
                    <a:pt x="225" y="52"/>
                    <a:pt x="227" y="52"/>
                  </a:cubicBezTo>
                  <a:cubicBezTo>
                    <a:pt x="228" y="52"/>
                    <a:pt x="229" y="50"/>
                    <a:pt x="230" y="50"/>
                  </a:cubicBezTo>
                  <a:cubicBezTo>
                    <a:pt x="231" y="51"/>
                    <a:pt x="230" y="53"/>
                    <a:pt x="229" y="54"/>
                  </a:cubicBezTo>
                  <a:cubicBezTo>
                    <a:pt x="229" y="55"/>
                    <a:pt x="227" y="56"/>
                    <a:pt x="226" y="56"/>
                  </a:cubicBezTo>
                  <a:cubicBezTo>
                    <a:pt x="225" y="57"/>
                    <a:pt x="223" y="57"/>
                    <a:pt x="223" y="58"/>
                  </a:cubicBezTo>
                  <a:cubicBezTo>
                    <a:pt x="222" y="60"/>
                    <a:pt x="221" y="63"/>
                    <a:pt x="221" y="65"/>
                  </a:cubicBezTo>
                  <a:cubicBezTo>
                    <a:pt x="220" y="67"/>
                    <a:pt x="221" y="71"/>
                    <a:pt x="221" y="73"/>
                  </a:cubicBezTo>
                  <a:cubicBezTo>
                    <a:pt x="221" y="76"/>
                    <a:pt x="221" y="81"/>
                    <a:pt x="221" y="83"/>
                  </a:cubicBezTo>
                  <a:cubicBezTo>
                    <a:pt x="220" y="86"/>
                    <a:pt x="218" y="90"/>
                    <a:pt x="217" y="92"/>
                  </a:cubicBezTo>
                  <a:cubicBezTo>
                    <a:pt x="215" y="94"/>
                    <a:pt x="212" y="98"/>
                    <a:pt x="210" y="100"/>
                  </a:cubicBezTo>
                  <a:cubicBezTo>
                    <a:pt x="209" y="101"/>
                    <a:pt x="206" y="102"/>
                    <a:pt x="204" y="102"/>
                  </a:cubicBezTo>
                  <a:cubicBezTo>
                    <a:pt x="202" y="103"/>
                    <a:pt x="199" y="104"/>
                    <a:pt x="197" y="105"/>
                  </a:cubicBezTo>
                  <a:cubicBezTo>
                    <a:pt x="195" y="106"/>
                    <a:pt x="191" y="106"/>
                    <a:pt x="189" y="107"/>
                  </a:cubicBezTo>
                  <a:cubicBezTo>
                    <a:pt x="188" y="108"/>
                    <a:pt x="185" y="110"/>
                    <a:pt x="184" y="111"/>
                  </a:cubicBezTo>
                  <a:cubicBezTo>
                    <a:pt x="183" y="112"/>
                    <a:pt x="182" y="114"/>
                    <a:pt x="181" y="114"/>
                  </a:cubicBezTo>
                  <a:cubicBezTo>
                    <a:pt x="180" y="114"/>
                    <a:pt x="177" y="112"/>
                    <a:pt x="176" y="111"/>
                  </a:cubicBezTo>
                  <a:cubicBezTo>
                    <a:pt x="175" y="110"/>
                    <a:pt x="174" y="108"/>
                    <a:pt x="173" y="107"/>
                  </a:cubicBezTo>
                  <a:cubicBezTo>
                    <a:pt x="172" y="106"/>
                    <a:pt x="169" y="104"/>
                    <a:pt x="167" y="104"/>
                  </a:cubicBezTo>
                  <a:cubicBezTo>
                    <a:pt x="165" y="104"/>
                    <a:pt x="163" y="106"/>
                    <a:pt x="162" y="107"/>
                  </a:cubicBezTo>
                  <a:cubicBezTo>
                    <a:pt x="159" y="107"/>
                    <a:pt x="155" y="107"/>
                    <a:pt x="152" y="107"/>
                  </a:cubicBezTo>
                  <a:cubicBezTo>
                    <a:pt x="151" y="107"/>
                    <a:pt x="147" y="105"/>
                    <a:pt x="146" y="104"/>
                  </a:cubicBezTo>
                  <a:cubicBezTo>
                    <a:pt x="144" y="104"/>
                    <a:pt x="142" y="102"/>
                    <a:pt x="140" y="102"/>
                  </a:cubicBezTo>
                  <a:cubicBezTo>
                    <a:pt x="139" y="102"/>
                    <a:pt x="135" y="101"/>
                    <a:pt x="133" y="101"/>
                  </a:cubicBezTo>
                  <a:cubicBezTo>
                    <a:pt x="130" y="101"/>
                    <a:pt x="123" y="102"/>
                    <a:pt x="120" y="102"/>
                  </a:cubicBezTo>
                  <a:cubicBezTo>
                    <a:pt x="117" y="103"/>
                    <a:pt x="111" y="104"/>
                    <a:pt x="108" y="105"/>
                  </a:cubicBezTo>
                  <a:cubicBezTo>
                    <a:pt x="107" y="106"/>
                    <a:pt x="104" y="108"/>
                    <a:pt x="102" y="109"/>
                  </a:cubicBezTo>
                  <a:cubicBezTo>
                    <a:pt x="101" y="110"/>
                    <a:pt x="99" y="112"/>
                    <a:pt x="98" y="112"/>
                  </a:cubicBezTo>
                  <a:cubicBezTo>
                    <a:pt x="96" y="113"/>
                    <a:pt x="93" y="111"/>
                    <a:pt x="91" y="111"/>
                  </a:cubicBezTo>
                  <a:cubicBezTo>
                    <a:pt x="88" y="110"/>
                    <a:pt x="84" y="108"/>
                    <a:pt x="81" y="108"/>
                  </a:cubicBezTo>
                  <a:cubicBezTo>
                    <a:pt x="77" y="107"/>
                    <a:pt x="70" y="108"/>
                    <a:pt x="66" y="109"/>
                  </a:cubicBezTo>
                  <a:cubicBezTo>
                    <a:pt x="62" y="109"/>
                    <a:pt x="55" y="109"/>
                    <a:pt x="52" y="109"/>
                  </a:cubicBezTo>
                  <a:cubicBezTo>
                    <a:pt x="48" y="110"/>
                    <a:pt x="41" y="111"/>
                    <a:pt x="38" y="112"/>
                  </a:cubicBezTo>
                  <a:cubicBezTo>
                    <a:pt x="36" y="113"/>
                    <a:pt x="32" y="114"/>
                    <a:pt x="29" y="115"/>
                  </a:cubicBezTo>
                  <a:cubicBezTo>
                    <a:pt x="28" y="113"/>
                    <a:pt x="25" y="111"/>
                    <a:pt x="24" y="110"/>
                  </a:cubicBezTo>
                  <a:cubicBezTo>
                    <a:pt x="22" y="107"/>
                    <a:pt x="17" y="102"/>
                    <a:pt x="15" y="99"/>
                  </a:cubicBezTo>
                  <a:cubicBezTo>
                    <a:pt x="14" y="98"/>
                    <a:pt x="13" y="95"/>
                    <a:pt x="12" y="94"/>
                  </a:cubicBezTo>
                  <a:cubicBezTo>
                    <a:pt x="11" y="93"/>
                    <a:pt x="8" y="92"/>
                    <a:pt x="7" y="91"/>
                  </a:cubicBezTo>
                  <a:cubicBezTo>
                    <a:pt x="7" y="90"/>
                    <a:pt x="6" y="89"/>
                    <a:pt x="5" y="88"/>
                  </a:cubicBezTo>
                  <a:cubicBezTo>
                    <a:pt x="5" y="87"/>
                    <a:pt x="4" y="84"/>
                    <a:pt x="4" y="83"/>
                  </a:cubicBezTo>
                  <a:cubicBezTo>
                    <a:pt x="3" y="82"/>
                    <a:pt x="2" y="81"/>
                    <a:pt x="1" y="80"/>
                  </a:cubicBezTo>
                  <a:cubicBezTo>
                    <a:pt x="0" y="78"/>
                    <a:pt x="0" y="75"/>
                    <a:pt x="0" y="73"/>
                  </a:cubicBezTo>
                  <a:cubicBezTo>
                    <a:pt x="0" y="72"/>
                    <a:pt x="0" y="68"/>
                    <a:pt x="1" y="67"/>
                  </a:cubicBezTo>
                  <a:cubicBezTo>
                    <a:pt x="2" y="66"/>
                    <a:pt x="6" y="65"/>
                    <a:pt x="7" y="63"/>
                  </a:cubicBezTo>
                  <a:cubicBezTo>
                    <a:pt x="8" y="62"/>
                    <a:pt x="9" y="59"/>
                    <a:pt x="9" y="58"/>
                  </a:cubicBezTo>
                  <a:cubicBezTo>
                    <a:pt x="10" y="56"/>
                    <a:pt x="13" y="54"/>
                    <a:pt x="14" y="53"/>
                  </a:cubicBezTo>
                  <a:cubicBezTo>
                    <a:pt x="15" y="52"/>
                    <a:pt x="16" y="50"/>
                    <a:pt x="17" y="48"/>
                  </a:cubicBezTo>
                  <a:cubicBezTo>
                    <a:pt x="18" y="47"/>
                    <a:pt x="18" y="44"/>
                    <a:pt x="18" y="42"/>
                  </a:cubicBezTo>
                  <a:cubicBezTo>
                    <a:pt x="18" y="39"/>
                    <a:pt x="19" y="34"/>
                    <a:pt x="19" y="31"/>
                  </a:cubicBezTo>
                  <a:cubicBezTo>
                    <a:pt x="19" y="29"/>
                    <a:pt x="17" y="25"/>
                    <a:pt x="16" y="24"/>
                  </a:cubicBezTo>
                  <a:cubicBezTo>
                    <a:pt x="15" y="22"/>
                    <a:pt x="13" y="19"/>
                    <a:pt x="12" y="18"/>
                  </a:cubicBezTo>
                  <a:cubicBezTo>
                    <a:pt x="12" y="17"/>
                    <a:pt x="11" y="16"/>
                    <a:pt x="11" y="15"/>
                  </a:cubicBezTo>
                  <a:cubicBezTo>
                    <a:pt x="15" y="15"/>
                    <a:pt x="21" y="12"/>
                    <a:pt x="24" y="11"/>
                  </a:cubicBezTo>
                  <a:cubicBezTo>
                    <a:pt x="28" y="9"/>
                    <a:pt x="35" y="5"/>
                    <a:pt x="39" y="3"/>
                  </a:cubicBezTo>
                  <a:cubicBezTo>
                    <a:pt x="43" y="2"/>
                    <a:pt x="49" y="1"/>
                    <a:pt x="53" y="0"/>
                  </a:cubicBezTo>
                  <a:cubicBezTo>
                    <a:pt x="55" y="0"/>
                    <a:pt x="60" y="0"/>
                    <a:pt x="63" y="0"/>
                  </a:cubicBezTo>
                  <a:cubicBezTo>
                    <a:pt x="65" y="0"/>
                    <a:pt x="68" y="2"/>
                    <a:pt x="69" y="3"/>
                  </a:cubicBezTo>
                  <a:cubicBezTo>
                    <a:pt x="71" y="3"/>
                    <a:pt x="75" y="3"/>
                    <a:pt x="77" y="4"/>
                  </a:cubicBezTo>
                  <a:cubicBezTo>
                    <a:pt x="78" y="4"/>
                    <a:pt x="78" y="6"/>
                    <a:pt x="78" y="7"/>
                  </a:cubicBezTo>
                  <a:cubicBezTo>
                    <a:pt x="78" y="8"/>
                    <a:pt x="77" y="11"/>
                    <a:pt x="76" y="12"/>
                  </a:cubicBezTo>
                  <a:cubicBezTo>
                    <a:pt x="76" y="13"/>
                    <a:pt x="74" y="17"/>
                    <a:pt x="74" y="18"/>
                  </a:cubicBezTo>
                  <a:cubicBezTo>
                    <a:pt x="73" y="19"/>
                    <a:pt x="72" y="22"/>
                    <a:pt x="72" y="23"/>
                  </a:cubicBezTo>
                  <a:cubicBezTo>
                    <a:pt x="73" y="24"/>
                    <a:pt x="74" y="25"/>
                    <a:pt x="75" y="25"/>
                  </a:cubicBezTo>
                  <a:cubicBezTo>
                    <a:pt x="76" y="25"/>
                    <a:pt x="77" y="25"/>
                    <a:pt x="77" y="25"/>
                  </a:cubicBezTo>
                  <a:cubicBezTo>
                    <a:pt x="78" y="25"/>
                    <a:pt x="80" y="27"/>
                    <a:pt x="80" y="28"/>
                  </a:cubicBezTo>
                  <a:cubicBezTo>
                    <a:pt x="80" y="29"/>
                    <a:pt x="79" y="32"/>
                    <a:pt x="78" y="33"/>
                  </a:cubicBezTo>
                  <a:cubicBezTo>
                    <a:pt x="77" y="34"/>
                    <a:pt x="75" y="36"/>
                    <a:pt x="73" y="37"/>
                  </a:cubicBezTo>
                  <a:cubicBezTo>
                    <a:pt x="72" y="37"/>
                    <a:pt x="69" y="37"/>
                    <a:pt x="68" y="38"/>
                  </a:cubicBezTo>
                  <a:cubicBezTo>
                    <a:pt x="67" y="40"/>
                    <a:pt x="69" y="43"/>
                    <a:pt x="69" y="45"/>
                  </a:cubicBezTo>
                  <a:cubicBezTo>
                    <a:pt x="69" y="48"/>
                    <a:pt x="69" y="53"/>
                    <a:pt x="69" y="55"/>
                  </a:cubicBezTo>
                  <a:cubicBezTo>
                    <a:pt x="70" y="58"/>
                    <a:pt x="73" y="63"/>
                    <a:pt x="74" y="65"/>
                  </a:cubicBezTo>
                  <a:cubicBezTo>
                    <a:pt x="76" y="67"/>
                    <a:pt x="81" y="72"/>
                    <a:pt x="84" y="73"/>
                  </a:cubicBezTo>
                  <a:cubicBezTo>
                    <a:pt x="86" y="75"/>
                    <a:pt x="91" y="77"/>
                    <a:pt x="93" y="77"/>
                  </a:cubicBezTo>
                  <a:cubicBezTo>
                    <a:pt x="95" y="78"/>
                    <a:pt x="100" y="77"/>
                    <a:pt x="102" y="76"/>
                  </a:cubicBezTo>
                  <a:cubicBezTo>
                    <a:pt x="103" y="75"/>
                    <a:pt x="104" y="70"/>
                    <a:pt x="105" y="69"/>
                  </a:cubicBezTo>
                  <a:cubicBezTo>
                    <a:pt x="106" y="67"/>
                    <a:pt x="110" y="64"/>
                    <a:pt x="111" y="62"/>
                  </a:cubicBezTo>
                  <a:cubicBezTo>
                    <a:pt x="113" y="61"/>
                    <a:pt x="116" y="59"/>
                    <a:pt x="118" y="58"/>
                  </a:cubicBezTo>
                  <a:cubicBezTo>
                    <a:pt x="120" y="58"/>
                    <a:pt x="124" y="58"/>
                    <a:pt x="126" y="57"/>
                  </a:cubicBezTo>
                  <a:cubicBezTo>
                    <a:pt x="129" y="56"/>
                    <a:pt x="134" y="53"/>
                    <a:pt x="136" y="52"/>
                  </a:cubicBezTo>
                  <a:cubicBezTo>
                    <a:pt x="139" y="52"/>
                    <a:pt x="144" y="51"/>
                    <a:pt x="146" y="50"/>
                  </a:cubicBezTo>
                  <a:cubicBezTo>
                    <a:pt x="148" y="49"/>
                    <a:pt x="150" y="47"/>
                    <a:pt x="151" y="45"/>
                  </a:cubicBezTo>
                  <a:cubicBezTo>
                    <a:pt x="151" y="44"/>
                    <a:pt x="150" y="40"/>
                    <a:pt x="150" y="39"/>
                  </a:cubicBezTo>
                  <a:cubicBezTo>
                    <a:pt x="149" y="37"/>
                    <a:pt x="149" y="34"/>
                    <a:pt x="150" y="33"/>
                  </a:cubicBezTo>
                  <a:cubicBezTo>
                    <a:pt x="150" y="32"/>
                    <a:pt x="152" y="32"/>
                    <a:pt x="153" y="32"/>
                  </a:cubicBezTo>
                  <a:cubicBezTo>
                    <a:pt x="155" y="32"/>
                    <a:pt x="159" y="33"/>
                    <a:pt x="160" y="34"/>
                  </a:cubicBezTo>
                  <a:cubicBezTo>
                    <a:pt x="162" y="34"/>
                    <a:pt x="165" y="37"/>
                    <a:pt x="167" y="38"/>
                  </a:cubicBezTo>
                  <a:cubicBezTo>
                    <a:pt x="168" y="38"/>
                    <a:pt x="171" y="38"/>
                    <a:pt x="173" y="39"/>
                  </a:cubicBezTo>
                  <a:cubicBezTo>
                    <a:pt x="174" y="39"/>
                    <a:pt x="175" y="42"/>
                    <a:pt x="176" y="43"/>
                  </a:cubicBezTo>
                  <a:cubicBezTo>
                    <a:pt x="177" y="44"/>
                    <a:pt x="178" y="47"/>
                    <a:pt x="179" y="48"/>
                  </a:cubicBezTo>
                  <a:cubicBezTo>
                    <a:pt x="182" y="49"/>
                    <a:pt x="188" y="49"/>
                    <a:pt x="190" y="48"/>
                  </a:cubicBezTo>
                  <a:cubicBezTo>
                    <a:pt x="192" y="47"/>
                    <a:pt x="194" y="44"/>
                    <a:pt x="195" y="43"/>
                  </a:cubicBezTo>
                  <a:cubicBezTo>
                    <a:pt x="197" y="40"/>
                    <a:pt x="203" y="34"/>
                    <a:pt x="205" y="31"/>
                  </a:cubicBezTo>
                  <a:cubicBezTo>
                    <a:pt x="207" y="29"/>
                    <a:pt x="209" y="24"/>
                    <a:pt x="211" y="22"/>
                  </a:cubicBezTo>
                  <a:cubicBezTo>
                    <a:pt x="212" y="21"/>
                    <a:pt x="216" y="20"/>
                    <a:pt x="217" y="19"/>
                  </a:cubicBezTo>
                  <a:cubicBezTo>
                    <a:pt x="219" y="18"/>
                    <a:pt x="223" y="17"/>
                    <a:pt x="224" y="16"/>
                  </a:cubicBezTo>
                  <a:cubicBezTo>
                    <a:pt x="225" y="15"/>
                    <a:pt x="225" y="11"/>
                    <a:pt x="226" y="10"/>
                  </a:cubicBezTo>
                  <a:cubicBezTo>
                    <a:pt x="227" y="10"/>
                    <a:pt x="229" y="8"/>
                    <a:pt x="230" y="8"/>
                  </a:cubicBezTo>
                  <a:cubicBezTo>
                    <a:pt x="231" y="8"/>
                    <a:pt x="233" y="9"/>
                    <a:pt x="233" y="1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5" name="Freeform 102">
              <a:extLst>
                <a:ext uri="{FF2B5EF4-FFF2-40B4-BE49-F238E27FC236}">
                  <a16:creationId xmlns:a16="http://schemas.microsoft.com/office/drawing/2014/main" id="{4F99F232-A8DE-452C-BB08-9FDB2C58F9BD}"/>
                </a:ext>
              </a:extLst>
            </p:cNvPr>
            <p:cNvSpPr>
              <a:spLocks/>
            </p:cNvSpPr>
            <p:nvPr/>
          </p:nvSpPr>
          <p:spPr bwMode="auto">
            <a:xfrm>
              <a:off x="6687033" y="6107829"/>
              <a:ext cx="585610" cy="428363"/>
            </a:xfrm>
            <a:custGeom>
              <a:avLst/>
              <a:gdLst/>
              <a:ahLst/>
              <a:cxnLst>
                <a:cxn ang="0">
                  <a:pos x="224" y="138"/>
                </a:cxn>
                <a:cxn ang="0">
                  <a:pos x="203" y="141"/>
                </a:cxn>
                <a:cxn ang="0">
                  <a:pos x="179" y="137"/>
                </a:cxn>
                <a:cxn ang="0">
                  <a:pos x="162" y="141"/>
                </a:cxn>
                <a:cxn ang="0">
                  <a:pos x="134" y="153"/>
                </a:cxn>
                <a:cxn ang="0">
                  <a:pos x="121" y="155"/>
                </a:cxn>
                <a:cxn ang="0">
                  <a:pos x="106" y="155"/>
                </a:cxn>
                <a:cxn ang="0">
                  <a:pos x="90" y="160"/>
                </a:cxn>
                <a:cxn ang="0">
                  <a:pos x="63" y="162"/>
                </a:cxn>
                <a:cxn ang="0">
                  <a:pos x="45" y="158"/>
                </a:cxn>
                <a:cxn ang="0">
                  <a:pos x="24" y="158"/>
                </a:cxn>
                <a:cxn ang="0">
                  <a:pos x="9" y="163"/>
                </a:cxn>
                <a:cxn ang="0">
                  <a:pos x="6" y="153"/>
                </a:cxn>
                <a:cxn ang="0">
                  <a:pos x="6" y="123"/>
                </a:cxn>
                <a:cxn ang="0">
                  <a:pos x="0" y="110"/>
                </a:cxn>
                <a:cxn ang="0">
                  <a:pos x="2" y="100"/>
                </a:cxn>
                <a:cxn ang="0">
                  <a:pos x="6" y="92"/>
                </a:cxn>
                <a:cxn ang="0">
                  <a:pos x="12" y="85"/>
                </a:cxn>
                <a:cxn ang="0">
                  <a:pos x="21" y="83"/>
                </a:cxn>
                <a:cxn ang="0">
                  <a:pos x="26" y="90"/>
                </a:cxn>
                <a:cxn ang="0">
                  <a:pos x="37" y="93"/>
                </a:cxn>
                <a:cxn ang="0">
                  <a:pos x="40" y="83"/>
                </a:cxn>
                <a:cxn ang="0">
                  <a:pos x="42" y="69"/>
                </a:cxn>
                <a:cxn ang="0">
                  <a:pos x="44" y="54"/>
                </a:cxn>
                <a:cxn ang="0">
                  <a:pos x="37" y="42"/>
                </a:cxn>
                <a:cxn ang="0">
                  <a:pos x="32" y="38"/>
                </a:cxn>
                <a:cxn ang="0">
                  <a:pos x="32" y="27"/>
                </a:cxn>
                <a:cxn ang="0">
                  <a:pos x="38" y="13"/>
                </a:cxn>
                <a:cxn ang="0">
                  <a:pos x="44" y="4"/>
                </a:cxn>
                <a:cxn ang="0">
                  <a:pos x="46" y="0"/>
                </a:cxn>
                <a:cxn ang="0">
                  <a:pos x="57" y="6"/>
                </a:cxn>
                <a:cxn ang="0">
                  <a:pos x="66" y="2"/>
                </a:cxn>
                <a:cxn ang="0">
                  <a:pos x="81" y="9"/>
                </a:cxn>
                <a:cxn ang="0">
                  <a:pos x="88" y="21"/>
                </a:cxn>
                <a:cxn ang="0">
                  <a:pos x="107" y="25"/>
                </a:cxn>
                <a:cxn ang="0">
                  <a:pos x="132" y="28"/>
                </a:cxn>
                <a:cxn ang="0">
                  <a:pos x="163" y="29"/>
                </a:cxn>
                <a:cxn ang="0">
                  <a:pos x="189" y="36"/>
                </a:cxn>
                <a:cxn ang="0">
                  <a:pos x="206" y="38"/>
                </a:cxn>
                <a:cxn ang="0">
                  <a:pos x="211" y="47"/>
                </a:cxn>
                <a:cxn ang="0">
                  <a:pos x="213" y="65"/>
                </a:cxn>
                <a:cxn ang="0">
                  <a:pos x="209" y="76"/>
                </a:cxn>
                <a:cxn ang="0">
                  <a:pos x="202" y="86"/>
                </a:cxn>
                <a:cxn ang="0">
                  <a:pos x="195" y="96"/>
                </a:cxn>
                <a:cxn ang="0">
                  <a:pos x="199" y="106"/>
                </a:cxn>
                <a:cxn ang="0">
                  <a:pos x="202" y="114"/>
                </a:cxn>
                <a:cxn ang="0">
                  <a:pos x="210" y="122"/>
                </a:cxn>
              </a:cxnLst>
              <a:rect l="0" t="0" r="r" b="b"/>
              <a:pathLst>
                <a:path w="224" h="164">
                  <a:moveTo>
                    <a:pt x="219" y="133"/>
                  </a:moveTo>
                  <a:cubicBezTo>
                    <a:pt x="220" y="134"/>
                    <a:pt x="223" y="136"/>
                    <a:pt x="224" y="138"/>
                  </a:cubicBezTo>
                  <a:cubicBezTo>
                    <a:pt x="222" y="139"/>
                    <a:pt x="220" y="140"/>
                    <a:pt x="218" y="140"/>
                  </a:cubicBezTo>
                  <a:cubicBezTo>
                    <a:pt x="214" y="141"/>
                    <a:pt x="207" y="141"/>
                    <a:pt x="203" y="141"/>
                  </a:cubicBezTo>
                  <a:cubicBezTo>
                    <a:pt x="200" y="141"/>
                    <a:pt x="194" y="139"/>
                    <a:pt x="191" y="139"/>
                  </a:cubicBezTo>
                  <a:cubicBezTo>
                    <a:pt x="188" y="138"/>
                    <a:pt x="182" y="137"/>
                    <a:pt x="179" y="137"/>
                  </a:cubicBezTo>
                  <a:cubicBezTo>
                    <a:pt x="176" y="137"/>
                    <a:pt x="172" y="137"/>
                    <a:pt x="169" y="138"/>
                  </a:cubicBezTo>
                  <a:cubicBezTo>
                    <a:pt x="167" y="138"/>
                    <a:pt x="164" y="140"/>
                    <a:pt x="162" y="141"/>
                  </a:cubicBezTo>
                  <a:cubicBezTo>
                    <a:pt x="159" y="143"/>
                    <a:pt x="151" y="147"/>
                    <a:pt x="146" y="148"/>
                  </a:cubicBezTo>
                  <a:cubicBezTo>
                    <a:pt x="143" y="149"/>
                    <a:pt x="137" y="152"/>
                    <a:pt x="134" y="153"/>
                  </a:cubicBezTo>
                  <a:cubicBezTo>
                    <a:pt x="132" y="153"/>
                    <a:pt x="128" y="154"/>
                    <a:pt x="126" y="154"/>
                  </a:cubicBezTo>
                  <a:cubicBezTo>
                    <a:pt x="124" y="154"/>
                    <a:pt x="122" y="155"/>
                    <a:pt x="121" y="155"/>
                  </a:cubicBezTo>
                  <a:cubicBezTo>
                    <a:pt x="118" y="155"/>
                    <a:pt x="113" y="154"/>
                    <a:pt x="110" y="154"/>
                  </a:cubicBezTo>
                  <a:cubicBezTo>
                    <a:pt x="109" y="154"/>
                    <a:pt x="107" y="155"/>
                    <a:pt x="106" y="155"/>
                  </a:cubicBezTo>
                  <a:cubicBezTo>
                    <a:pt x="104" y="156"/>
                    <a:pt x="101" y="159"/>
                    <a:pt x="99" y="159"/>
                  </a:cubicBezTo>
                  <a:cubicBezTo>
                    <a:pt x="97" y="160"/>
                    <a:pt x="92" y="160"/>
                    <a:pt x="90" y="160"/>
                  </a:cubicBezTo>
                  <a:cubicBezTo>
                    <a:pt x="85" y="160"/>
                    <a:pt x="74" y="158"/>
                    <a:pt x="68" y="160"/>
                  </a:cubicBezTo>
                  <a:cubicBezTo>
                    <a:pt x="67" y="160"/>
                    <a:pt x="64" y="162"/>
                    <a:pt x="63" y="162"/>
                  </a:cubicBezTo>
                  <a:cubicBezTo>
                    <a:pt x="60" y="163"/>
                    <a:pt x="53" y="163"/>
                    <a:pt x="50" y="162"/>
                  </a:cubicBezTo>
                  <a:cubicBezTo>
                    <a:pt x="49" y="161"/>
                    <a:pt x="46" y="159"/>
                    <a:pt x="45" y="158"/>
                  </a:cubicBezTo>
                  <a:cubicBezTo>
                    <a:pt x="42" y="157"/>
                    <a:pt x="37" y="157"/>
                    <a:pt x="35" y="157"/>
                  </a:cubicBezTo>
                  <a:cubicBezTo>
                    <a:pt x="32" y="157"/>
                    <a:pt x="27" y="158"/>
                    <a:pt x="24" y="158"/>
                  </a:cubicBezTo>
                  <a:cubicBezTo>
                    <a:pt x="21" y="159"/>
                    <a:pt x="17" y="162"/>
                    <a:pt x="14" y="163"/>
                  </a:cubicBezTo>
                  <a:cubicBezTo>
                    <a:pt x="13" y="163"/>
                    <a:pt x="10" y="164"/>
                    <a:pt x="9" y="163"/>
                  </a:cubicBezTo>
                  <a:cubicBezTo>
                    <a:pt x="7" y="163"/>
                    <a:pt x="4" y="160"/>
                    <a:pt x="4" y="158"/>
                  </a:cubicBezTo>
                  <a:cubicBezTo>
                    <a:pt x="4" y="157"/>
                    <a:pt x="6" y="154"/>
                    <a:pt x="6" y="153"/>
                  </a:cubicBezTo>
                  <a:cubicBezTo>
                    <a:pt x="7" y="149"/>
                    <a:pt x="7" y="143"/>
                    <a:pt x="7" y="140"/>
                  </a:cubicBezTo>
                  <a:cubicBezTo>
                    <a:pt x="7" y="135"/>
                    <a:pt x="7" y="127"/>
                    <a:pt x="6" y="123"/>
                  </a:cubicBezTo>
                  <a:cubicBezTo>
                    <a:pt x="5" y="120"/>
                    <a:pt x="3" y="114"/>
                    <a:pt x="1" y="112"/>
                  </a:cubicBezTo>
                  <a:cubicBezTo>
                    <a:pt x="1" y="111"/>
                    <a:pt x="0" y="111"/>
                    <a:pt x="0" y="110"/>
                  </a:cubicBezTo>
                  <a:cubicBezTo>
                    <a:pt x="0" y="109"/>
                    <a:pt x="0" y="107"/>
                    <a:pt x="0" y="106"/>
                  </a:cubicBezTo>
                  <a:cubicBezTo>
                    <a:pt x="1" y="105"/>
                    <a:pt x="2" y="102"/>
                    <a:pt x="2" y="100"/>
                  </a:cubicBezTo>
                  <a:cubicBezTo>
                    <a:pt x="3" y="99"/>
                    <a:pt x="2" y="95"/>
                    <a:pt x="3" y="94"/>
                  </a:cubicBezTo>
                  <a:cubicBezTo>
                    <a:pt x="3" y="93"/>
                    <a:pt x="5" y="93"/>
                    <a:pt x="6" y="92"/>
                  </a:cubicBezTo>
                  <a:cubicBezTo>
                    <a:pt x="7" y="91"/>
                    <a:pt x="9" y="89"/>
                    <a:pt x="10" y="88"/>
                  </a:cubicBezTo>
                  <a:cubicBezTo>
                    <a:pt x="11" y="87"/>
                    <a:pt x="11" y="86"/>
                    <a:pt x="12" y="85"/>
                  </a:cubicBezTo>
                  <a:cubicBezTo>
                    <a:pt x="13" y="84"/>
                    <a:pt x="15" y="83"/>
                    <a:pt x="16" y="83"/>
                  </a:cubicBezTo>
                  <a:cubicBezTo>
                    <a:pt x="17" y="82"/>
                    <a:pt x="20" y="83"/>
                    <a:pt x="21" y="83"/>
                  </a:cubicBezTo>
                  <a:cubicBezTo>
                    <a:pt x="22" y="84"/>
                    <a:pt x="24" y="86"/>
                    <a:pt x="24" y="87"/>
                  </a:cubicBezTo>
                  <a:cubicBezTo>
                    <a:pt x="25" y="87"/>
                    <a:pt x="25" y="89"/>
                    <a:pt x="26" y="90"/>
                  </a:cubicBezTo>
                  <a:cubicBezTo>
                    <a:pt x="27" y="91"/>
                    <a:pt x="30" y="92"/>
                    <a:pt x="31" y="92"/>
                  </a:cubicBezTo>
                  <a:cubicBezTo>
                    <a:pt x="32" y="93"/>
                    <a:pt x="36" y="93"/>
                    <a:pt x="37" y="93"/>
                  </a:cubicBezTo>
                  <a:cubicBezTo>
                    <a:pt x="38" y="92"/>
                    <a:pt x="39" y="89"/>
                    <a:pt x="40" y="87"/>
                  </a:cubicBezTo>
                  <a:cubicBezTo>
                    <a:pt x="40" y="86"/>
                    <a:pt x="40" y="84"/>
                    <a:pt x="40" y="83"/>
                  </a:cubicBezTo>
                  <a:cubicBezTo>
                    <a:pt x="40" y="80"/>
                    <a:pt x="41" y="75"/>
                    <a:pt x="41" y="73"/>
                  </a:cubicBezTo>
                  <a:cubicBezTo>
                    <a:pt x="41" y="72"/>
                    <a:pt x="42" y="70"/>
                    <a:pt x="42" y="69"/>
                  </a:cubicBezTo>
                  <a:cubicBezTo>
                    <a:pt x="43" y="67"/>
                    <a:pt x="42" y="62"/>
                    <a:pt x="42" y="60"/>
                  </a:cubicBezTo>
                  <a:cubicBezTo>
                    <a:pt x="42" y="59"/>
                    <a:pt x="44" y="56"/>
                    <a:pt x="44" y="54"/>
                  </a:cubicBezTo>
                  <a:cubicBezTo>
                    <a:pt x="44" y="52"/>
                    <a:pt x="42" y="49"/>
                    <a:pt x="41" y="47"/>
                  </a:cubicBezTo>
                  <a:cubicBezTo>
                    <a:pt x="40" y="46"/>
                    <a:pt x="38" y="43"/>
                    <a:pt x="37" y="42"/>
                  </a:cubicBezTo>
                  <a:cubicBezTo>
                    <a:pt x="37" y="42"/>
                    <a:pt x="35" y="41"/>
                    <a:pt x="35" y="41"/>
                  </a:cubicBezTo>
                  <a:cubicBezTo>
                    <a:pt x="34" y="40"/>
                    <a:pt x="33" y="39"/>
                    <a:pt x="32" y="38"/>
                  </a:cubicBezTo>
                  <a:cubicBezTo>
                    <a:pt x="31" y="37"/>
                    <a:pt x="30" y="34"/>
                    <a:pt x="30" y="32"/>
                  </a:cubicBezTo>
                  <a:cubicBezTo>
                    <a:pt x="30" y="31"/>
                    <a:pt x="31" y="28"/>
                    <a:pt x="32" y="27"/>
                  </a:cubicBezTo>
                  <a:cubicBezTo>
                    <a:pt x="32" y="26"/>
                    <a:pt x="34" y="22"/>
                    <a:pt x="35" y="21"/>
                  </a:cubicBezTo>
                  <a:cubicBezTo>
                    <a:pt x="36" y="19"/>
                    <a:pt x="37" y="14"/>
                    <a:pt x="38" y="13"/>
                  </a:cubicBezTo>
                  <a:cubicBezTo>
                    <a:pt x="39" y="11"/>
                    <a:pt x="41" y="9"/>
                    <a:pt x="42" y="7"/>
                  </a:cubicBezTo>
                  <a:cubicBezTo>
                    <a:pt x="42" y="6"/>
                    <a:pt x="43" y="4"/>
                    <a:pt x="44" y="4"/>
                  </a:cubicBezTo>
                  <a:cubicBezTo>
                    <a:pt x="44" y="3"/>
                    <a:pt x="45" y="1"/>
                    <a:pt x="46" y="0"/>
                  </a:cubicBezTo>
                  <a:cubicBezTo>
                    <a:pt x="46" y="0"/>
                    <a:pt x="46" y="0"/>
                    <a:pt x="46" y="0"/>
                  </a:cubicBezTo>
                  <a:cubicBezTo>
                    <a:pt x="47" y="1"/>
                    <a:pt x="48" y="4"/>
                    <a:pt x="49" y="5"/>
                  </a:cubicBezTo>
                  <a:cubicBezTo>
                    <a:pt x="50" y="6"/>
                    <a:pt x="55" y="7"/>
                    <a:pt x="57" y="6"/>
                  </a:cubicBezTo>
                  <a:cubicBezTo>
                    <a:pt x="58" y="6"/>
                    <a:pt x="58" y="4"/>
                    <a:pt x="59" y="3"/>
                  </a:cubicBezTo>
                  <a:cubicBezTo>
                    <a:pt x="60" y="2"/>
                    <a:pt x="64" y="2"/>
                    <a:pt x="66" y="2"/>
                  </a:cubicBezTo>
                  <a:cubicBezTo>
                    <a:pt x="68" y="2"/>
                    <a:pt x="73" y="2"/>
                    <a:pt x="75" y="3"/>
                  </a:cubicBezTo>
                  <a:cubicBezTo>
                    <a:pt x="77" y="4"/>
                    <a:pt x="80" y="7"/>
                    <a:pt x="81" y="9"/>
                  </a:cubicBezTo>
                  <a:cubicBezTo>
                    <a:pt x="83" y="10"/>
                    <a:pt x="83" y="14"/>
                    <a:pt x="84" y="16"/>
                  </a:cubicBezTo>
                  <a:cubicBezTo>
                    <a:pt x="85" y="17"/>
                    <a:pt x="86" y="20"/>
                    <a:pt x="88" y="21"/>
                  </a:cubicBezTo>
                  <a:cubicBezTo>
                    <a:pt x="90" y="23"/>
                    <a:pt x="94" y="26"/>
                    <a:pt x="97" y="26"/>
                  </a:cubicBezTo>
                  <a:cubicBezTo>
                    <a:pt x="100" y="27"/>
                    <a:pt x="105" y="25"/>
                    <a:pt x="107" y="25"/>
                  </a:cubicBezTo>
                  <a:cubicBezTo>
                    <a:pt x="111" y="24"/>
                    <a:pt x="118" y="24"/>
                    <a:pt x="121" y="25"/>
                  </a:cubicBezTo>
                  <a:cubicBezTo>
                    <a:pt x="124" y="25"/>
                    <a:pt x="129" y="27"/>
                    <a:pt x="132" y="28"/>
                  </a:cubicBezTo>
                  <a:cubicBezTo>
                    <a:pt x="136" y="29"/>
                    <a:pt x="143" y="31"/>
                    <a:pt x="147" y="31"/>
                  </a:cubicBezTo>
                  <a:cubicBezTo>
                    <a:pt x="151" y="31"/>
                    <a:pt x="159" y="29"/>
                    <a:pt x="163" y="29"/>
                  </a:cubicBezTo>
                  <a:cubicBezTo>
                    <a:pt x="166" y="29"/>
                    <a:pt x="173" y="30"/>
                    <a:pt x="177" y="31"/>
                  </a:cubicBezTo>
                  <a:cubicBezTo>
                    <a:pt x="180" y="32"/>
                    <a:pt x="186" y="36"/>
                    <a:pt x="189" y="36"/>
                  </a:cubicBezTo>
                  <a:cubicBezTo>
                    <a:pt x="193" y="37"/>
                    <a:pt x="201" y="39"/>
                    <a:pt x="205" y="38"/>
                  </a:cubicBezTo>
                  <a:cubicBezTo>
                    <a:pt x="205" y="38"/>
                    <a:pt x="205" y="38"/>
                    <a:pt x="206" y="38"/>
                  </a:cubicBezTo>
                  <a:cubicBezTo>
                    <a:pt x="206" y="39"/>
                    <a:pt x="207" y="40"/>
                    <a:pt x="207" y="41"/>
                  </a:cubicBezTo>
                  <a:cubicBezTo>
                    <a:pt x="208" y="42"/>
                    <a:pt x="210" y="45"/>
                    <a:pt x="211" y="47"/>
                  </a:cubicBezTo>
                  <a:cubicBezTo>
                    <a:pt x="212" y="48"/>
                    <a:pt x="214" y="52"/>
                    <a:pt x="214" y="54"/>
                  </a:cubicBezTo>
                  <a:cubicBezTo>
                    <a:pt x="214" y="57"/>
                    <a:pt x="213" y="62"/>
                    <a:pt x="213" y="65"/>
                  </a:cubicBezTo>
                  <a:cubicBezTo>
                    <a:pt x="213" y="67"/>
                    <a:pt x="213" y="70"/>
                    <a:pt x="212" y="71"/>
                  </a:cubicBezTo>
                  <a:cubicBezTo>
                    <a:pt x="211" y="73"/>
                    <a:pt x="210" y="75"/>
                    <a:pt x="209" y="76"/>
                  </a:cubicBezTo>
                  <a:cubicBezTo>
                    <a:pt x="208" y="77"/>
                    <a:pt x="205" y="79"/>
                    <a:pt x="204" y="81"/>
                  </a:cubicBezTo>
                  <a:cubicBezTo>
                    <a:pt x="204" y="82"/>
                    <a:pt x="203" y="85"/>
                    <a:pt x="202" y="86"/>
                  </a:cubicBezTo>
                  <a:cubicBezTo>
                    <a:pt x="201" y="88"/>
                    <a:pt x="197" y="89"/>
                    <a:pt x="196" y="90"/>
                  </a:cubicBezTo>
                  <a:cubicBezTo>
                    <a:pt x="195" y="91"/>
                    <a:pt x="195" y="95"/>
                    <a:pt x="195" y="96"/>
                  </a:cubicBezTo>
                  <a:cubicBezTo>
                    <a:pt x="195" y="98"/>
                    <a:pt x="195" y="101"/>
                    <a:pt x="196" y="103"/>
                  </a:cubicBezTo>
                  <a:cubicBezTo>
                    <a:pt x="197" y="104"/>
                    <a:pt x="198" y="105"/>
                    <a:pt x="199" y="106"/>
                  </a:cubicBezTo>
                  <a:cubicBezTo>
                    <a:pt x="199" y="107"/>
                    <a:pt x="200" y="110"/>
                    <a:pt x="200" y="111"/>
                  </a:cubicBezTo>
                  <a:cubicBezTo>
                    <a:pt x="201" y="112"/>
                    <a:pt x="202" y="113"/>
                    <a:pt x="202" y="114"/>
                  </a:cubicBezTo>
                  <a:cubicBezTo>
                    <a:pt x="203" y="115"/>
                    <a:pt x="206" y="116"/>
                    <a:pt x="207" y="117"/>
                  </a:cubicBezTo>
                  <a:cubicBezTo>
                    <a:pt x="208" y="118"/>
                    <a:pt x="209" y="121"/>
                    <a:pt x="210" y="122"/>
                  </a:cubicBezTo>
                  <a:cubicBezTo>
                    <a:pt x="212" y="125"/>
                    <a:pt x="217" y="130"/>
                    <a:pt x="219" y="13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6" name="Freeform 103">
              <a:extLst>
                <a:ext uri="{FF2B5EF4-FFF2-40B4-BE49-F238E27FC236}">
                  <a16:creationId xmlns:a16="http://schemas.microsoft.com/office/drawing/2014/main" id="{22DF579D-3960-4D45-A89D-958DFBE368B3}"/>
                </a:ext>
              </a:extLst>
            </p:cNvPr>
            <p:cNvSpPr>
              <a:spLocks/>
            </p:cNvSpPr>
            <p:nvPr/>
          </p:nvSpPr>
          <p:spPr bwMode="auto">
            <a:xfrm>
              <a:off x="6399650" y="6102407"/>
              <a:ext cx="406674" cy="292805"/>
            </a:xfrm>
            <a:custGeom>
              <a:avLst/>
              <a:gdLst/>
              <a:ahLst/>
              <a:cxnLst>
                <a:cxn ang="0">
                  <a:pos x="154" y="6"/>
                </a:cxn>
                <a:cxn ang="0">
                  <a:pos x="148" y="15"/>
                </a:cxn>
                <a:cxn ang="0">
                  <a:pos x="142" y="29"/>
                </a:cxn>
                <a:cxn ang="0">
                  <a:pos x="142" y="40"/>
                </a:cxn>
                <a:cxn ang="0">
                  <a:pos x="147" y="44"/>
                </a:cxn>
                <a:cxn ang="0">
                  <a:pos x="154" y="56"/>
                </a:cxn>
                <a:cxn ang="0">
                  <a:pos x="152" y="71"/>
                </a:cxn>
                <a:cxn ang="0">
                  <a:pos x="150" y="85"/>
                </a:cxn>
                <a:cxn ang="0">
                  <a:pos x="147" y="95"/>
                </a:cxn>
                <a:cxn ang="0">
                  <a:pos x="136" y="92"/>
                </a:cxn>
                <a:cxn ang="0">
                  <a:pos x="131" y="85"/>
                </a:cxn>
                <a:cxn ang="0">
                  <a:pos x="122" y="87"/>
                </a:cxn>
                <a:cxn ang="0">
                  <a:pos x="116" y="94"/>
                </a:cxn>
                <a:cxn ang="0">
                  <a:pos x="112" y="102"/>
                </a:cxn>
                <a:cxn ang="0">
                  <a:pos x="110" y="112"/>
                </a:cxn>
                <a:cxn ang="0">
                  <a:pos x="100" y="108"/>
                </a:cxn>
                <a:cxn ang="0">
                  <a:pos x="82" y="109"/>
                </a:cxn>
                <a:cxn ang="0">
                  <a:pos x="68" y="108"/>
                </a:cxn>
                <a:cxn ang="0">
                  <a:pos x="57" y="95"/>
                </a:cxn>
                <a:cxn ang="0">
                  <a:pos x="41" y="92"/>
                </a:cxn>
                <a:cxn ang="0">
                  <a:pos x="28" y="87"/>
                </a:cxn>
                <a:cxn ang="0">
                  <a:pos x="21" y="82"/>
                </a:cxn>
                <a:cxn ang="0">
                  <a:pos x="10" y="79"/>
                </a:cxn>
                <a:cxn ang="0">
                  <a:pos x="4" y="76"/>
                </a:cxn>
                <a:cxn ang="0">
                  <a:pos x="2" y="67"/>
                </a:cxn>
                <a:cxn ang="0">
                  <a:pos x="1" y="56"/>
                </a:cxn>
                <a:cxn ang="0">
                  <a:pos x="3" y="43"/>
                </a:cxn>
                <a:cxn ang="0">
                  <a:pos x="4" y="34"/>
                </a:cxn>
                <a:cxn ang="0">
                  <a:pos x="2" y="27"/>
                </a:cxn>
                <a:cxn ang="0">
                  <a:pos x="2" y="25"/>
                </a:cxn>
                <a:cxn ang="0">
                  <a:pos x="49" y="21"/>
                </a:cxn>
                <a:cxn ang="0">
                  <a:pos x="84" y="12"/>
                </a:cxn>
                <a:cxn ang="0">
                  <a:pos x="88" y="3"/>
                </a:cxn>
                <a:cxn ang="0">
                  <a:pos x="111" y="1"/>
                </a:cxn>
                <a:cxn ang="0">
                  <a:pos x="130" y="7"/>
                </a:cxn>
                <a:cxn ang="0">
                  <a:pos x="150" y="2"/>
                </a:cxn>
              </a:cxnLst>
              <a:rect l="0" t="0" r="r" b="b"/>
              <a:pathLst>
                <a:path w="156" h="112">
                  <a:moveTo>
                    <a:pt x="156" y="2"/>
                  </a:moveTo>
                  <a:cubicBezTo>
                    <a:pt x="155" y="3"/>
                    <a:pt x="154" y="5"/>
                    <a:pt x="154" y="6"/>
                  </a:cubicBezTo>
                  <a:cubicBezTo>
                    <a:pt x="153" y="6"/>
                    <a:pt x="152" y="8"/>
                    <a:pt x="152" y="9"/>
                  </a:cubicBezTo>
                  <a:cubicBezTo>
                    <a:pt x="151" y="11"/>
                    <a:pt x="149" y="13"/>
                    <a:pt x="148" y="15"/>
                  </a:cubicBezTo>
                  <a:cubicBezTo>
                    <a:pt x="147" y="16"/>
                    <a:pt x="146" y="21"/>
                    <a:pt x="145" y="23"/>
                  </a:cubicBezTo>
                  <a:cubicBezTo>
                    <a:pt x="144" y="24"/>
                    <a:pt x="142" y="28"/>
                    <a:pt x="142" y="29"/>
                  </a:cubicBezTo>
                  <a:cubicBezTo>
                    <a:pt x="141" y="30"/>
                    <a:pt x="140" y="33"/>
                    <a:pt x="140" y="34"/>
                  </a:cubicBezTo>
                  <a:cubicBezTo>
                    <a:pt x="140" y="36"/>
                    <a:pt x="141" y="39"/>
                    <a:pt x="142" y="40"/>
                  </a:cubicBezTo>
                  <a:cubicBezTo>
                    <a:pt x="143" y="41"/>
                    <a:pt x="144" y="42"/>
                    <a:pt x="145" y="43"/>
                  </a:cubicBezTo>
                  <a:cubicBezTo>
                    <a:pt x="145" y="43"/>
                    <a:pt x="147" y="44"/>
                    <a:pt x="147" y="44"/>
                  </a:cubicBezTo>
                  <a:cubicBezTo>
                    <a:pt x="148" y="45"/>
                    <a:pt x="150" y="48"/>
                    <a:pt x="151" y="49"/>
                  </a:cubicBezTo>
                  <a:cubicBezTo>
                    <a:pt x="152" y="51"/>
                    <a:pt x="154" y="54"/>
                    <a:pt x="154" y="56"/>
                  </a:cubicBezTo>
                  <a:cubicBezTo>
                    <a:pt x="154" y="58"/>
                    <a:pt x="152" y="61"/>
                    <a:pt x="152" y="62"/>
                  </a:cubicBezTo>
                  <a:cubicBezTo>
                    <a:pt x="152" y="64"/>
                    <a:pt x="153" y="69"/>
                    <a:pt x="152" y="71"/>
                  </a:cubicBezTo>
                  <a:cubicBezTo>
                    <a:pt x="152" y="72"/>
                    <a:pt x="151" y="74"/>
                    <a:pt x="151" y="75"/>
                  </a:cubicBezTo>
                  <a:cubicBezTo>
                    <a:pt x="151" y="77"/>
                    <a:pt x="150" y="82"/>
                    <a:pt x="150" y="85"/>
                  </a:cubicBezTo>
                  <a:cubicBezTo>
                    <a:pt x="150" y="86"/>
                    <a:pt x="150" y="88"/>
                    <a:pt x="150" y="89"/>
                  </a:cubicBezTo>
                  <a:cubicBezTo>
                    <a:pt x="149" y="91"/>
                    <a:pt x="148" y="94"/>
                    <a:pt x="147" y="95"/>
                  </a:cubicBezTo>
                  <a:cubicBezTo>
                    <a:pt x="146" y="95"/>
                    <a:pt x="142" y="95"/>
                    <a:pt x="141" y="94"/>
                  </a:cubicBezTo>
                  <a:cubicBezTo>
                    <a:pt x="140" y="94"/>
                    <a:pt x="137" y="93"/>
                    <a:pt x="136" y="92"/>
                  </a:cubicBezTo>
                  <a:cubicBezTo>
                    <a:pt x="135" y="91"/>
                    <a:pt x="135" y="89"/>
                    <a:pt x="134" y="89"/>
                  </a:cubicBezTo>
                  <a:cubicBezTo>
                    <a:pt x="134" y="88"/>
                    <a:pt x="132" y="86"/>
                    <a:pt x="131" y="85"/>
                  </a:cubicBezTo>
                  <a:cubicBezTo>
                    <a:pt x="130" y="85"/>
                    <a:pt x="127" y="84"/>
                    <a:pt x="126" y="85"/>
                  </a:cubicBezTo>
                  <a:cubicBezTo>
                    <a:pt x="125" y="85"/>
                    <a:pt x="123" y="86"/>
                    <a:pt x="122" y="87"/>
                  </a:cubicBezTo>
                  <a:cubicBezTo>
                    <a:pt x="121" y="88"/>
                    <a:pt x="121" y="89"/>
                    <a:pt x="120" y="90"/>
                  </a:cubicBezTo>
                  <a:cubicBezTo>
                    <a:pt x="119" y="91"/>
                    <a:pt x="117" y="93"/>
                    <a:pt x="116" y="94"/>
                  </a:cubicBezTo>
                  <a:cubicBezTo>
                    <a:pt x="115" y="95"/>
                    <a:pt x="113" y="95"/>
                    <a:pt x="113" y="96"/>
                  </a:cubicBezTo>
                  <a:cubicBezTo>
                    <a:pt x="112" y="97"/>
                    <a:pt x="113" y="101"/>
                    <a:pt x="112" y="102"/>
                  </a:cubicBezTo>
                  <a:cubicBezTo>
                    <a:pt x="112" y="104"/>
                    <a:pt x="111" y="107"/>
                    <a:pt x="110" y="108"/>
                  </a:cubicBezTo>
                  <a:cubicBezTo>
                    <a:pt x="110" y="109"/>
                    <a:pt x="110" y="111"/>
                    <a:pt x="110" y="112"/>
                  </a:cubicBezTo>
                  <a:cubicBezTo>
                    <a:pt x="109" y="112"/>
                    <a:pt x="107" y="111"/>
                    <a:pt x="107" y="111"/>
                  </a:cubicBezTo>
                  <a:cubicBezTo>
                    <a:pt x="105" y="110"/>
                    <a:pt x="102" y="109"/>
                    <a:pt x="100" y="108"/>
                  </a:cubicBezTo>
                  <a:cubicBezTo>
                    <a:pt x="98" y="108"/>
                    <a:pt x="93" y="108"/>
                    <a:pt x="91" y="108"/>
                  </a:cubicBezTo>
                  <a:cubicBezTo>
                    <a:pt x="89" y="108"/>
                    <a:pt x="84" y="109"/>
                    <a:pt x="82" y="109"/>
                  </a:cubicBezTo>
                  <a:cubicBezTo>
                    <a:pt x="79" y="110"/>
                    <a:pt x="74" y="110"/>
                    <a:pt x="72" y="109"/>
                  </a:cubicBezTo>
                  <a:cubicBezTo>
                    <a:pt x="71" y="109"/>
                    <a:pt x="69" y="108"/>
                    <a:pt x="68" y="108"/>
                  </a:cubicBezTo>
                  <a:cubicBezTo>
                    <a:pt x="66" y="106"/>
                    <a:pt x="60" y="105"/>
                    <a:pt x="59" y="103"/>
                  </a:cubicBezTo>
                  <a:cubicBezTo>
                    <a:pt x="57" y="101"/>
                    <a:pt x="58" y="96"/>
                    <a:pt x="57" y="95"/>
                  </a:cubicBezTo>
                  <a:cubicBezTo>
                    <a:pt x="55" y="93"/>
                    <a:pt x="51" y="90"/>
                    <a:pt x="49" y="90"/>
                  </a:cubicBezTo>
                  <a:cubicBezTo>
                    <a:pt x="47" y="90"/>
                    <a:pt x="43" y="92"/>
                    <a:pt x="41" y="92"/>
                  </a:cubicBezTo>
                  <a:cubicBezTo>
                    <a:pt x="39" y="92"/>
                    <a:pt x="35" y="92"/>
                    <a:pt x="34" y="91"/>
                  </a:cubicBezTo>
                  <a:cubicBezTo>
                    <a:pt x="32" y="91"/>
                    <a:pt x="29" y="88"/>
                    <a:pt x="28" y="87"/>
                  </a:cubicBezTo>
                  <a:cubicBezTo>
                    <a:pt x="27" y="86"/>
                    <a:pt x="24" y="86"/>
                    <a:pt x="23" y="86"/>
                  </a:cubicBezTo>
                  <a:cubicBezTo>
                    <a:pt x="22" y="85"/>
                    <a:pt x="21" y="83"/>
                    <a:pt x="21" y="82"/>
                  </a:cubicBezTo>
                  <a:cubicBezTo>
                    <a:pt x="20" y="81"/>
                    <a:pt x="19" y="80"/>
                    <a:pt x="18" y="79"/>
                  </a:cubicBezTo>
                  <a:cubicBezTo>
                    <a:pt x="16" y="78"/>
                    <a:pt x="12" y="79"/>
                    <a:pt x="10" y="79"/>
                  </a:cubicBezTo>
                  <a:cubicBezTo>
                    <a:pt x="9" y="79"/>
                    <a:pt x="7" y="79"/>
                    <a:pt x="5" y="80"/>
                  </a:cubicBezTo>
                  <a:cubicBezTo>
                    <a:pt x="5" y="78"/>
                    <a:pt x="4" y="77"/>
                    <a:pt x="4" y="76"/>
                  </a:cubicBezTo>
                  <a:cubicBezTo>
                    <a:pt x="4" y="75"/>
                    <a:pt x="4" y="73"/>
                    <a:pt x="4" y="72"/>
                  </a:cubicBezTo>
                  <a:cubicBezTo>
                    <a:pt x="4" y="70"/>
                    <a:pt x="3" y="68"/>
                    <a:pt x="2" y="67"/>
                  </a:cubicBezTo>
                  <a:cubicBezTo>
                    <a:pt x="2" y="66"/>
                    <a:pt x="1" y="64"/>
                    <a:pt x="1" y="63"/>
                  </a:cubicBezTo>
                  <a:cubicBezTo>
                    <a:pt x="0" y="61"/>
                    <a:pt x="1" y="58"/>
                    <a:pt x="1" y="56"/>
                  </a:cubicBezTo>
                  <a:cubicBezTo>
                    <a:pt x="1" y="55"/>
                    <a:pt x="1" y="51"/>
                    <a:pt x="1" y="49"/>
                  </a:cubicBezTo>
                  <a:cubicBezTo>
                    <a:pt x="1" y="48"/>
                    <a:pt x="2" y="45"/>
                    <a:pt x="3" y="43"/>
                  </a:cubicBezTo>
                  <a:cubicBezTo>
                    <a:pt x="3" y="42"/>
                    <a:pt x="4" y="40"/>
                    <a:pt x="4" y="39"/>
                  </a:cubicBezTo>
                  <a:cubicBezTo>
                    <a:pt x="5" y="38"/>
                    <a:pt x="5" y="35"/>
                    <a:pt x="4" y="34"/>
                  </a:cubicBezTo>
                  <a:cubicBezTo>
                    <a:pt x="4" y="33"/>
                    <a:pt x="3" y="32"/>
                    <a:pt x="3" y="31"/>
                  </a:cubicBezTo>
                  <a:cubicBezTo>
                    <a:pt x="2" y="30"/>
                    <a:pt x="2" y="28"/>
                    <a:pt x="2" y="27"/>
                  </a:cubicBezTo>
                  <a:cubicBezTo>
                    <a:pt x="2" y="27"/>
                    <a:pt x="2" y="26"/>
                    <a:pt x="2" y="25"/>
                  </a:cubicBezTo>
                  <a:cubicBezTo>
                    <a:pt x="2" y="25"/>
                    <a:pt x="2" y="25"/>
                    <a:pt x="2" y="25"/>
                  </a:cubicBezTo>
                  <a:cubicBezTo>
                    <a:pt x="8" y="25"/>
                    <a:pt x="22" y="24"/>
                    <a:pt x="28" y="24"/>
                  </a:cubicBezTo>
                  <a:cubicBezTo>
                    <a:pt x="34" y="23"/>
                    <a:pt x="44" y="22"/>
                    <a:pt x="49" y="21"/>
                  </a:cubicBezTo>
                  <a:cubicBezTo>
                    <a:pt x="54" y="20"/>
                    <a:pt x="64" y="17"/>
                    <a:pt x="69" y="16"/>
                  </a:cubicBezTo>
                  <a:cubicBezTo>
                    <a:pt x="73" y="15"/>
                    <a:pt x="81" y="15"/>
                    <a:pt x="84" y="12"/>
                  </a:cubicBezTo>
                  <a:cubicBezTo>
                    <a:pt x="85" y="12"/>
                    <a:pt x="86" y="9"/>
                    <a:pt x="87" y="8"/>
                  </a:cubicBezTo>
                  <a:cubicBezTo>
                    <a:pt x="87" y="7"/>
                    <a:pt x="87" y="4"/>
                    <a:pt x="88" y="3"/>
                  </a:cubicBezTo>
                  <a:cubicBezTo>
                    <a:pt x="90" y="2"/>
                    <a:pt x="95" y="1"/>
                    <a:pt x="98" y="1"/>
                  </a:cubicBezTo>
                  <a:cubicBezTo>
                    <a:pt x="101" y="0"/>
                    <a:pt x="108" y="1"/>
                    <a:pt x="111" y="1"/>
                  </a:cubicBezTo>
                  <a:cubicBezTo>
                    <a:pt x="113" y="2"/>
                    <a:pt x="118" y="4"/>
                    <a:pt x="120" y="4"/>
                  </a:cubicBezTo>
                  <a:cubicBezTo>
                    <a:pt x="123" y="5"/>
                    <a:pt x="128" y="7"/>
                    <a:pt x="130" y="7"/>
                  </a:cubicBezTo>
                  <a:cubicBezTo>
                    <a:pt x="133" y="7"/>
                    <a:pt x="139" y="8"/>
                    <a:pt x="142" y="7"/>
                  </a:cubicBezTo>
                  <a:cubicBezTo>
                    <a:pt x="144" y="6"/>
                    <a:pt x="148" y="3"/>
                    <a:pt x="150" y="2"/>
                  </a:cubicBezTo>
                  <a:cubicBezTo>
                    <a:pt x="151" y="2"/>
                    <a:pt x="154" y="2"/>
                    <a:pt x="156"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7" name="Freeform 104">
              <a:extLst>
                <a:ext uri="{FF2B5EF4-FFF2-40B4-BE49-F238E27FC236}">
                  <a16:creationId xmlns:a16="http://schemas.microsoft.com/office/drawing/2014/main" id="{024814FF-FF16-4ED7-AF30-AC3AE5CCA4B6}"/>
                </a:ext>
              </a:extLst>
            </p:cNvPr>
            <p:cNvSpPr>
              <a:spLocks/>
            </p:cNvSpPr>
            <p:nvPr/>
          </p:nvSpPr>
          <p:spPr bwMode="auto">
            <a:xfrm>
              <a:off x="6277647" y="3724722"/>
              <a:ext cx="21689" cy="18979"/>
            </a:xfrm>
            <a:custGeom>
              <a:avLst/>
              <a:gdLst/>
              <a:ahLst/>
              <a:cxnLst>
                <a:cxn ang="0">
                  <a:pos x="8" y="3"/>
                </a:cxn>
                <a:cxn ang="0">
                  <a:pos x="6" y="7"/>
                </a:cxn>
                <a:cxn ang="0">
                  <a:pos x="3" y="7"/>
                </a:cxn>
                <a:cxn ang="0">
                  <a:pos x="0" y="5"/>
                </a:cxn>
                <a:cxn ang="0">
                  <a:pos x="1" y="2"/>
                </a:cxn>
                <a:cxn ang="0">
                  <a:pos x="3" y="2"/>
                </a:cxn>
                <a:cxn ang="0">
                  <a:pos x="5" y="1"/>
                </a:cxn>
                <a:cxn ang="0">
                  <a:pos x="6" y="1"/>
                </a:cxn>
                <a:cxn ang="0">
                  <a:pos x="8" y="3"/>
                </a:cxn>
              </a:cxnLst>
              <a:rect l="0" t="0" r="r" b="b"/>
              <a:pathLst>
                <a:path w="8" h="7">
                  <a:moveTo>
                    <a:pt x="8" y="3"/>
                  </a:moveTo>
                  <a:cubicBezTo>
                    <a:pt x="8" y="4"/>
                    <a:pt x="7" y="6"/>
                    <a:pt x="6" y="7"/>
                  </a:cubicBezTo>
                  <a:cubicBezTo>
                    <a:pt x="5" y="7"/>
                    <a:pt x="4" y="7"/>
                    <a:pt x="3" y="7"/>
                  </a:cubicBezTo>
                  <a:cubicBezTo>
                    <a:pt x="2" y="7"/>
                    <a:pt x="1" y="5"/>
                    <a:pt x="0" y="5"/>
                  </a:cubicBezTo>
                  <a:cubicBezTo>
                    <a:pt x="0" y="4"/>
                    <a:pt x="1" y="2"/>
                    <a:pt x="1" y="2"/>
                  </a:cubicBezTo>
                  <a:cubicBezTo>
                    <a:pt x="2" y="2"/>
                    <a:pt x="3" y="2"/>
                    <a:pt x="3" y="2"/>
                  </a:cubicBezTo>
                  <a:cubicBezTo>
                    <a:pt x="4" y="2"/>
                    <a:pt x="4" y="1"/>
                    <a:pt x="5" y="1"/>
                  </a:cubicBezTo>
                  <a:cubicBezTo>
                    <a:pt x="5" y="0"/>
                    <a:pt x="6" y="1"/>
                    <a:pt x="6" y="1"/>
                  </a:cubicBezTo>
                  <a:cubicBezTo>
                    <a:pt x="6" y="2"/>
                    <a:pt x="8" y="3"/>
                    <a:pt x="8"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8" name="Freeform 105">
              <a:extLst>
                <a:ext uri="{FF2B5EF4-FFF2-40B4-BE49-F238E27FC236}">
                  <a16:creationId xmlns:a16="http://schemas.microsoft.com/office/drawing/2014/main" id="{6EE3AC17-1296-4063-AD5F-6F3B8D9A0796}"/>
                </a:ext>
              </a:extLst>
            </p:cNvPr>
            <p:cNvSpPr>
              <a:spLocks/>
            </p:cNvSpPr>
            <p:nvPr/>
          </p:nvSpPr>
          <p:spPr bwMode="auto">
            <a:xfrm>
              <a:off x="6334582" y="3868412"/>
              <a:ext cx="43379" cy="40668"/>
            </a:xfrm>
            <a:custGeom>
              <a:avLst/>
              <a:gdLst/>
              <a:ahLst/>
              <a:cxnLst>
                <a:cxn ang="0">
                  <a:pos x="16" y="6"/>
                </a:cxn>
                <a:cxn ang="0">
                  <a:pos x="17" y="13"/>
                </a:cxn>
                <a:cxn ang="0">
                  <a:pos x="13" y="15"/>
                </a:cxn>
                <a:cxn ang="0">
                  <a:pos x="7" y="15"/>
                </a:cxn>
                <a:cxn ang="0">
                  <a:pos x="4" y="13"/>
                </a:cxn>
                <a:cxn ang="0">
                  <a:pos x="2" y="13"/>
                </a:cxn>
                <a:cxn ang="0">
                  <a:pos x="0" y="10"/>
                </a:cxn>
                <a:cxn ang="0">
                  <a:pos x="3" y="7"/>
                </a:cxn>
                <a:cxn ang="0">
                  <a:pos x="6" y="2"/>
                </a:cxn>
                <a:cxn ang="0">
                  <a:pos x="9" y="0"/>
                </a:cxn>
                <a:cxn ang="0">
                  <a:pos x="12" y="0"/>
                </a:cxn>
                <a:cxn ang="0">
                  <a:pos x="15" y="3"/>
                </a:cxn>
                <a:cxn ang="0">
                  <a:pos x="16" y="6"/>
                </a:cxn>
              </a:cxnLst>
              <a:rect l="0" t="0" r="r" b="b"/>
              <a:pathLst>
                <a:path w="17" h="15">
                  <a:moveTo>
                    <a:pt x="16" y="6"/>
                  </a:moveTo>
                  <a:cubicBezTo>
                    <a:pt x="16" y="8"/>
                    <a:pt x="17" y="12"/>
                    <a:pt x="17" y="13"/>
                  </a:cubicBezTo>
                  <a:cubicBezTo>
                    <a:pt x="16" y="14"/>
                    <a:pt x="14" y="15"/>
                    <a:pt x="13" y="15"/>
                  </a:cubicBezTo>
                  <a:cubicBezTo>
                    <a:pt x="11" y="15"/>
                    <a:pt x="8" y="15"/>
                    <a:pt x="7" y="15"/>
                  </a:cubicBezTo>
                  <a:cubicBezTo>
                    <a:pt x="6" y="14"/>
                    <a:pt x="5" y="13"/>
                    <a:pt x="4" y="13"/>
                  </a:cubicBezTo>
                  <a:cubicBezTo>
                    <a:pt x="4" y="13"/>
                    <a:pt x="2" y="13"/>
                    <a:pt x="2" y="13"/>
                  </a:cubicBezTo>
                  <a:cubicBezTo>
                    <a:pt x="1" y="12"/>
                    <a:pt x="0" y="11"/>
                    <a:pt x="0" y="10"/>
                  </a:cubicBezTo>
                  <a:cubicBezTo>
                    <a:pt x="0" y="9"/>
                    <a:pt x="2" y="8"/>
                    <a:pt x="3" y="7"/>
                  </a:cubicBezTo>
                  <a:cubicBezTo>
                    <a:pt x="3" y="6"/>
                    <a:pt x="5" y="3"/>
                    <a:pt x="6" y="2"/>
                  </a:cubicBezTo>
                  <a:cubicBezTo>
                    <a:pt x="6" y="2"/>
                    <a:pt x="8" y="0"/>
                    <a:pt x="9" y="0"/>
                  </a:cubicBezTo>
                  <a:cubicBezTo>
                    <a:pt x="10" y="0"/>
                    <a:pt x="11" y="0"/>
                    <a:pt x="12" y="0"/>
                  </a:cubicBezTo>
                  <a:cubicBezTo>
                    <a:pt x="13" y="0"/>
                    <a:pt x="14" y="2"/>
                    <a:pt x="15" y="3"/>
                  </a:cubicBezTo>
                  <a:cubicBezTo>
                    <a:pt x="15" y="4"/>
                    <a:pt x="16" y="6"/>
                    <a:pt x="1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9" name="Freeform 106">
              <a:extLst>
                <a:ext uri="{FF2B5EF4-FFF2-40B4-BE49-F238E27FC236}">
                  <a16:creationId xmlns:a16="http://schemas.microsoft.com/office/drawing/2014/main" id="{ED578848-0F3C-4937-8B12-592D1B9288B4}"/>
                </a:ext>
              </a:extLst>
            </p:cNvPr>
            <p:cNvSpPr>
              <a:spLocks/>
            </p:cNvSpPr>
            <p:nvPr/>
          </p:nvSpPr>
          <p:spPr bwMode="auto">
            <a:xfrm>
              <a:off x="6472850" y="3046932"/>
              <a:ext cx="176226" cy="195203"/>
            </a:xfrm>
            <a:custGeom>
              <a:avLst/>
              <a:gdLst/>
              <a:ahLst/>
              <a:cxnLst>
                <a:cxn ang="0">
                  <a:pos x="62" y="66"/>
                </a:cxn>
                <a:cxn ang="0">
                  <a:pos x="66" y="61"/>
                </a:cxn>
                <a:cxn ang="0">
                  <a:pos x="63" y="52"/>
                </a:cxn>
                <a:cxn ang="0">
                  <a:pos x="52" y="41"/>
                </a:cxn>
                <a:cxn ang="0">
                  <a:pos x="41" y="37"/>
                </a:cxn>
                <a:cxn ang="0">
                  <a:pos x="36" y="32"/>
                </a:cxn>
                <a:cxn ang="0">
                  <a:pos x="35" y="24"/>
                </a:cxn>
                <a:cxn ang="0">
                  <a:pos x="35" y="18"/>
                </a:cxn>
                <a:cxn ang="0">
                  <a:pos x="33" y="15"/>
                </a:cxn>
                <a:cxn ang="0">
                  <a:pos x="26" y="10"/>
                </a:cxn>
                <a:cxn ang="0">
                  <a:pos x="18" y="6"/>
                </a:cxn>
                <a:cxn ang="0">
                  <a:pos x="14" y="1"/>
                </a:cxn>
                <a:cxn ang="0">
                  <a:pos x="8" y="1"/>
                </a:cxn>
                <a:cxn ang="0">
                  <a:pos x="4" y="5"/>
                </a:cxn>
                <a:cxn ang="0">
                  <a:pos x="4" y="8"/>
                </a:cxn>
                <a:cxn ang="0">
                  <a:pos x="6" y="11"/>
                </a:cxn>
                <a:cxn ang="0">
                  <a:pos x="10" y="13"/>
                </a:cxn>
                <a:cxn ang="0">
                  <a:pos x="10" y="17"/>
                </a:cxn>
                <a:cxn ang="0">
                  <a:pos x="7" y="21"/>
                </a:cxn>
                <a:cxn ang="0">
                  <a:pos x="2" y="24"/>
                </a:cxn>
                <a:cxn ang="0">
                  <a:pos x="0" y="28"/>
                </a:cxn>
                <a:cxn ang="0">
                  <a:pos x="1" y="33"/>
                </a:cxn>
                <a:cxn ang="0">
                  <a:pos x="5" y="34"/>
                </a:cxn>
                <a:cxn ang="0">
                  <a:pos x="10" y="34"/>
                </a:cxn>
                <a:cxn ang="0">
                  <a:pos x="13" y="37"/>
                </a:cxn>
                <a:cxn ang="0">
                  <a:pos x="15" y="42"/>
                </a:cxn>
                <a:cxn ang="0">
                  <a:pos x="21" y="42"/>
                </a:cxn>
                <a:cxn ang="0">
                  <a:pos x="28" y="41"/>
                </a:cxn>
                <a:cxn ang="0">
                  <a:pos x="32" y="43"/>
                </a:cxn>
                <a:cxn ang="0">
                  <a:pos x="34" y="49"/>
                </a:cxn>
                <a:cxn ang="0">
                  <a:pos x="32" y="54"/>
                </a:cxn>
                <a:cxn ang="0">
                  <a:pos x="27" y="57"/>
                </a:cxn>
                <a:cxn ang="0">
                  <a:pos x="26" y="59"/>
                </a:cxn>
                <a:cxn ang="0">
                  <a:pos x="27" y="63"/>
                </a:cxn>
                <a:cxn ang="0">
                  <a:pos x="29" y="66"/>
                </a:cxn>
                <a:cxn ang="0">
                  <a:pos x="35" y="68"/>
                </a:cxn>
                <a:cxn ang="0">
                  <a:pos x="36" y="64"/>
                </a:cxn>
                <a:cxn ang="0">
                  <a:pos x="40" y="61"/>
                </a:cxn>
                <a:cxn ang="0">
                  <a:pos x="45" y="61"/>
                </a:cxn>
                <a:cxn ang="0">
                  <a:pos x="47" y="63"/>
                </a:cxn>
                <a:cxn ang="0">
                  <a:pos x="49" y="65"/>
                </a:cxn>
                <a:cxn ang="0">
                  <a:pos x="47" y="67"/>
                </a:cxn>
                <a:cxn ang="0">
                  <a:pos x="43" y="69"/>
                </a:cxn>
                <a:cxn ang="0">
                  <a:pos x="42" y="71"/>
                </a:cxn>
                <a:cxn ang="0">
                  <a:pos x="44" y="74"/>
                </a:cxn>
                <a:cxn ang="0">
                  <a:pos x="51" y="74"/>
                </a:cxn>
                <a:cxn ang="0">
                  <a:pos x="55" y="70"/>
                </a:cxn>
                <a:cxn ang="0">
                  <a:pos x="59" y="68"/>
                </a:cxn>
                <a:cxn ang="0">
                  <a:pos x="62" y="66"/>
                </a:cxn>
              </a:cxnLst>
              <a:rect l="0" t="0" r="r" b="b"/>
              <a:pathLst>
                <a:path w="67" h="75">
                  <a:moveTo>
                    <a:pt x="62" y="66"/>
                  </a:moveTo>
                  <a:cubicBezTo>
                    <a:pt x="63" y="65"/>
                    <a:pt x="66" y="63"/>
                    <a:pt x="66" y="61"/>
                  </a:cubicBezTo>
                  <a:cubicBezTo>
                    <a:pt x="67" y="59"/>
                    <a:pt x="64" y="54"/>
                    <a:pt x="63" y="52"/>
                  </a:cubicBezTo>
                  <a:cubicBezTo>
                    <a:pt x="61" y="49"/>
                    <a:pt x="55" y="43"/>
                    <a:pt x="52" y="41"/>
                  </a:cubicBezTo>
                  <a:cubicBezTo>
                    <a:pt x="49" y="39"/>
                    <a:pt x="44" y="39"/>
                    <a:pt x="41" y="37"/>
                  </a:cubicBezTo>
                  <a:cubicBezTo>
                    <a:pt x="40" y="36"/>
                    <a:pt x="37" y="34"/>
                    <a:pt x="36" y="32"/>
                  </a:cubicBezTo>
                  <a:cubicBezTo>
                    <a:pt x="35" y="30"/>
                    <a:pt x="35" y="26"/>
                    <a:pt x="35" y="24"/>
                  </a:cubicBezTo>
                  <a:cubicBezTo>
                    <a:pt x="35" y="22"/>
                    <a:pt x="36" y="19"/>
                    <a:pt x="35" y="18"/>
                  </a:cubicBezTo>
                  <a:cubicBezTo>
                    <a:pt x="35" y="17"/>
                    <a:pt x="34" y="15"/>
                    <a:pt x="33" y="15"/>
                  </a:cubicBezTo>
                  <a:cubicBezTo>
                    <a:pt x="32" y="13"/>
                    <a:pt x="28" y="11"/>
                    <a:pt x="26" y="10"/>
                  </a:cubicBezTo>
                  <a:cubicBezTo>
                    <a:pt x="24" y="9"/>
                    <a:pt x="20" y="8"/>
                    <a:pt x="18" y="6"/>
                  </a:cubicBezTo>
                  <a:cubicBezTo>
                    <a:pt x="17" y="5"/>
                    <a:pt x="16" y="1"/>
                    <a:pt x="14" y="1"/>
                  </a:cubicBezTo>
                  <a:cubicBezTo>
                    <a:pt x="13" y="0"/>
                    <a:pt x="9" y="0"/>
                    <a:pt x="8" y="1"/>
                  </a:cubicBezTo>
                  <a:cubicBezTo>
                    <a:pt x="7" y="1"/>
                    <a:pt x="5" y="3"/>
                    <a:pt x="4" y="5"/>
                  </a:cubicBezTo>
                  <a:cubicBezTo>
                    <a:pt x="4" y="5"/>
                    <a:pt x="3" y="7"/>
                    <a:pt x="4" y="8"/>
                  </a:cubicBezTo>
                  <a:cubicBezTo>
                    <a:pt x="4" y="9"/>
                    <a:pt x="5" y="11"/>
                    <a:pt x="6" y="11"/>
                  </a:cubicBezTo>
                  <a:cubicBezTo>
                    <a:pt x="7" y="12"/>
                    <a:pt x="10" y="12"/>
                    <a:pt x="10" y="13"/>
                  </a:cubicBezTo>
                  <a:cubicBezTo>
                    <a:pt x="11" y="14"/>
                    <a:pt x="10" y="16"/>
                    <a:pt x="10" y="17"/>
                  </a:cubicBezTo>
                  <a:cubicBezTo>
                    <a:pt x="9" y="18"/>
                    <a:pt x="8" y="20"/>
                    <a:pt x="7" y="21"/>
                  </a:cubicBezTo>
                  <a:cubicBezTo>
                    <a:pt x="6" y="22"/>
                    <a:pt x="3" y="23"/>
                    <a:pt x="2" y="24"/>
                  </a:cubicBezTo>
                  <a:cubicBezTo>
                    <a:pt x="1" y="25"/>
                    <a:pt x="0" y="27"/>
                    <a:pt x="0" y="28"/>
                  </a:cubicBezTo>
                  <a:cubicBezTo>
                    <a:pt x="0" y="30"/>
                    <a:pt x="0" y="32"/>
                    <a:pt x="1" y="33"/>
                  </a:cubicBezTo>
                  <a:cubicBezTo>
                    <a:pt x="2" y="34"/>
                    <a:pt x="4" y="34"/>
                    <a:pt x="5" y="34"/>
                  </a:cubicBezTo>
                  <a:cubicBezTo>
                    <a:pt x="6" y="35"/>
                    <a:pt x="9" y="34"/>
                    <a:pt x="10" y="34"/>
                  </a:cubicBezTo>
                  <a:cubicBezTo>
                    <a:pt x="11" y="34"/>
                    <a:pt x="12" y="36"/>
                    <a:pt x="13" y="37"/>
                  </a:cubicBezTo>
                  <a:cubicBezTo>
                    <a:pt x="14" y="38"/>
                    <a:pt x="14" y="41"/>
                    <a:pt x="15" y="42"/>
                  </a:cubicBezTo>
                  <a:cubicBezTo>
                    <a:pt x="16" y="42"/>
                    <a:pt x="20" y="42"/>
                    <a:pt x="21" y="42"/>
                  </a:cubicBezTo>
                  <a:cubicBezTo>
                    <a:pt x="23" y="42"/>
                    <a:pt x="26" y="41"/>
                    <a:pt x="28" y="41"/>
                  </a:cubicBezTo>
                  <a:cubicBezTo>
                    <a:pt x="29" y="41"/>
                    <a:pt x="31" y="42"/>
                    <a:pt x="32" y="43"/>
                  </a:cubicBezTo>
                  <a:cubicBezTo>
                    <a:pt x="33" y="44"/>
                    <a:pt x="35" y="48"/>
                    <a:pt x="34" y="49"/>
                  </a:cubicBezTo>
                  <a:cubicBezTo>
                    <a:pt x="34" y="51"/>
                    <a:pt x="33" y="53"/>
                    <a:pt x="32" y="54"/>
                  </a:cubicBezTo>
                  <a:cubicBezTo>
                    <a:pt x="31" y="55"/>
                    <a:pt x="28" y="56"/>
                    <a:pt x="27" y="57"/>
                  </a:cubicBezTo>
                  <a:cubicBezTo>
                    <a:pt x="27" y="57"/>
                    <a:pt x="26" y="59"/>
                    <a:pt x="26" y="59"/>
                  </a:cubicBezTo>
                  <a:cubicBezTo>
                    <a:pt x="26" y="60"/>
                    <a:pt x="27" y="62"/>
                    <a:pt x="27" y="63"/>
                  </a:cubicBezTo>
                  <a:cubicBezTo>
                    <a:pt x="27" y="64"/>
                    <a:pt x="28" y="66"/>
                    <a:pt x="29" y="66"/>
                  </a:cubicBezTo>
                  <a:cubicBezTo>
                    <a:pt x="30" y="67"/>
                    <a:pt x="33" y="68"/>
                    <a:pt x="35" y="68"/>
                  </a:cubicBezTo>
                  <a:cubicBezTo>
                    <a:pt x="36" y="67"/>
                    <a:pt x="36" y="65"/>
                    <a:pt x="36" y="64"/>
                  </a:cubicBezTo>
                  <a:cubicBezTo>
                    <a:pt x="37" y="63"/>
                    <a:pt x="39" y="61"/>
                    <a:pt x="40" y="61"/>
                  </a:cubicBezTo>
                  <a:cubicBezTo>
                    <a:pt x="41" y="60"/>
                    <a:pt x="44" y="60"/>
                    <a:pt x="45" y="61"/>
                  </a:cubicBezTo>
                  <a:cubicBezTo>
                    <a:pt x="46" y="61"/>
                    <a:pt x="47" y="62"/>
                    <a:pt x="47" y="63"/>
                  </a:cubicBezTo>
                  <a:cubicBezTo>
                    <a:pt x="48" y="63"/>
                    <a:pt x="49" y="64"/>
                    <a:pt x="49" y="65"/>
                  </a:cubicBezTo>
                  <a:cubicBezTo>
                    <a:pt x="49" y="65"/>
                    <a:pt x="48" y="66"/>
                    <a:pt x="47" y="67"/>
                  </a:cubicBezTo>
                  <a:cubicBezTo>
                    <a:pt x="46" y="68"/>
                    <a:pt x="43" y="68"/>
                    <a:pt x="43" y="69"/>
                  </a:cubicBezTo>
                  <a:cubicBezTo>
                    <a:pt x="42" y="69"/>
                    <a:pt x="42" y="71"/>
                    <a:pt x="42" y="71"/>
                  </a:cubicBezTo>
                  <a:cubicBezTo>
                    <a:pt x="42" y="72"/>
                    <a:pt x="44" y="73"/>
                    <a:pt x="44" y="74"/>
                  </a:cubicBezTo>
                  <a:cubicBezTo>
                    <a:pt x="46" y="74"/>
                    <a:pt x="50" y="75"/>
                    <a:pt x="51" y="74"/>
                  </a:cubicBezTo>
                  <a:cubicBezTo>
                    <a:pt x="53" y="74"/>
                    <a:pt x="54" y="71"/>
                    <a:pt x="55" y="70"/>
                  </a:cubicBezTo>
                  <a:cubicBezTo>
                    <a:pt x="56" y="69"/>
                    <a:pt x="58" y="69"/>
                    <a:pt x="59" y="68"/>
                  </a:cubicBezTo>
                  <a:cubicBezTo>
                    <a:pt x="60" y="68"/>
                    <a:pt x="62" y="67"/>
                    <a:pt x="62" y="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0" name="Freeform 107">
              <a:extLst>
                <a:ext uri="{FF2B5EF4-FFF2-40B4-BE49-F238E27FC236}">
                  <a16:creationId xmlns:a16="http://schemas.microsoft.com/office/drawing/2014/main" id="{A9ED2CE9-59E7-4C43-97B5-4425007C6E26}"/>
                </a:ext>
              </a:extLst>
            </p:cNvPr>
            <p:cNvSpPr>
              <a:spLocks/>
            </p:cNvSpPr>
            <p:nvPr/>
          </p:nvSpPr>
          <p:spPr bwMode="auto">
            <a:xfrm>
              <a:off x="5388387" y="2987287"/>
              <a:ext cx="1192910" cy="940773"/>
            </a:xfrm>
            <a:custGeom>
              <a:avLst/>
              <a:gdLst/>
              <a:ahLst/>
              <a:cxnLst>
                <a:cxn ang="0">
                  <a:pos x="451" y="342"/>
                </a:cxn>
                <a:cxn ang="0">
                  <a:pos x="426" y="360"/>
                </a:cxn>
                <a:cxn ang="0">
                  <a:pos x="414" y="341"/>
                </a:cxn>
                <a:cxn ang="0">
                  <a:pos x="404" y="351"/>
                </a:cxn>
                <a:cxn ang="0">
                  <a:pos x="386" y="338"/>
                </a:cxn>
                <a:cxn ang="0">
                  <a:pos x="357" y="307"/>
                </a:cxn>
                <a:cxn ang="0">
                  <a:pos x="359" y="290"/>
                </a:cxn>
                <a:cxn ang="0">
                  <a:pos x="349" y="271"/>
                </a:cxn>
                <a:cxn ang="0">
                  <a:pos x="337" y="274"/>
                </a:cxn>
                <a:cxn ang="0">
                  <a:pos x="342" y="259"/>
                </a:cxn>
                <a:cxn ang="0">
                  <a:pos x="333" y="259"/>
                </a:cxn>
                <a:cxn ang="0">
                  <a:pos x="329" y="243"/>
                </a:cxn>
                <a:cxn ang="0">
                  <a:pos x="313" y="236"/>
                </a:cxn>
                <a:cxn ang="0">
                  <a:pos x="315" y="218"/>
                </a:cxn>
                <a:cxn ang="0">
                  <a:pos x="279" y="221"/>
                </a:cxn>
                <a:cxn ang="0">
                  <a:pos x="255" y="212"/>
                </a:cxn>
                <a:cxn ang="0">
                  <a:pos x="228" y="212"/>
                </a:cxn>
                <a:cxn ang="0">
                  <a:pos x="209" y="209"/>
                </a:cxn>
                <a:cxn ang="0">
                  <a:pos x="202" y="204"/>
                </a:cxn>
                <a:cxn ang="0">
                  <a:pos x="204" y="187"/>
                </a:cxn>
                <a:cxn ang="0">
                  <a:pos x="204" y="165"/>
                </a:cxn>
                <a:cxn ang="0">
                  <a:pos x="177" y="153"/>
                </a:cxn>
                <a:cxn ang="0">
                  <a:pos x="162" y="128"/>
                </a:cxn>
                <a:cxn ang="0">
                  <a:pos x="128" y="98"/>
                </a:cxn>
                <a:cxn ang="0">
                  <a:pos x="99" y="76"/>
                </a:cxn>
                <a:cxn ang="0">
                  <a:pos x="71" y="62"/>
                </a:cxn>
                <a:cxn ang="0">
                  <a:pos x="51" y="57"/>
                </a:cxn>
                <a:cxn ang="0">
                  <a:pos x="36" y="49"/>
                </a:cxn>
                <a:cxn ang="0">
                  <a:pos x="39" y="61"/>
                </a:cxn>
                <a:cxn ang="0">
                  <a:pos x="17" y="67"/>
                </a:cxn>
                <a:cxn ang="0">
                  <a:pos x="8" y="57"/>
                </a:cxn>
                <a:cxn ang="0">
                  <a:pos x="52" y="41"/>
                </a:cxn>
                <a:cxn ang="0">
                  <a:pos x="69" y="17"/>
                </a:cxn>
                <a:cxn ang="0">
                  <a:pos x="97" y="12"/>
                </a:cxn>
                <a:cxn ang="0">
                  <a:pos x="114" y="0"/>
                </a:cxn>
                <a:cxn ang="0">
                  <a:pos x="139" y="17"/>
                </a:cxn>
                <a:cxn ang="0">
                  <a:pos x="156" y="52"/>
                </a:cxn>
                <a:cxn ang="0">
                  <a:pos x="176" y="76"/>
                </a:cxn>
                <a:cxn ang="0">
                  <a:pos x="224" y="93"/>
                </a:cxn>
                <a:cxn ang="0">
                  <a:pos x="250" y="117"/>
                </a:cxn>
                <a:cxn ang="0">
                  <a:pos x="292" y="126"/>
                </a:cxn>
                <a:cxn ang="0">
                  <a:pos x="311" y="120"/>
                </a:cxn>
                <a:cxn ang="0">
                  <a:pos x="326" y="123"/>
                </a:cxn>
                <a:cxn ang="0">
                  <a:pos x="339" y="130"/>
                </a:cxn>
                <a:cxn ang="0">
                  <a:pos x="346" y="159"/>
                </a:cxn>
                <a:cxn ang="0">
                  <a:pos x="357" y="175"/>
                </a:cxn>
                <a:cxn ang="0">
                  <a:pos x="354" y="216"/>
                </a:cxn>
                <a:cxn ang="0">
                  <a:pos x="368" y="258"/>
                </a:cxn>
                <a:cxn ang="0">
                  <a:pos x="392" y="289"/>
                </a:cxn>
                <a:cxn ang="0">
                  <a:pos x="424" y="297"/>
                </a:cxn>
                <a:cxn ang="0">
                  <a:pos x="444" y="298"/>
                </a:cxn>
                <a:cxn ang="0">
                  <a:pos x="454" y="295"/>
                </a:cxn>
                <a:cxn ang="0">
                  <a:pos x="455" y="313"/>
                </a:cxn>
              </a:cxnLst>
              <a:rect l="0" t="0" r="r" b="b"/>
              <a:pathLst>
                <a:path w="457" h="361">
                  <a:moveTo>
                    <a:pt x="457" y="317"/>
                  </a:moveTo>
                  <a:cubicBezTo>
                    <a:pt x="457" y="319"/>
                    <a:pt x="457" y="324"/>
                    <a:pt x="456" y="327"/>
                  </a:cubicBezTo>
                  <a:cubicBezTo>
                    <a:pt x="456" y="328"/>
                    <a:pt x="452" y="330"/>
                    <a:pt x="452" y="332"/>
                  </a:cubicBezTo>
                  <a:cubicBezTo>
                    <a:pt x="451" y="334"/>
                    <a:pt x="452" y="340"/>
                    <a:pt x="451" y="342"/>
                  </a:cubicBezTo>
                  <a:cubicBezTo>
                    <a:pt x="450" y="344"/>
                    <a:pt x="446" y="347"/>
                    <a:pt x="445" y="348"/>
                  </a:cubicBezTo>
                  <a:cubicBezTo>
                    <a:pt x="443" y="351"/>
                    <a:pt x="439" y="356"/>
                    <a:pt x="437" y="358"/>
                  </a:cubicBezTo>
                  <a:cubicBezTo>
                    <a:pt x="436" y="359"/>
                    <a:pt x="433" y="360"/>
                    <a:pt x="431" y="361"/>
                  </a:cubicBezTo>
                  <a:cubicBezTo>
                    <a:pt x="430" y="361"/>
                    <a:pt x="427" y="360"/>
                    <a:pt x="426" y="360"/>
                  </a:cubicBezTo>
                  <a:cubicBezTo>
                    <a:pt x="425" y="359"/>
                    <a:pt x="424" y="356"/>
                    <a:pt x="423" y="354"/>
                  </a:cubicBezTo>
                  <a:cubicBezTo>
                    <a:pt x="423" y="353"/>
                    <a:pt x="423" y="350"/>
                    <a:pt x="423" y="349"/>
                  </a:cubicBezTo>
                  <a:cubicBezTo>
                    <a:pt x="422" y="347"/>
                    <a:pt x="421" y="345"/>
                    <a:pt x="420" y="344"/>
                  </a:cubicBezTo>
                  <a:cubicBezTo>
                    <a:pt x="419" y="343"/>
                    <a:pt x="416" y="342"/>
                    <a:pt x="414" y="341"/>
                  </a:cubicBezTo>
                  <a:cubicBezTo>
                    <a:pt x="413" y="341"/>
                    <a:pt x="409" y="341"/>
                    <a:pt x="407" y="342"/>
                  </a:cubicBezTo>
                  <a:cubicBezTo>
                    <a:pt x="406" y="342"/>
                    <a:pt x="405" y="343"/>
                    <a:pt x="405" y="344"/>
                  </a:cubicBezTo>
                  <a:cubicBezTo>
                    <a:pt x="404" y="345"/>
                    <a:pt x="406" y="347"/>
                    <a:pt x="406" y="348"/>
                  </a:cubicBezTo>
                  <a:cubicBezTo>
                    <a:pt x="406" y="349"/>
                    <a:pt x="404" y="350"/>
                    <a:pt x="404" y="351"/>
                  </a:cubicBezTo>
                  <a:cubicBezTo>
                    <a:pt x="403" y="352"/>
                    <a:pt x="401" y="353"/>
                    <a:pt x="400" y="354"/>
                  </a:cubicBezTo>
                  <a:cubicBezTo>
                    <a:pt x="399" y="354"/>
                    <a:pt x="396" y="354"/>
                    <a:pt x="395" y="353"/>
                  </a:cubicBezTo>
                  <a:cubicBezTo>
                    <a:pt x="393" y="352"/>
                    <a:pt x="390" y="348"/>
                    <a:pt x="389" y="346"/>
                  </a:cubicBezTo>
                  <a:cubicBezTo>
                    <a:pt x="388" y="344"/>
                    <a:pt x="386" y="341"/>
                    <a:pt x="386" y="338"/>
                  </a:cubicBezTo>
                  <a:cubicBezTo>
                    <a:pt x="385" y="336"/>
                    <a:pt x="386" y="330"/>
                    <a:pt x="385" y="327"/>
                  </a:cubicBezTo>
                  <a:cubicBezTo>
                    <a:pt x="384" y="326"/>
                    <a:pt x="383" y="322"/>
                    <a:pt x="381" y="321"/>
                  </a:cubicBezTo>
                  <a:cubicBezTo>
                    <a:pt x="379" y="318"/>
                    <a:pt x="372" y="317"/>
                    <a:pt x="368" y="315"/>
                  </a:cubicBezTo>
                  <a:cubicBezTo>
                    <a:pt x="365" y="313"/>
                    <a:pt x="359" y="310"/>
                    <a:pt x="357" y="307"/>
                  </a:cubicBezTo>
                  <a:cubicBezTo>
                    <a:pt x="356" y="305"/>
                    <a:pt x="355" y="302"/>
                    <a:pt x="354" y="300"/>
                  </a:cubicBezTo>
                  <a:cubicBezTo>
                    <a:pt x="354" y="299"/>
                    <a:pt x="354" y="296"/>
                    <a:pt x="354" y="295"/>
                  </a:cubicBezTo>
                  <a:cubicBezTo>
                    <a:pt x="355" y="294"/>
                    <a:pt x="356" y="293"/>
                    <a:pt x="357" y="292"/>
                  </a:cubicBezTo>
                  <a:cubicBezTo>
                    <a:pt x="357" y="292"/>
                    <a:pt x="359" y="291"/>
                    <a:pt x="359" y="290"/>
                  </a:cubicBezTo>
                  <a:cubicBezTo>
                    <a:pt x="359" y="289"/>
                    <a:pt x="360" y="287"/>
                    <a:pt x="359" y="287"/>
                  </a:cubicBezTo>
                  <a:cubicBezTo>
                    <a:pt x="359" y="285"/>
                    <a:pt x="354" y="283"/>
                    <a:pt x="353" y="281"/>
                  </a:cubicBezTo>
                  <a:cubicBezTo>
                    <a:pt x="352" y="280"/>
                    <a:pt x="351" y="278"/>
                    <a:pt x="351" y="276"/>
                  </a:cubicBezTo>
                  <a:cubicBezTo>
                    <a:pt x="350" y="275"/>
                    <a:pt x="350" y="272"/>
                    <a:pt x="349" y="271"/>
                  </a:cubicBezTo>
                  <a:cubicBezTo>
                    <a:pt x="349" y="270"/>
                    <a:pt x="346" y="269"/>
                    <a:pt x="345" y="269"/>
                  </a:cubicBezTo>
                  <a:cubicBezTo>
                    <a:pt x="344" y="269"/>
                    <a:pt x="342" y="269"/>
                    <a:pt x="341" y="270"/>
                  </a:cubicBezTo>
                  <a:cubicBezTo>
                    <a:pt x="341" y="271"/>
                    <a:pt x="342" y="273"/>
                    <a:pt x="341" y="274"/>
                  </a:cubicBezTo>
                  <a:cubicBezTo>
                    <a:pt x="340" y="275"/>
                    <a:pt x="337" y="274"/>
                    <a:pt x="337" y="274"/>
                  </a:cubicBezTo>
                  <a:cubicBezTo>
                    <a:pt x="336" y="273"/>
                    <a:pt x="336" y="271"/>
                    <a:pt x="336" y="270"/>
                  </a:cubicBezTo>
                  <a:cubicBezTo>
                    <a:pt x="336" y="269"/>
                    <a:pt x="337" y="267"/>
                    <a:pt x="338" y="266"/>
                  </a:cubicBezTo>
                  <a:cubicBezTo>
                    <a:pt x="338" y="266"/>
                    <a:pt x="339" y="265"/>
                    <a:pt x="340" y="265"/>
                  </a:cubicBezTo>
                  <a:cubicBezTo>
                    <a:pt x="341" y="263"/>
                    <a:pt x="342" y="260"/>
                    <a:pt x="342" y="259"/>
                  </a:cubicBezTo>
                  <a:cubicBezTo>
                    <a:pt x="343" y="258"/>
                    <a:pt x="343" y="255"/>
                    <a:pt x="342" y="254"/>
                  </a:cubicBezTo>
                  <a:cubicBezTo>
                    <a:pt x="342" y="253"/>
                    <a:pt x="340" y="253"/>
                    <a:pt x="340" y="253"/>
                  </a:cubicBezTo>
                  <a:cubicBezTo>
                    <a:pt x="338" y="253"/>
                    <a:pt x="337" y="256"/>
                    <a:pt x="336" y="256"/>
                  </a:cubicBezTo>
                  <a:cubicBezTo>
                    <a:pt x="336" y="257"/>
                    <a:pt x="334" y="259"/>
                    <a:pt x="333" y="259"/>
                  </a:cubicBezTo>
                  <a:cubicBezTo>
                    <a:pt x="332" y="259"/>
                    <a:pt x="330" y="258"/>
                    <a:pt x="329" y="257"/>
                  </a:cubicBezTo>
                  <a:cubicBezTo>
                    <a:pt x="328" y="256"/>
                    <a:pt x="328" y="254"/>
                    <a:pt x="328" y="253"/>
                  </a:cubicBezTo>
                  <a:cubicBezTo>
                    <a:pt x="328" y="252"/>
                    <a:pt x="329" y="250"/>
                    <a:pt x="329" y="249"/>
                  </a:cubicBezTo>
                  <a:cubicBezTo>
                    <a:pt x="329" y="247"/>
                    <a:pt x="330" y="244"/>
                    <a:pt x="329" y="243"/>
                  </a:cubicBezTo>
                  <a:cubicBezTo>
                    <a:pt x="329" y="242"/>
                    <a:pt x="327" y="239"/>
                    <a:pt x="326" y="239"/>
                  </a:cubicBezTo>
                  <a:cubicBezTo>
                    <a:pt x="325" y="238"/>
                    <a:pt x="323" y="238"/>
                    <a:pt x="322" y="238"/>
                  </a:cubicBezTo>
                  <a:cubicBezTo>
                    <a:pt x="321" y="238"/>
                    <a:pt x="318" y="238"/>
                    <a:pt x="317" y="238"/>
                  </a:cubicBezTo>
                  <a:cubicBezTo>
                    <a:pt x="316" y="238"/>
                    <a:pt x="314" y="237"/>
                    <a:pt x="313" y="236"/>
                  </a:cubicBezTo>
                  <a:cubicBezTo>
                    <a:pt x="313" y="235"/>
                    <a:pt x="314" y="233"/>
                    <a:pt x="314" y="232"/>
                  </a:cubicBezTo>
                  <a:cubicBezTo>
                    <a:pt x="315" y="232"/>
                    <a:pt x="317" y="231"/>
                    <a:pt x="317" y="230"/>
                  </a:cubicBezTo>
                  <a:cubicBezTo>
                    <a:pt x="318" y="229"/>
                    <a:pt x="317" y="225"/>
                    <a:pt x="317" y="224"/>
                  </a:cubicBezTo>
                  <a:cubicBezTo>
                    <a:pt x="317" y="222"/>
                    <a:pt x="317" y="219"/>
                    <a:pt x="315" y="218"/>
                  </a:cubicBezTo>
                  <a:cubicBezTo>
                    <a:pt x="313" y="216"/>
                    <a:pt x="307" y="217"/>
                    <a:pt x="304" y="217"/>
                  </a:cubicBezTo>
                  <a:cubicBezTo>
                    <a:pt x="302" y="217"/>
                    <a:pt x="297" y="217"/>
                    <a:pt x="294" y="217"/>
                  </a:cubicBezTo>
                  <a:cubicBezTo>
                    <a:pt x="292" y="217"/>
                    <a:pt x="288" y="218"/>
                    <a:pt x="286" y="219"/>
                  </a:cubicBezTo>
                  <a:cubicBezTo>
                    <a:pt x="284" y="219"/>
                    <a:pt x="281" y="221"/>
                    <a:pt x="279" y="221"/>
                  </a:cubicBezTo>
                  <a:cubicBezTo>
                    <a:pt x="277" y="221"/>
                    <a:pt x="272" y="221"/>
                    <a:pt x="271" y="220"/>
                  </a:cubicBezTo>
                  <a:cubicBezTo>
                    <a:pt x="269" y="219"/>
                    <a:pt x="267" y="216"/>
                    <a:pt x="266" y="215"/>
                  </a:cubicBezTo>
                  <a:cubicBezTo>
                    <a:pt x="265" y="214"/>
                    <a:pt x="264" y="212"/>
                    <a:pt x="263" y="212"/>
                  </a:cubicBezTo>
                  <a:cubicBezTo>
                    <a:pt x="261" y="211"/>
                    <a:pt x="257" y="211"/>
                    <a:pt x="255" y="212"/>
                  </a:cubicBezTo>
                  <a:cubicBezTo>
                    <a:pt x="253" y="213"/>
                    <a:pt x="251" y="216"/>
                    <a:pt x="250" y="216"/>
                  </a:cubicBezTo>
                  <a:cubicBezTo>
                    <a:pt x="248" y="217"/>
                    <a:pt x="243" y="215"/>
                    <a:pt x="241" y="215"/>
                  </a:cubicBezTo>
                  <a:cubicBezTo>
                    <a:pt x="239" y="215"/>
                    <a:pt x="235" y="215"/>
                    <a:pt x="233" y="214"/>
                  </a:cubicBezTo>
                  <a:cubicBezTo>
                    <a:pt x="232" y="214"/>
                    <a:pt x="229" y="213"/>
                    <a:pt x="228" y="212"/>
                  </a:cubicBezTo>
                  <a:cubicBezTo>
                    <a:pt x="227" y="211"/>
                    <a:pt x="226" y="208"/>
                    <a:pt x="225" y="208"/>
                  </a:cubicBezTo>
                  <a:cubicBezTo>
                    <a:pt x="223" y="207"/>
                    <a:pt x="219" y="207"/>
                    <a:pt x="217" y="208"/>
                  </a:cubicBezTo>
                  <a:cubicBezTo>
                    <a:pt x="217" y="208"/>
                    <a:pt x="216" y="210"/>
                    <a:pt x="215" y="211"/>
                  </a:cubicBezTo>
                  <a:cubicBezTo>
                    <a:pt x="214" y="211"/>
                    <a:pt x="210" y="210"/>
                    <a:pt x="209" y="209"/>
                  </a:cubicBezTo>
                  <a:cubicBezTo>
                    <a:pt x="208" y="208"/>
                    <a:pt x="208" y="206"/>
                    <a:pt x="207" y="206"/>
                  </a:cubicBezTo>
                  <a:cubicBezTo>
                    <a:pt x="206" y="206"/>
                    <a:pt x="204" y="207"/>
                    <a:pt x="204" y="207"/>
                  </a:cubicBezTo>
                  <a:cubicBezTo>
                    <a:pt x="204" y="207"/>
                    <a:pt x="204" y="207"/>
                    <a:pt x="204" y="207"/>
                  </a:cubicBezTo>
                  <a:cubicBezTo>
                    <a:pt x="203" y="206"/>
                    <a:pt x="202" y="205"/>
                    <a:pt x="202" y="204"/>
                  </a:cubicBezTo>
                  <a:cubicBezTo>
                    <a:pt x="201" y="203"/>
                    <a:pt x="202" y="198"/>
                    <a:pt x="201" y="197"/>
                  </a:cubicBezTo>
                  <a:cubicBezTo>
                    <a:pt x="201" y="195"/>
                    <a:pt x="200" y="193"/>
                    <a:pt x="200" y="192"/>
                  </a:cubicBezTo>
                  <a:cubicBezTo>
                    <a:pt x="199" y="191"/>
                    <a:pt x="199" y="189"/>
                    <a:pt x="199" y="188"/>
                  </a:cubicBezTo>
                  <a:cubicBezTo>
                    <a:pt x="201" y="188"/>
                    <a:pt x="203" y="187"/>
                    <a:pt x="204" y="187"/>
                  </a:cubicBezTo>
                  <a:cubicBezTo>
                    <a:pt x="205" y="187"/>
                    <a:pt x="206" y="185"/>
                    <a:pt x="207" y="184"/>
                  </a:cubicBezTo>
                  <a:cubicBezTo>
                    <a:pt x="208" y="182"/>
                    <a:pt x="209" y="178"/>
                    <a:pt x="208" y="175"/>
                  </a:cubicBezTo>
                  <a:cubicBezTo>
                    <a:pt x="208" y="174"/>
                    <a:pt x="206" y="171"/>
                    <a:pt x="206" y="170"/>
                  </a:cubicBezTo>
                  <a:cubicBezTo>
                    <a:pt x="205" y="169"/>
                    <a:pt x="205" y="166"/>
                    <a:pt x="204" y="165"/>
                  </a:cubicBezTo>
                  <a:cubicBezTo>
                    <a:pt x="203" y="163"/>
                    <a:pt x="198" y="162"/>
                    <a:pt x="196" y="161"/>
                  </a:cubicBezTo>
                  <a:cubicBezTo>
                    <a:pt x="194" y="160"/>
                    <a:pt x="192" y="158"/>
                    <a:pt x="190" y="157"/>
                  </a:cubicBezTo>
                  <a:cubicBezTo>
                    <a:pt x="189" y="156"/>
                    <a:pt x="187" y="155"/>
                    <a:pt x="185" y="154"/>
                  </a:cubicBezTo>
                  <a:cubicBezTo>
                    <a:pt x="183" y="154"/>
                    <a:pt x="179" y="154"/>
                    <a:pt x="177" y="153"/>
                  </a:cubicBezTo>
                  <a:cubicBezTo>
                    <a:pt x="176" y="153"/>
                    <a:pt x="174" y="151"/>
                    <a:pt x="174" y="150"/>
                  </a:cubicBezTo>
                  <a:cubicBezTo>
                    <a:pt x="173" y="149"/>
                    <a:pt x="172" y="145"/>
                    <a:pt x="172" y="143"/>
                  </a:cubicBezTo>
                  <a:cubicBezTo>
                    <a:pt x="171" y="141"/>
                    <a:pt x="171" y="137"/>
                    <a:pt x="169" y="135"/>
                  </a:cubicBezTo>
                  <a:cubicBezTo>
                    <a:pt x="168" y="133"/>
                    <a:pt x="164" y="130"/>
                    <a:pt x="162" y="128"/>
                  </a:cubicBezTo>
                  <a:cubicBezTo>
                    <a:pt x="158" y="125"/>
                    <a:pt x="151" y="121"/>
                    <a:pt x="148" y="118"/>
                  </a:cubicBezTo>
                  <a:cubicBezTo>
                    <a:pt x="146" y="117"/>
                    <a:pt x="144" y="114"/>
                    <a:pt x="143" y="113"/>
                  </a:cubicBezTo>
                  <a:cubicBezTo>
                    <a:pt x="141" y="111"/>
                    <a:pt x="137" y="109"/>
                    <a:pt x="136" y="107"/>
                  </a:cubicBezTo>
                  <a:cubicBezTo>
                    <a:pt x="133" y="105"/>
                    <a:pt x="130" y="100"/>
                    <a:pt x="128" y="98"/>
                  </a:cubicBezTo>
                  <a:cubicBezTo>
                    <a:pt x="126" y="96"/>
                    <a:pt x="123" y="92"/>
                    <a:pt x="121" y="91"/>
                  </a:cubicBezTo>
                  <a:cubicBezTo>
                    <a:pt x="119" y="89"/>
                    <a:pt x="116" y="86"/>
                    <a:pt x="115" y="85"/>
                  </a:cubicBezTo>
                  <a:cubicBezTo>
                    <a:pt x="112" y="84"/>
                    <a:pt x="107" y="84"/>
                    <a:pt x="105" y="83"/>
                  </a:cubicBezTo>
                  <a:cubicBezTo>
                    <a:pt x="103" y="82"/>
                    <a:pt x="101" y="78"/>
                    <a:pt x="99" y="76"/>
                  </a:cubicBezTo>
                  <a:cubicBezTo>
                    <a:pt x="97" y="73"/>
                    <a:pt x="94" y="69"/>
                    <a:pt x="92" y="67"/>
                  </a:cubicBezTo>
                  <a:cubicBezTo>
                    <a:pt x="90" y="65"/>
                    <a:pt x="86" y="61"/>
                    <a:pt x="84" y="61"/>
                  </a:cubicBezTo>
                  <a:cubicBezTo>
                    <a:pt x="82" y="60"/>
                    <a:pt x="79" y="60"/>
                    <a:pt x="77" y="60"/>
                  </a:cubicBezTo>
                  <a:cubicBezTo>
                    <a:pt x="75" y="61"/>
                    <a:pt x="72" y="62"/>
                    <a:pt x="71" y="62"/>
                  </a:cubicBezTo>
                  <a:cubicBezTo>
                    <a:pt x="69" y="62"/>
                    <a:pt x="66" y="63"/>
                    <a:pt x="64" y="64"/>
                  </a:cubicBezTo>
                  <a:cubicBezTo>
                    <a:pt x="63" y="64"/>
                    <a:pt x="60" y="64"/>
                    <a:pt x="59" y="63"/>
                  </a:cubicBezTo>
                  <a:cubicBezTo>
                    <a:pt x="58" y="63"/>
                    <a:pt x="55" y="61"/>
                    <a:pt x="54" y="60"/>
                  </a:cubicBezTo>
                  <a:cubicBezTo>
                    <a:pt x="53" y="60"/>
                    <a:pt x="51" y="58"/>
                    <a:pt x="51" y="57"/>
                  </a:cubicBezTo>
                  <a:cubicBezTo>
                    <a:pt x="50" y="56"/>
                    <a:pt x="50" y="53"/>
                    <a:pt x="49" y="52"/>
                  </a:cubicBezTo>
                  <a:cubicBezTo>
                    <a:pt x="48" y="51"/>
                    <a:pt x="47" y="49"/>
                    <a:pt x="46" y="49"/>
                  </a:cubicBezTo>
                  <a:cubicBezTo>
                    <a:pt x="45" y="48"/>
                    <a:pt x="43" y="48"/>
                    <a:pt x="41" y="48"/>
                  </a:cubicBezTo>
                  <a:cubicBezTo>
                    <a:pt x="40" y="48"/>
                    <a:pt x="37" y="49"/>
                    <a:pt x="36" y="49"/>
                  </a:cubicBezTo>
                  <a:cubicBezTo>
                    <a:pt x="35" y="50"/>
                    <a:pt x="34" y="52"/>
                    <a:pt x="34" y="54"/>
                  </a:cubicBezTo>
                  <a:cubicBezTo>
                    <a:pt x="33" y="55"/>
                    <a:pt x="33" y="57"/>
                    <a:pt x="34" y="58"/>
                  </a:cubicBezTo>
                  <a:cubicBezTo>
                    <a:pt x="35" y="59"/>
                    <a:pt x="38" y="57"/>
                    <a:pt x="39" y="58"/>
                  </a:cubicBezTo>
                  <a:cubicBezTo>
                    <a:pt x="39" y="58"/>
                    <a:pt x="39" y="60"/>
                    <a:pt x="39" y="61"/>
                  </a:cubicBezTo>
                  <a:cubicBezTo>
                    <a:pt x="39" y="61"/>
                    <a:pt x="38" y="62"/>
                    <a:pt x="38" y="63"/>
                  </a:cubicBezTo>
                  <a:cubicBezTo>
                    <a:pt x="37" y="64"/>
                    <a:pt x="35" y="65"/>
                    <a:pt x="34" y="65"/>
                  </a:cubicBezTo>
                  <a:cubicBezTo>
                    <a:pt x="32" y="66"/>
                    <a:pt x="28" y="65"/>
                    <a:pt x="26" y="66"/>
                  </a:cubicBezTo>
                  <a:cubicBezTo>
                    <a:pt x="24" y="66"/>
                    <a:pt x="19" y="67"/>
                    <a:pt x="17" y="67"/>
                  </a:cubicBezTo>
                  <a:cubicBezTo>
                    <a:pt x="14" y="67"/>
                    <a:pt x="9" y="66"/>
                    <a:pt x="6" y="66"/>
                  </a:cubicBezTo>
                  <a:cubicBezTo>
                    <a:pt x="4" y="66"/>
                    <a:pt x="1" y="67"/>
                    <a:pt x="0" y="66"/>
                  </a:cubicBezTo>
                  <a:cubicBezTo>
                    <a:pt x="0" y="65"/>
                    <a:pt x="0" y="63"/>
                    <a:pt x="0" y="62"/>
                  </a:cubicBezTo>
                  <a:cubicBezTo>
                    <a:pt x="1" y="60"/>
                    <a:pt x="6" y="59"/>
                    <a:pt x="8" y="57"/>
                  </a:cubicBezTo>
                  <a:cubicBezTo>
                    <a:pt x="11" y="55"/>
                    <a:pt x="18" y="51"/>
                    <a:pt x="22" y="49"/>
                  </a:cubicBezTo>
                  <a:cubicBezTo>
                    <a:pt x="24" y="48"/>
                    <a:pt x="30" y="46"/>
                    <a:pt x="33" y="45"/>
                  </a:cubicBezTo>
                  <a:cubicBezTo>
                    <a:pt x="35" y="44"/>
                    <a:pt x="40" y="44"/>
                    <a:pt x="42" y="43"/>
                  </a:cubicBezTo>
                  <a:cubicBezTo>
                    <a:pt x="45" y="43"/>
                    <a:pt x="49" y="42"/>
                    <a:pt x="52" y="41"/>
                  </a:cubicBezTo>
                  <a:cubicBezTo>
                    <a:pt x="53" y="41"/>
                    <a:pt x="56" y="40"/>
                    <a:pt x="57" y="39"/>
                  </a:cubicBezTo>
                  <a:cubicBezTo>
                    <a:pt x="59" y="37"/>
                    <a:pt x="62" y="33"/>
                    <a:pt x="63" y="32"/>
                  </a:cubicBezTo>
                  <a:cubicBezTo>
                    <a:pt x="64" y="30"/>
                    <a:pt x="68" y="26"/>
                    <a:pt x="68" y="23"/>
                  </a:cubicBezTo>
                  <a:cubicBezTo>
                    <a:pt x="69" y="22"/>
                    <a:pt x="69" y="18"/>
                    <a:pt x="69" y="17"/>
                  </a:cubicBezTo>
                  <a:cubicBezTo>
                    <a:pt x="70" y="16"/>
                    <a:pt x="70" y="14"/>
                    <a:pt x="71" y="13"/>
                  </a:cubicBezTo>
                  <a:cubicBezTo>
                    <a:pt x="72" y="12"/>
                    <a:pt x="76" y="13"/>
                    <a:pt x="77" y="13"/>
                  </a:cubicBezTo>
                  <a:cubicBezTo>
                    <a:pt x="80" y="12"/>
                    <a:pt x="85" y="13"/>
                    <a:pt x="87" y="13"/>
                  </a:cubicBezTo>
                  <a:cubicBezTo>
                    <a:pt x="90" y="13"/>
                    <a:pt x="94" y="13"/>
                    <a:pt x="97" y="12"/>
                  </a:cubicBezTo>
                  <a:cubicBezTo>
                    <a:pt x="97" y="12"/>
                    <a:pt x="98" y="11"/>
                    <a:pt x="99" y="11"/>
                  </a:cubicBezTo>
                  <a:cubicBezTo>
                    <a:pt x="100" y="10"/>
                    <a:pt x="101" y="8"/>
                    <a:pt x="102" y="7"/>
                  </a:cubicBezTo>
                  <a:cubicBezTo>
                    <a:pt x="104" y="6"/>
                    <a:pt x="106" y="3"/>
                    <a:pt x="107" y="3"/>
                  </a:cubicBezTo>
                  <a:cubicBezTo>
                    <a:pt x="109" y="2"/>
                    <a:pt x="112" y="1"/>
                    <a:pt x="114" y="0"/>
                  </a:cubicBezTo>
                  <a:cubicBezTo>
                    <a:pt x="115" y="0"/>
                    <a:pt x="119" y="0"/>
                    <a:pt x="120" y="1"/>
                  </a:cubicBezTo>
                  <a:cubicBezTo>
                    <a:pt x="123" y="2"/>
                    <a:pt x="127" y="6"/>
                    <a:pt x="130" y="7"/>
                  </a:cubicBezTo>
                  <a:cubicBezTo>
                    <a:pt x="131" y="9"/>
                    <a:pt x="134" y="11"/>
                    <a:pt x="136" y="12"/>
                  </a:cubicBezTo>
                  <a:cubicBezTo>
                    <a:pt x="137" y="13"/>
                    <a:pt x="138" y="16"/>
                    <a:pt x="139" y="17"/>
                  </a:cubicBezTo>
                  <a:cubicBezTo>
                    <a:pt x="140" y="19"/>
                    <a:pt x="142" y="23"/>
                    <a:pt x="144" y="25"/>
                  </a:cubicBezTo>
                  <a:cubicBezTo>
                    <a:pt x="145" y="26"/>
                    <a:pt x="148" y="29"/>
                    <a:pt x="150" y="31"/>
                  </a:cubicBezTo>
                  <a:cubicBezTo>
                    <a:pt x="152" y="32"/>
                    <a:pt x="155" y="36"/>
                    <a:pt x="156" y="38"/>
                  </a:cubicBezTo>
                  <a:cubicBezTo>
                    <a:pt x="157" y="42"/>
                    <a:pt x="156" y="49"/>
                    <a:pt x="156" y="52"/>
                  </a:cubicBezTo>
                  <a:cubicBezTo>
                    <a:pt x="156" y="54"/>
                    <a:pt x="156" y="59"/>
                    <a:pt x="157" y="62"/>
                  </a:cubicBezTo>
                  <a:cubicBezTo>
                    <a:pt x="158" y="63"/>
                    <a:pt x="159" y="65"/>
                    <a:pt x="160" y="66"/>
                  </a:cubicBezTo>
                  <a:cubicBezTo>
                    <a:pt x="161" y="67"/>
                    <a:pt x="166" y="68"/>
                    <a:pt x="168" y="70"/>
                  </a:cubicBezTo>
                  <a:cubicBezTo>
                    <a:pt x="170" y="71"/>
                    <a:pt x="174" y="74"/>
                    <a:pt x="176" y="76"/>
                  </a:cubicBezTo>
                  <a:cubicBezTo>
                    <a:pt x="180" y="79"/>
                    <a:pt x="189" y="85"/>
                    <a:pt x="193" y="87"/>
                  </a:cubicBezTo>
                  <a:cubicBezTo>
                    <a:pt x="196" y="89"/>
                    <a:pt x="203" y="94"/>
                    <a:pt x="207" y="95"/>
                  </a:cubicBezTo>
                  <a:cubicBezTo>
                    <a:pt x="209" y="95"/>
                    <a:pt x="214" y="94"/>
                    <a:pt x="217" y="94"/>
                  </a:cubicBezTo>
                  <a:cubicBezTo>
                    <a:pt x="219" y="93"/>
                    <a:pt x="222" y="92"/>
                    <a:pt x="224" y="93"/>
                  </a:cubicBezTo>
                  <a:cubicBezTo>
                    <a:pt x="225" y="93"/>
                    <a:pt x="227" y="94"/>
                    <a:pt x="228" y="95"/>
                  </a:cubicBezTo>
                  <a:cubicBezTo>
                    <a:pt x="229" y="96"/>
                    <a:pt x="230" y="99"/>
                    <a:pt x="231" y="100"/>
                  </a:cubicBezTo>
                  <a:cubicBezTo>
                    <a:pt x="233" y="103"/>
                    <a:pt x="236" y="108"/>
                    <a:pt x="238" y="110"/>
                  </a:cubicBezTo>
                  <a:cubicBezTo>
                    <a:pt x="241" y="113"/>
                    <a:pt x="247" y="116"/>
                    <a:pt x="250" y="117"/>
                  </a:cubicBezTo>
                  <a:cubicBezTo>
                    <a:pt x="253" y="119"/>
                    <a:pt x="260" y="121"/>
                    <a:pt x="263" y="122"/>
                  </a:cubicBezTo>
                  <a:cubicBezTo>
                    <a:pt x="267" y="123"/>
                    <a:pt x="275" y="122"/>
                    <a:pt x="279" y="123"/>
                  </a:cubicBezTo>
                  <a:cubicBezTo>
                    <a:pt x="281" y="123"/>
                    <a:pt x="283" y="125"/>
                    <a:pt x="285" y="125"/>
                  </a:cubicBezTo>
                  <a:cubicBezTo>
                    <a:pt x="287" y="126"/>
                    <a:pt x="291" y="127"/>
                    <a:pt x="292" y="126"/>
                  </a:cubicBezTo>
                  <a:cubicBezTo>
                    <a:pt x="293" y="126"/>
                    <a:pt x="293" y="124"/>
                    <a:pt x="294" y="124"/>
                  </a:cubicBezTo>
                  <a:cubicBezTo>
                    <a:pt x="296" y="122"/>
                    <a:pt x="302" y="123"/>
                    <a:pt x="305" y="122"/>
                  </a:cubicBezTo>
                  <a:cubicBezTo>
                    <a:pt x="306" y="122"/>
                    <a:pt x="307" y="121"/>
                    <a:pt x="308" y="121"/>
                  </a:cubicBezTo>
                  <a:cubicBezTo>
                    <a:pt x="309" y="121"/>
                    <a:pt x="310" y="120"/>
                    <a:pt x="311" y="120"/>
                  </a:cubicBezTo>
                  <a:cubicBezTo>
                    <a:pt x="312" y="120"/>
                    <a:pt x="314" y="118"/>
                    <a:pt x="315" y="118"/>
                  </a:cubicBezTo>
                  <a:cubicBezTo>
                    <a:pt x="316" y="118"/>
                    <a:pt x="317" y="121"/>
                    <a:pt x="319" y="121"/>
                  </a:cubicBezTo>
                  <a:cubicBezTo>
                    <a:pt x="320" y="122"/>
                    <a:pt x="322" y="121"/>
                    <a:pt x="323" y="121"/>
                  </a:cubicBezTo>
                  <a:cubicBezTo>
                    <a:pt x="324" y="122"/>
                    <a:pt x="326" y="123"/>
                    <a:pt x="326" y="123"/>
                  </a:cubicBezTo>
                  <a:cubicBezTo>
                    <a:pt x="327" y="124"/>
                    <a:pt x="327" y="126"/>
                    <a:pt x="328" y="127"/>
                  </a:cubicBezTo>
                  <a:cubicBezTo>
                    <a:pt x="328" y="128"/>
                    <a:pt x="331" y="128"/>
                    <a:pt x="332" y="128"/>
                  </a:cubicBezTo>
                  <a:cubicBezTo>
                    <a:pt x="333" y="129"/>
                    <a:pt x="335" y="128"/>
                    <a:pt x="336" y="128"/>
                  </a:cubicBezTo>
                  <a:cubicBezTo>
                    <a:pt x="337" y="128"/>
                    <a:pt x="338" y="129"/>
                    <a:pt x="339" y="130"/>
                  </a:cubicBezTo>
                  <a:cubicBezTo>
                    <a:pt x="339" y="131"/>
                    <a:pt x="338" y="134"/>
                    <a:pt x="337" y="135"/>
                  </a:cubicBezTo>
                  <a:cubicBezTo>
                    <a:pt x="337" y="137"/>
                    <a:pt x="334" y="141"/>
                    <a:pt x="333" y="143"/>
                  </a:cubicBezTo>
                  <a:cubicBezTo>
                    <a:pt x="333" y="145"/>
                    <a:pt x="334" y="148"/>
                    <a:pt x="334" y="150"/>
                  </a:cubicBezTo>
                  <a:cubicBezTo>
                    <a:pt x="336" y="153"/>
                    <a:pt x="343" y="157"/>
                    <a:pt x="346" y="159"/>
                  </a:cubicBezTo>
                  <a:cubicBezTo>
                    <a:pt x="349" y="160"/>
                    <a:pt x="354" y="162"/>
                    <a:pt x="357" y="164"/>
                  </a:cubicBezTo>
                  <a:cubicBezTo>
                    <a:pt x="358" y="165"/>
                    <a:pt x="361" y="168"/>
                    <a:pt x="362" y="170"/>
                  </a:cubicBezTo>
                  <a:cubicBezTo>
                    <a:pt x="362" y="171"/>
                    <a:pt x="363" y="173"/>
                    <a:pt x="363" y="174"/>
                  </a:cubicBezTo>
                  <a:cubicBezTo>
                    <a:pt x="362" y="175"/>
                    <a:pt x="359" y="174"/>
                    <a:pt x="357" y="175"/>
                  </a:cubicBezTo>
                  <a:cubicBezTo>
                    <a:pt x="357" y="175"/>
                    <a:pt x="356" y="176"/>
                    <a:pt x="355" y="176"/>
                  </a:cubicBezTo>
                  <a:cubicBezTo>
                    <a:pt x="355" y="178"/>
                    <a:pt x="354" y="181"/>
                    <a:pt x="354" y="182"/>
                  </a:cubicBezTo>
                  <a:cubicBezTo>
                    <a:pt x="353" y="186"/>
                    <a:pt x="353" y="193"/>
                    <a:pt x="353" y="197"/>
                  </a:cubicBezTo>
                  <a:cubicBezTo>
                    <a:pt x="353" y="202"/>
                    <a:pt x="353" y="211"/>
                    <a:pt x="354" y="216"/>
                  </a:cubicBezTo>
                  <a:cubicBezTo>
                    <a:pt x="354" y="219"/>
                    <a:pt x="356" y="225"/>
                    <a:pt x="357" y="228"/>
                  </a:cubicBezTo>
                  <a:cubicBezTo>
                    <a:pt x="358" y="231"/>
                    <a:pt x="362" y="235"/>
                    <a:pt x="363" y="238"/>
                  </a:cubicBezTo>
                  <a:cubicBezTo>
                    <a:pt x="365" y="241"/>
                    <a:pt x="367" y="246"/>
                    <a:pt x="368" y="248"/>
                  </a:cubicBezTo>
                  <a:cubicBezTo>
                    <a:pt x="368" y="251"/>
                    <a:pt x="368" y="256"/>
                    <a:pt x="368" y="258"/>
                  </a:cubicBezTo>
                  <a:cubicBezTo>
                    <a:pt x="369" y="260"/>
                    <a:pt x="368" y="264"/>
                    <a:pt x="368" y="266"/>
                  </a:cubicBezTo>
                  <a:cubicBezTo>
                    <a:pt x="369" y="268"/>
                    <a:pt x="371" y="273"/>
                    <a:pt x="372" y="274"/>
                  </a:cubicBezTo>
                  <a:cubicBezTo>
                    <a:pt x="374" y="277"/>
                    <a:pt x="378" y="280"/>
                    <a:pt x="381" y="282"/>
                  </a:cubicBezTo>
                  <a:cubicBezTo>
                    <a:pt x="383" y="284"/>
                    <a:pt x="389" y="288"/>
                    <a:pt x="392" y="289"/>
                  </a:cubicBezTo>
                  <a:cubicBezTo>
                    <a:pt x="394" y="290"/>
                    <a:pt x="397" y="291"/>
                    <a:pt x="398" y="291"/>
                  </a:cubicBezTo>
                  <a:cubicBezTo>
                    <a:pt x="399" y="291"/>
                    <a:pt x="402" y="290"/>
                    <a:pt x="404" y="290"/>
                  </a:cubicBezTo>
                  <a:cubicBezTo>
                    <a:pt x="407" y="291"/>
                    <a:pt x="413" y="293"/>
                    <a:pt x="416" y="294"/>
                  </a:cubicBezTo>
                  <a:cubicBezTo>
                    <a:pt x="418" y="294"/>
                    <a:pt x="422" y="296"/>
                    <a:pt x="424" y="297"/>
                  </a:cubicBezTo>
                  <a:cubicBezTo>
                    <a:pt x="425" y="297"/>
                    <a:pt x="428" y="298"/>
                    <a:pt x="429" y="298"/>
                  </a:cubicBezTo>
                  <a:cubicBezTo>
                    <a:pt x="430" y="297"/>
                    <a:pt x="432" y="296"/>
                    <a:pt x="433" y="295"/>
                  </a:cubicBezTo>
                  <a:cubicBezTo>
                    <a:pt x="434" y="295"/>
                    <a:pt x="437" y="295"/>
                    <a:pt x="439" y="295"/>
                  </a:cubicBezTo>
                  <a:cubicBezTo>
                    <a:pt x="440" y="296"/>
                    <a:pt x="442" y="298"/>
                    <a:pt x="444" y="298"/>
                  </a:cubicBezTo>
                  <a:cubicBezTo>
                    <a:pt x="445" y="299"/>
                    <a:pt x="447" y="298"/>
                    <a:pt x="448" y="298"/>
                  </a:cubicBezTo>
                  <a:cubicBezTo>
                    <a:pt x="449" y="297"/>
                    <a:pt x="449" y="294"/>
                    <a:pt x="450" y="293"/>
                  </a:cubicBezTo>
                  <a:cubicBezTo>
                    <a:pt x="450" y="293"/>
                    <a:pt x="451" y="293"/>
                    <a:pt x="452" y="293"/>
                  </a:cubicBezTo>
                  <a:cubicBezTo>
                    <a:pt x="453" y="293"/>
                    <a:pt x="454" y="294"/>
                    <a:pt x="454" y="295"/>
                  </a:cubicBezTo>
                  <a:cubicBezTo>
                    <a:pt x="455" y="296"/>
                    <a:pt x="455" y="298"/>
                    <a:pt x="454" y="299"/>
                  </a:cubicBezTo>
                  <a:cubicBezTo>
                    <a:pt x="454" y="300"/>
                    <a:pt x="452" y="301"/>
                    <a:pt x="451" y="302"/>
                  </a:cubicBezTo>
                  <a:cubicBezTo>
                    <a:pt x="451" y="303"/>
                    <a:pt x="451" y="306"/>
                    <a:pt x="451" y="308"/>
                  </a:cubicBezTo>
                  <a:cubicBezTo>
                    <a:pt x="452" y="309"/>
                    <a:pt x="454" y="311"/>
                    <a:pt x="455" y="313"/>
                  </a:cubicBezTo>
                  <a:cubicBezTo>
                    <a:pt x="455" y="314"/>
                    <a:pt x="456" y="316"/>
                    <a:pt x="457" y="3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1" name="Freeform 108">
              <a:extLst>
                <a:ext uri="{FF2B5EF4-FFF2-40B4-BE49-F238E27FC236}">
                  <a16:creationId xmlns:a16="http://schemas.microsoft.com/office/drawing/2014/main" id="{04376091-1FC9-4182-80DC-82F5086BCCBE}"/>
                </a:ext>
              </a:extLst>
            </p:cNvPr>
            <p:cNvSpPr>
              <a:spLocks/>
            </p:cNvSpPr>
            <p:nvPr/>
          </p:nvSpPr>
          <p:spPr bwMode="auto">
            <a:xfrm>
              <a:off x="5838439" y="5874669"/>
              <a:ext cx="574766" cy="444630"/>
            </a:xfrm>
            <a:custGeom>
              <a:avLst/>
              <a:gdLst/>
              <a:ahLst/>
              <a:cxnLst>
                <a:cxn ang="0">
                  <a:pos x="220" y="167"/>
                </a:cxn>
                <a:cxn ang="0">
                  <a:pos x="210" y="166"/>
                </a:cxn>
                <a:cxn ang="0">
                  <a:pos x="200" y="170"/>
                </a:cxn>
                <a:cxn ang="0">
                  <a:pos x="187" y="165"/>
                </a:cxn>
                <a:cxn ang="0">
                  <a:pos x="177" y="164"/>
                </a:cxn>
                <a:cxn ang="0">
                  <a:pos x="168" y="162"/>
                </a:cxn>
                <a:cxn ang="0">
                  <a:pos x="153" y="162"/>
                </a:cxn>
                <a:cxn ang="0">
                  <a:pos x="142" y="161"/>
                </a:cxn>
                <a:cxn ang="0">
                  <a:pos x="114" y="152"/>
                </a:cxn>
                <a:cxn ang="0">
                  <a:pos x="72" y="149"/>
                </a:cxn>
                <a:cxn ang="0">
                  <a:pos x="36" y="153"/>
                </a:cxn>
                <a:cxn ang="0">
                  <a:pos x="18" y="150"/>
                </a:cxn>
                <a:cxn ang="0">
                  <a:pos x="8" y="138"/>
                </a:cxn>
                <a:cxn ang="0">
                  <a:pos x="0" y="133"/>
                </a:cxn>
                <a:cxn ang="0">
                  <a:pos x="4" y="125"/>
                </a:cxn>
                <a:cxn ang="0">
                  <a:pos x="7" y="114"/>
                </a:cxn>
                <a:cxn ang="0">
                  <a:pos x="1" y="103"/>
                </a:cxn>
                <a:cxn ang="0">
                  <a:pos x="10" y="84"/>
                </a:cxn>
                <a:cxn ang="0">
                  <a:pos x="15" y="61"/>
                </a:cxn>
                <a:cxn ang="0">
                  <a:pos x="14" y="38"/>
                </a:cxn>
                <a:cxn ang="0">
                  <a:pos x="21" y="36"/>
                </a:cxn>
                <a:cxn ang="0">
                  <a:pos x="29" y="57"/>
                </a:cxn>
                <a:cxn ang="0">
                  <a:pos x="43" y="68"/>
                </a:cxn>
                <a:cxn ang="0">
                  <a:pos x="55" y="61"/>
                </a:cxn>
                <a:cxn ang="0">
                  <a:pos x="54" y="37"/>
                </a:cxn>
                <a:cxn ang="0">
                  <a:pos x="51" y="17"/>
                </a:cxn>
                <a:cxn ang="0">
                  <a:pos x="56" y="4"/>
                </a:cxn>
                <a:cxn ang="0">
                  <a:pos x="65" y="3"/>
                </a:cxn>
                <a:cxn ang="0">
                  <a:pos x="72" y="16"/>
                </a:cxn>
                <a:cxn ang="0">
                  <a:pos x="74" y="34"/>
                </a:cxn>
                <a:cxn ang="0">
                  <a:pos x="74" y="48"/>
                </a:cxn>
                <a:cxn ang="0">
                  <a:pos x="95" y="59"/>
                </a:cxn>
                <a:cxn ang="0">
                  <a:pos x="126" y="57"/>
                </a:cxn>
                <a:cxn ang="0">
                  <a:pos x="148" y="51"/>
                </a:cxn>
                <a:cxn ang="0">
                  <a:pos x="156" y="41"/>
                </a:cxn>
                <a:cxn ang="0">
                  <a:pos x="159" y="30"/>
                </a:cxn>
                <a:cxn ang="0">
                  <a:pos x="172" y="32"/>
                </a:cxn>
                <a:cxn ang="0">
                  <a:pos x="180" y="44"/>
                </a:cxn>
                <a:cxn ang="0">
                  <a:pos x="180" y="56"/>
                </a:cxn>
                <a:cxn ang="0">
                  <a:pos x="172" y="64"/>
                </a:cxn>
                <a:cxn ang="0">
                  <a:pos x="164" y="63"/>
                </a:cxn>
                <a:cxn ang="0">
                  <a:pos x="156" y="61"/>
                </a:cxn>
                <a:cxn ang="0">
                  <a:pos x="149" y="61"/>
                </a:cxn>
                <a:cxn ang="0">
                  <a:pos x="155" y="70"/>
                </a:cxn>
                <a:cxn ang="0">
                  <a:pos x="170" y="77"/>
                </a:cxn>
                <a:cxn ang="0">
                  <a:pos x="189" y="79"/>
                </a:cxn>
                <a:cxn ang="0">
                  <a:pos x="197" y="76"/>
                </a:cxn>
                <a:cxn ang="0">
                  <a:pos x="198" y="88"/>
                </a:cxn>
                <a:cxn ang="0">
                  <a:pos x="198" y="98"/>
                </a:cxn>
                <a:cxn ang="0">
                  <a:pos x="204" y="111"/>
                </a:cxn>
                <a:cxn ang="0">
                  <a:pos x="217" y="114"/>
                </a:cxn>
                <a:cxn ang="0">
                  <a:pos x="219" y="121"/>
                </a:cxn>
                <a:cxn ang="0">
                  <a:pos x="218" y="130"/>
                </a:cxn>
                <a:cxn ang="0">
                  <a:pos x="216" y="143"/>
                </a:cxn>
                <a:cxn ang="0">
                  <a:pos x="217" y="154"/>
                </a:cxn>
                <a:cxn ang="0">
                  <a:pos x="219" y="163"/>
                </a:cxn>
              </a:cxnLst>
              <a:rect l="0" t="0" r="r" b="b"/>
              <a:pathLst>
                <a:path w="220" h="170">
                  <a:moveTo>
                    <a:pt x="219" y="163"/>
                  </a:moveTo>
                  <a:cubicBezTo>
                    <a:pt x="219" y="164"/>
                    <a:pt x="220" y="165"/>
                    <a:pt x="220" y="167"/>
                  </a:cubicBezTo>
                  <a:cubicBezTo>
                    <a:pt x="218" y="167"/>
                    <a:pt x="216" y="167"/>
                    <a:pt x="215" y="167"/>
                  </a:cubicBezTo>
                  <a:cubicBezTo>
                    <a:pt x="214" y="167"/>
                    <a:pt x="211" y="166"/>
                    <a:pt x="210" y="166"/>
                  </a:cubicBezTo>
                  <a:cubicBezTo>
                    <a:pt x="208" y="167"/>
                    <a:pt x="206" y="169"/>
                    <a:pt x="205" y="170"/>
                  </a:cubicBezTo>
                  <a:cubicBezTo>
                    <a:pt x="204" y="170"/>
                    <a:pt x="201" y="170"/>
                    <a:pt x="200" y="170"/>
                  </a:cubicBezTo>
                  <a:cubicBezTo>
                    <a:pt x="198" y="170"/>
                    <a:pt x="193" y="169"/>
                    <a:pt x="191" y="168"/>
                  </a:cubicBezTo>
                  <a:cubicBezTo>
                    <a:pt x="190" y="168"/>
                    <a:pt x="188" y="166"/>
                    <a:pt x="187" y="165"/>
                  </a:cubicBezTo>
                  <a:cubicBezTo>
                    <a:pt x="186" y="164"/>
                    <a:pt x="183" y="161"/>
                    <a:pt x="181" y="161"/>
                  </a:cubicBezTo>
                  <a:cubicBezTo>
                    <a:pt x="180" y="161"/>
                    <a:pt x="178" y="163"/>
                    <a:pt x="177" y="164"/>
                  </a:cubicBezTo>
                  <a:cubicBezTo>
                    <a:pt x="176" y="164"/>
                    <a:pt x="174" y="165"/>
                    <a:pt x="173" y="165"/>
                  </a:cubicBezTo>
                  <a:cubicBezTo>
                    <a:pt x="171" y="165"/>
                    <a:pt x="169" y="163"/>
                    <a:pt x="168" y="162"/>
                  </a:cubicBezTo>
                  <a:cubicBezTo>
                    <a:pt x="165" y="162"/>
                    <a:pt x="161" y="161"/>
                    <a:pt x="159" y="161"/>
                  </a:cubicBezTo>
                  <a:cubicBezTo>
                    <a:pt x="157" y="161"/>
                    <a:pt x="154" y="162"/>
                    <a:pt x="153" y="162"/>
                  </a:cubicBezTo>
                  <a:cubicBezTo>
                    <a:pt x="152" y="163"/>
                    <a:pt x="149" y="164"/>
                    <a:pt x="148" y="164"/>
                  </a:cubicBezTo>
                  <a:cubicBezTo>
                    <a:pt x="146" y="164"/>
                    <a:pt x="144" y="162"/>
                    <a:pt x="142" y="161"/>
                  </a:cubicBezTo>
                  <a:cubicBezTo>
                    <a:pt x="140" y="161"/>
                    <a:pt x="135" y="161"/>
                    <a:pt x="133" y="161"/>
                  </a:cubicBezTo>
                  <a:cubicBezTo>
                    <a:pt x="128" y="159"/>
                    <a:pt x="119" y="153"/>
                    <a:pt x="114" y="152"/>
                  </a:cubicBezTo>
                  <a:cubicBezTo>
                    <a:pt x="109" y="150"/>
                    <a:pt x="97" y="149"/>
                    <a:pt x="91" y="148"/>
                  </a:cubicBezTo>
                  <a:cubicBezTo>
                    <a:pt x="86" y="148"/>
                    <a:pt x="77" y="148"/>
                    <a:pt x="72" y="149"/>
                  </a:cubicBezTo>
                  <a:cubicBezTo>
                    <a:pt x="69" y="149"/>
                    <a:pt x="61" y="151"/>
                    <a:pt x="57" y="151"/>
                  </a:cubicBezTo>
                  <a:cubicBezTo>
                    <a:pt x="52" y="152"/>
                    <a:pt x="41" y="153"/>
                    <a:pt x="36" y="153"/>
                  </a:cubicBezTo>
                  <a:cubicBezTo>
                    <a:pt x="33" y="153"/>
                    <a:pt x="27" y="155"/>
                    <a:pt x="24" y="154"/>
                  </a:cubicBezTo>
                  <a:cubicBezTo>
                    <a:pt x="22" y="153"/>
                    <a:pt x="19" y="151"/>
                    <a:pt x="18" y="150"/>
                  </a:cubicBezTo>
                  <a:cubicBezTo>
                    <a:pt x="17" y="149"/>
                    <a:pt x="16" y="144"/>
                    <a:pt x="15" y="143"/>
                  </a:cubicBezTo>
                  <a:cubicBezTo>
                    <a:pt x="14" y="141"/>
                    <a:pt x="10" y="139"/>
                    <a:pt x="8" y="138"/>
                  </a:cubicBezTo>
                  <a:cubicBezTo>
                    <a:pt x="7" y="137"/>
                    <a:pt x="4" y="137"/>
                    <a:pt x="3" y="136"/>
                  </a:cubicBezTo>
                  <a:cubicBezTo>
                    <a:pt x="2" y="135"/>
                    <a:pt x="0" y="134"/>
                    <a:pt x="0" y="133"/>
                  </a:cubicBezTo>
                  <a:cubicBezTo>
                    <a:pt x="0" y="132"/>
                    <a:pt x="1" y="130"/>
                    <a:pt x="1" y="129"/>
                  </a:cubicBezTo>
                  <a:cubicBezTo>
                    <a:pt x="2" y="128"/>
                    <a:pt x="4" y="126"/>
                    <a:pt x="4" y="125"/>
                  </a:cubicBezTo>
                  <a:cubicBezTo>
                    <a:pt x="5" y="124"/>
                    <a:pt x="6" y="121"/>
                    <a:pt x="6" y="120"/>
                  </a:cubicBezTo>
                  <a:cubicBezTo>
                    <a:pt x="7" y="119"/>
                    <a:pt x="7" y="116"/>
                    <a:pt x="7" y="114"/>
                  </a:cubicBezTo>
                  <a:cubicBezTo>
                    <a:pt x="6" y="113"/>
                    <a:pt x="3" y="111"/>
                    <a:pt x="2" y="109"/>
                  </a:cubicBezTo>
                  <a:cubicBezTo>
                    <a:pt x="1" y="108"/>
                    <a:pt x="1" y="105"/>
                    <a:pt x="1" y="103"/>
                  </a:cubicBezTo>
                  <a:cubicBezTo>
                    <a:pt x="1" y="101"/>
                    <a:pt x="2" y="97"/>
                    <a:pt x="3" y="95"/>
                  </a:cubicBezTo>
                  <a:cubicBezTo>
                    <a:pt x="4" y="92"/>
                    <a:pt x="9" y="87"/>
                    <a:pt x="10" y="84"/>
                  </a:cubicBezTo>
                  <a:cubicBezTo>
                    <a:pt x="12" y="82"/>
                    <a:pt x="15" y="76"/>
                    <a:pt x="15" y="74"/>
                  </a:cubicBezTo>
                  <a:cubicBezTo>
                    <a:pt x="16" y="71"/>
                    <a:pt x="16" y="64"/>
                    <a:pt x="15" y="61"/>
                  </a:cubicBezTo>
                  <a:cubicBezTo>
                    <a:pt x="15" y="58"/>
                    <a:pt x="13" y="50"/>
                    <a:pt x="13" y="46"/>
                  </a:cubicBezTo>
                  <a:cubicBezTo>
                    <a:pt x="13" y="44"/>
                    <a:pt x="13" y="40"/>
                    <a:pt x="14" y="38"/>
                  </a:cubicBezTo>
                  <a:cubicBezTo>
                    <a:pt x="15" y="36"/>
                    <a:pt x="17" y="32"/>
                    <a:pt x="18" y="32"/>
                  </a:cubicBezTo>
                  <a:cubicBezTo>
                    <a:pt x="19" y="32"/>
                    <a:pt x="21" y="35"/>
                    <a:pt x="21" y="36"/>
                  </a:cubicBezTo>
                  <a:cubicBezTo>
                    <a:pt x="23" y="38"/>
                    <a:pt x="25" y="44"/>
                    <a:pt x="26" y="47"/>
                  </a:cubicBezTo>
                  <a:cubicBezTo>
                    <a:pt x="27" y="49"/>
                    <a:pt x="28" y="55"/>
                    <a:pt x="29" y="57"/>
                  </a:cubicBezTo>
                  <a:cubicBezTo>
                    <a:pt x="30" y="59"/>
                    <a:pt x="33" y="64"/>
                    <a:pt x="35" y="65"/>
                  </a:cubicBezTo>
                  <a:cubicBezTo>
                    <a:pt x="36" y="67"/>
                    <a:pt x="41" y="68"/>
                    <a:pt x="43" y="68"/>
                  </a:cubicBezTo>
                  <a:cubicBezTo>
                    <a:pt x="45" y="69"/>
                    <a:pt x="49" y="70"/>
                    <a:pt x="51" y="69"/>
                  </a:cubicBezTo>
                  <a:cubicBezTo>
                    <a:pt x="53" y="68"/>
                    <a:pt x="54" y="63"/>
                    <a:pt x="55" y="61"/>
                  </a:cubicBezTo>
                  <a:cubicBezTo>
                    <a:pt x="56" y="57"/>
                    <a:pt x="55" y="51"/>
                    <a:pt x="55" y="47"/>
                  </a:cubicBezTo>
                  <a:cubicBezTo>
                    <a:pt x="55" y="45"/>
                    <a:pt x="55" y="39"/>
                    <a:pt x="54" y="37"/>
                  </a:cubicBezTo>
                  <a:cubicBezTo>
                    <a:pt x="53" y="35"/>
                    <a:pt x="51" y="33"/>
                    <a:pt x="51" y="31"/>
                  </a:cubicBezTo>
                  <a:cubicBezTo>
                    <a:pt x="50" y="28"/>
                    <a:pt x="50" y="20"/>
                    <a:pt x="51" y="17"/>
                  </a:cubicBezTo>
                  <a:cubicBezTo>
                    <a:pt x="52" y="15"/>
                    <a:pt x="54" y="12"/>
                    <a:pt x="55" y="11"/>
                  </a:cubicBezTo>
                  <a:cubicBezTo>
                    <a:pt x="56" y="9"/>
                    <a:pt x="55" y="5"/>
                    <a:pt x="56" y="4"/>
                  </a:cubicBezTo>
                  <a:cubicBezTo>
                    <a:pt x="57" y="3"/>
                    <a:pt x="58" y="1"/>
                    <a:pt x="59" y="1"/>
                  </a:cubicBezTo>
                  <a:cubicBezTo>
                    <a:pt x="60" y="0"/>
                    <a:pt x="64" y="2"/>
                    <a:pt x="65" y="3"/>
                  </a:cubicBezTo>
                  <a:cubicBezTo>
                    <a:pt x="66" y="4"/>
                    <a:pt x="69" y="7"/>
                    <a:pt x="69" y="8"/>
                  </a:cubicBezTo>
                  <a:cubicBezTo>
                    <a:pt x="70" y="10"/>
                    <a:pt x="71" y="14"/>
                    <a:pt x="72" y="16"/>
                  </a:cubicBezTo>
                  <a:cubicBezTo>
                    <a:pt x="72" y="18"/>
                    <a:pt x="74" y="22"/>
                    <a:pt x="74" y="24"/>
                  </a:cubicBezTo>
                  <a:cubicBezTo>
                    <a:pt x="74" y="26"/>
                    <a:pt x="75" y="31"/>
                    <a:pt x="74" y="34"/>
                  </a:cubicBezTo>
                  <a:cubicBezTo>
                    <a:pt x="74" y="36"/>
                    <a:pt x="73" y="40"/>
                    <a:pt x="73" y="42"/>
                  </a:cubicBezTo>
                  <a:cubicBezTo>
                    <a:pt x="73" y="44"/>
                    <a:pt x="73" y="47"/>
                    <a:pt x="74" y="48"/>
                  </a:cubicBezTo>
                  <a:cubicBezTo>
                    <a:pt x="75" y="50"/>
                    <a:pt x="80" y="53"/>
                    <a:pt x="82" y="55"/>
                  </a:cubicBezTo>
                  <a:cubicBezTo>
                    <a:pt x="85" y="56"/>
                    <a:pt x="92" y="58"/>
                    <a:pt x="95" y="59"/>
                  </a:cubicBezTo>
                  <a:cubicBezTo>
                    <a:pt x="99" y="59"/>
                    <a:pt x="107" y="59"/>
                    <a:pt x="112" y="59"/>
                  </a:cubicBezTo>
                  <a:cubicBezTo>
                    <a:pt x="115" y="58"/>
                    <a:pt x="122" y="57"/>
                    <a:pt x="126" y="57"/>
                  </a:cubicBezTo>
                  <a:cubicBezTo>
                    <a:pt x="129" y="56"/>
                    <a:pt x="135" y="56"/>
                    <a:pt x="139" y="55"/>
                  </a:cubicBezTo>
                  <a:cubicBezTo>
                    <a:pt x="141" y="54"/>
                    <a:pt x="146" y="52"/>
                    <a:pt x="148" y="51"/>
                  </a:cubicBezTo>
                  <a:cubicBezTo>
                    <a:pt x="150" y="50"/>
                    <a:pt x="154" y="49"/>
                    <a:pt x="155" y="48"/>
                  </a:cubicBezTo>
                  <a:cubicBezTo>
                    <a:pt x="156" y="46"/>
                    <a:pt x="156" y="43"/>
                    <a:pt x="156" y="41"/>
                  </a:cubicBezTo>
                  <a:cubicBezTo>
                    <a:pt x="156" y="40"/>
                    <a:pt x="155" y="36"/>
                    <a:pt x="155" y="35"/>
                  </a:cubicBezTo>
                  <a:cubicBezTo>
                    <a:pt x="156" y="33"/>
                    <a:pt x="158" y="30"/>
                    <a:pt x="159" y="30"/>
                  </a:cubicBezTo>
                  <a:cubicBezTo>
                    <a:pt x="161" y="28"/>
                    <a:pt x="165" y="27"/>
                    <a:pt x="167" y="28"/>
                  </a:cubicBezTo>
                  <a:cubicBezTo>
                    <a:pt x="168" y="28"/>
                    <a:pt x="171" y="31"/>
                    <a:pt x="172" y="32"/>
                  </a:cubicBezTo>
                  <a:cubicBezTo>
                    <a:pt x="174" y="33"/>
                    <a:pt x="177" y="36"/>
                    <a:pt x="178" y="38"/>
                  </a:cubicBezTo>
                  <a:cubicBezTo>
                    <a:pt x="179" y="39"/>
                    <a:pt x="179" y="42"/>
                    <a:pt x="180" y="44"/>
                  </a:cubicBezTo>
                  <a:cubicBezTo>
                    <a:pt x="180" y="45"/>
                    <a:pt x="182" y="47"/>
                    <a:pt x="182" y="48"/>
                  </a:cubicBezTo>
                  <a:cubicBezTo>
                    <a:pt x="182" y="50"/>
                    <a:pt x="181" y="54"/>
                    <a:pt x="180" y="56"/>
                  </a:cubicBezTo>
                  <a:cubicBezTo>
                    <a:pt x="180" y="57"/>
                    <a:pt x="178" y="60"/>
                    <a:pt x="177" y="61"/>
                  </a:cubicBezTo>
                  <a:cubicBezTo>
                    <a:pt x="176" y="62"/>
                    <a:pt x="173" y="63"/>
                    <a:pt x="172" y="64"/>
                  </a:cubicBezTo>
                  <a:cubicBezTo>
                    <a:pt x="170" y="64"/>
                    <a:pt x="168" y="66"/>
                    <a:pt x="167" y="66"/>
                  </a:cubicBezTo>
                  <a:cubicBezTo>
                    <a:pt x="166" y="66"/>
                    <a:pt x="165" y="64"/>
                    <a:pt x="164" y="63"/>
                  </a:cubicBezTo>
                  <a:cubicBezTo>
                    <a:pt x="163" y="63"/>
                    <a:pt x="160" y="63"/>
                    <a:pt x="159" y="63"/>
                  </a:cubicBezTo>
                  <a:cubicBezTo>
                    <a:pt x="158" y="62"/>
                    <a:pt x="156" y="61"/>
                    <a:pt x="156" y="61"/>
                  </a:cubicBezTo>
                  <a:cubicBezTo>
                    <a:pt x="155" y="60"/>
                    <a:pt x="152" y="60"/>
                    <a:pt x="151" y="60"/>
                  </a:cubicBezTo>
                  <a:cubicBezTo>
                    <a:pt x="151" y="60"/>
                    <a:pt x="150" y="60"/>
                    <a:pt x="149" y="61"/>
                  </a:cubicBezTo>
                  <a:cubicBezTo>
                    <a:pt x="149" y="61"/>
                    <a:pt x="149" y="63"/>
                    <a:pt x="150" y="63"/>
                  </a:cubicBezTo>
                  <a:cubicBezTo>
                    <a:pt x="150" y="65"/>
                    <a:pt x="153" y="68"/>
                    <a:pt x="155" y="70"/>
                  </a:cubicBezTo>
                  <a:cubicBezTo>
                    <a:pt x="156" y="71"/>
                    <a:pt x="159" y="73"/>
                    <a:pt x="161" y="74"/>
                  </a:cubicBezTo>
                  <a:cubicBezTo>
                    <a:pt x="163" y="75"/>
                    <a:pt x="168" y="76"/>
                    <a:pt x="170" y="77"/>
                  </a:cubicBezTo>
                  <a:cubicBezTo>
                    <a:pt x="173" y="77"/>
                    <a:pt x="178" y="80"/>
                    <a:pt x="181" y="80"/>
                  </a:cubicBezTo>
                  <a:cubicBezTo>
                    <a:pt x="183" y="80"/>
                    <a:pt x="187" y="80"/>
                    <a:pt x="189" y="79"/>
                  </a:cubicBezTo>
                  <a:cubicBezTo>
                    <a:pt x="190" y="78"/>
                    <a:pt x="191" y="76"/>
                    <a:pt x="192" y="76"/>
                  </a:cubicBezTo>
                  <a:cubicBezTo>
                    <a:pt x="193" y="75"/>
                    <a:pt x="196" y="75"/>
                    <a:pt x="197" y="76"/>
                  </a:cubicBezTo>
                  <a:cubicBezTo>
                    <a:pt x="198" y="76"/>
                    <a:pt x="199" y="80"/>
                    <a:pt x="199" y="82"/>
                  </a:cubicBezTo>
                  <a:cubicBezTo>
                    <a:pt x="199" y="83"/>
                    <a:pt x="197" y="86"/>
                    <a:pt x="198" y="88"/>
                  </a:cubicBezTo>
                  <a:cubicBezTo>
                    <a:pt x="198" y="89"/>
                    <a:pt x="200" y="92"/>
                    <a:pt x="200" y="93"/>
                  </a:cubicBezTo>
                  <a:cubicBezTo>
                    <a:pt x="200" y="95"/>
                    <a:pt x="198" y="97"/>
                    <a:pt x="198" y="98"/>
                  </a:cubicBezTo>
                  <a:cubicBezTo>
                    <a:pt x="198" y="100"/>
                    <a:pt x="197" y="104"/>
                    <a:pt x="198" y="106"/>
                  </a:cubicBezTo>
                  <a:cubicBezTo>
                    <a:pt x="199" y="108"/>
                    <a:pt x="202" y="110"/>
                    <a:pt x="204" y="111"/>
                  </a:cubicBezTo>
                  <a:cubicBezTo>
                    <a:pt x="207" y="112"/>
                    <a:pt x="213" y="112"/>
                    <a:pt x="217" y="112"/>
                  </a:cubicBezTo>
                  <a:cubicBezTo>
                    <a:pt x="217" y="113"/>
                    <a:pt x="217" y="114"/>
                    <a:pt x="217" y="114"/>
                  </a:cubicBezTo>
                  <a:cubicBezTo>
                    <a:pt x="217" y="115"/>
                    <a:pt x="217" y="117"/>
                    <a:pt x="218" y="118"/>
                  </a:cubicBezTo>
                  <a:cubicBezTo>
                    <a:pt x="218" y="119"/>
                    <a:pt x="219" y="120"/>
                    <a:pt x="219" y="121"/>
                  </a:cubicBezTo>
                  <a:cubicBezTo>
                    <a:pt x="220" y="122"/>
                    <a:pt x="220" y="125"/>
                    <a:pt x="219" y="126"/>
                  </a:cubicBezTo>
                  <a:cubicBezTo>
                    <a:pt x="219" y="127"/>
                    <a:pt x="218" y="129"/>
                    <a:pt x="218" y="130"/>
                  </a:cubicBezTo>
                  <a:cubicBezTo>
                    <a:pt x="217" y="132"/>
                    <a:pt x="216" y="135"/>
                    <a:pt x="216" y="136"/>
                  </a:cubicBezTo>
                  <a:cubicBezTo>
                    <a:pt x="216" y="138"/>
                    <a:pt x="216" y="142"/>
                    <a:pt x="216" y="143"/>
                  </a:cubicBezTo>
                  <a:cubicBezTo>
                    <a:pt x="216" y="145"/>
                    <a:pt x="215" y="148"/>
                    <a:pt x="216" y="150"/>
                  </a:cubicBezTo>
                  <a:cubicBezTo>
                    <a:pt x="216" y="151"/>
                    <a:pt x="217" y="153"/>
                    <a:pt x="217" y="154"/>
                  </a:cubicBezTo>
                  <a:cubicBezTo>
                    <a:pt x="218" y="155"/>
                    <a:pt x="219" y="157"/>
                    <a:pt x="219" y="159"/>
                  </a:cubicBezTo>
                  <a:cubicBezTo>
                    <a:pt x="219" y="160"/>
                    <a:pt x="219" y="162"/>
                    <a:pt x="219" y="1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2" name="Freeform 109">
              <a:extLst>
                <a:ext uri="{FF2B5EF4-FFF2-40B4-BE49-F238E27FC236}">
                  <a16:creationId xmlns:a16="http://schemas.microsoft.com/office/drawing/2014/main" id="{1421C502-5814-47F0-ACA6-F64D54E2C6F5}"/>
                </a:ext>
              </a:extLst>
            </p:cNvPr>
            <p:cNvSpPr>
              <a:spLocks/>
            </p:cNvSpPr>
            <p:nvPr/>
          </p:nvSpPr>
          <p:spPr bwMode="auto">
            <a:xfrm>
              <a:off x="5193183" y="3388538"/>
              <a:ext cx="786236" cy="363295"/>
            </a:xfrm>
            <a:custGeom>
              <a:avLst/>
              <a:gdLst/>
              <a:ahLst/>
              <a:cxnLst>
                <a:cxn ang="0">
                  <a:pos x="25" y="3"/>
                </a:cxn>
                <a:cxn ang="0">
                  <a:pos x="43" y="12"/>
                </a:cxn>
                <a:cxn ang="0">
                  <a:pos x="68" y="4"/>
                </a:cxn>
                <a:cxn ang="0">
                  <a:pos x="105" y="2"/>
                </a:cxn>
                <a:cxn ang="0">
                  <a:pos x="142" y="15"/>
                </a:cxn>
                <a:cxn ang="0">
                  <a:pos x="169" y="16"/>
                </a:cxn>
                <a:cxn ang="0">
                  <a:pos x="194" y="28"/>
                </a:cxn>
                <a:cxn ang="0">
                  <a:pos x="215" y="28"/>
                </a:cxn>
                <a:cxn ang="0">
                  <a:pos x="220" y="24"/>
                </a:cxn>
                <a:cxn ang="0">
                  <a:pos x="242" y="29"/>
                </a:cxn>
                <a:cxn ang="0">
                  <a:pos x="257" y="29"/>
                </a:cxn>
                <a:cxn ang="0">
                  <a:pos x="272" y="33"/>
                </a:cxn>
                <a:cxn ang="0">
                  <a:pos x="276" y="43"/>
                </a:cxn>
                <a:cxn ang="0">
                  <a:pos x="278" y="57"/>
                </a:cxn>
                <a:cxn ang="0">
                  <a:pos x="288" y="70"/>
                </a:cxn>
                <a:cxn ang="0">
                  <a:pos x="302" y="75"/>
                </a:cxn>
                <a:cxn ang="0">
                  <a:pos x="300" y="89"/>
                </a:cxn>
                <a:cxn ang="0">
                  <a:pos x="292" y="110"/>
                </a:cxn>
                <a:cxn ang="0">
                  <a:pos x="268" y="108"/>
                </a:cxn>
                <a:cxn ang="0">
                  <a:pos x="252" y="102"/>
                </a:cxn>
                <a:cxn ang="0">
                  <a:pos x="242" y="118"/>
                </a:cxn>
                <a:cxn ang="0">
                  <a:pos x="228" y="118"/>
                </a:cxn>
                <a:cxn ang="0">
                  <a:pos x="219" y="104"/>
                </a:cxn>
                <a:cxn ang="0">
                  <a:pos x="202" y="122"/>
                </a:cxn>
                <a:cxn ang="0">
                  <a:pos x="171" y="139"/>
                </a:cxn>
                <a:cxn ang="0">
                  <a:pos x="166" y="136"/>
                </a:cxn>
                <a:cxn ang="0">
                  <a:pos x="153" y="134"/>
                </a:cxn>
                <a:cxn ang="0">
                  <a:pos x="149" y="122"/>
                </a:cxn>
                <a:cxn ang="0">
                  <a:pos x="139" y="128"/>
                </a:cxn>
                <a:cxn ang="0">
                  <a:pos x="126" y="129"/>
                </a:cxn>
                <a:cxn ang="0">
                  <a:pos x="117" y="120"/>
                </a:cxn>
                <a:cxn ang="0">
                  <a:pos x="105" y="114"/>
                </a:cxn>
                <a:cxn ang="0">
                  <a:pos x="101" y="123"/>
                </a:cxn>
                <a:cxn ang="0">
                  <a:pos x="92" y="120"/>
                </a:cxn>
                <a:cxn ang="0">
                  <a:pos x="77" y="112"/>
                </a:cxn>
                <a:cxn ang="0">
                  <a:pos x="57" y="110"/>
                </a:cxn>
                <a:cxn ang="0">
                  <a:pos x="57" y="101"/>
                </a:cxn>
                <a:cxn ang="0">
                  <a:pos x="51" y="94"/>
                </a:cxn>
                <a:cxn ang="0">
                  <a:pos x="32" y="71"/>
                </a:cxn>
                <a:cxn ang="0">
                  <a:pos x="23" y="68"/>
                </a:cxn>
                <a:cxn ang="0">
                  <a:pos x="8" y="56"/>
                </a:cxn>
                <a:cxn ang="0">
                  <a:pos x="8" y="37"/>
                </a:cxn>
                <a:cxn ang="0">
                  <a:pos x="2" y="25"/>
                </a:cxn>
                <a:cxn ang="0">
                  <a:pos x="3" y="10"/>
                </a:cxn>
                <a:cxn ang="0">
                  <a:pos x="13" y="2"/>
                </a:cxn>
              </a:cxnLst>
              <a:rect l="0" t="0" r="r" b="b"/>
              <a:pathLst>
                <a:path w="302" h="139">
                  <a:moveTo>
                    <a:pt x="16" y="0"/>
                  </a:moveTo>
                  <a:cubicBezTo>
                    <a:pt x="18" y="0"/>
                    <a:pt x="19" y="0"/>
                    <a:pt x="20" y="0"/>
                  </a:cubicBezTo>
                  <a:cubicBezTo>
                    <a:pt x="21" y="0"/>
                    <a:pt x="24" y="2"/>
                    <a:pt x="25" y="3"/>
                  </a:cubicBezTo>
                  <a:cubicBezTo>
                    <a:pt x="27" y="4"/>
                    <a:pt x="29" y="7"/>
                    <a:pt x="31" y="8"/>
                  </a:cubicBezTo>
                  <a:cubicBezTo>
                    <a:pt x="32" y="9"/>
                    <a:pt x="34" y="11"/>
                    <a:pt x="36" y="12"/>
                  </a:cubicBezTo>
                  <a:cubicBezTo>
                    <a:pt x="37" y="12"/>
                    <a:pt x="41" y="12"/>
                    <a:pt x="43" y="12"/>
                  </a:cubicBezTo>
                  <a:cubicBezTo>
                    <a:pt x="44" y="12"/>
                    <a:pt x="48" y="11"/>
                    <a:pt x="49" y="11"/>
                  </a:cubicBezTo>
                  <a:cubicBezTo>
                    <a:pt x="52" y="10"/>
                    <a:pt x="56" y="8"/>
                    <a:pt x="59" y="8"/>
                  </a:cubicBezTo>
                  <a:cubicBezTo>
                    <a:pt x="61" y="7"/>
                    <a:pt x="65" y="5"/>
                    <a:pt x="68" y="4"/>
                  </a:cubicBezTo>
                  <a:cubicBezTo>
                    <a:pt x="70" y="3"/>
                    <a:pt x="76" y="2"/>
                    <a:pt x="78" y="2"/>
                  </a:cubicBezTo>
                  <a:cubicBezTo>
                    <a:pt x="83" y="1"/>
                    <a:pt x="91" y="2"/>
                    <a:pt x="95" y="2"/>
                  </a:cubicBezTo>
                  <a:cubicBezTo>
                    <a:pt x="98" y="2"/>
                    <a:pt x="103" y="2"/>
                    <a:pt x="105" y="2"/>
                  </a:cubicBezTo>
                  <a:cubicBezTo>
                    <a:pt x="108" y="3"/>
                    <a:pt x="114" y="5"/>
                    <a:pt x="117" y="6"/>
                  </a:cubicBezTo>
                  <a:cubicBezTo>
                    <a:pt x="121" y="7"/>
                    <a:pt x="129" y="9"/>
                    <a:pt x="132" y="10"/>
                  </a:cubicBezTo>
                  <a:cubicBezTo>
                    <a:pt x="135" y="11"/>
                    <a:pt x="140" y="14"/>
                    <a:pt x="142" y="15"/>
                  </a:cubicBezTo>
                  <a:cubicBezTo>
                    <a:pt x="144" y="15"/>
                    <a:pt x="149" y="15"/>
                    <a:pt x="152" y="15"/>
                  </a:cubicBezTo>
                  <a:cubicBezTo>
                    <a:pt x="154" y="15"/>
                    <a:pt x="159" y="15"/>
                    <a:pt x="161" y="15"/>
                  </a:cubicBezTo>
                  <a:cubicBezTo>
                    <a:pt x="163" y="15"/>
                    <a:pt x="167" y="16"/>
                    <a:pt x="169" y="16"/>
                  </a:cubicBezTo>
                  <a:cubicBezTo>
                    <a:pt x="171" y="17"/>
                    <a:pt x="175" y="19"/>
                    <a:pt x="177" y="20"/>
                  </a:cubicBezTo>
                  <a:cubicBezTo>
                    <a:pt x="180" y="21"/>
                    <a:pt x="184" y="22"/>
                    <a:pt x="187" y="24"/>
                  </a:cubicBezTo>
                  <a:cubicBezTo>
                    <a:pt x="188" y="25"/>
                    <a:pt x="192" y="28"/>
                    <a:pt x="194" y="28"/>
                  </a:cubicBezTo>
                  <a:cubicBezTo>
                    <a:pt x="195" y="29"/>
                    <a:pt x="198" y="29"/>
                    <a:pt x="199" y="29"/>
                  </a:cubicBezTo>
                  <a:cubicBezTo>
                    <a:pt x="201" y="29"/>
                    <a:pt x="206" y="28"/>
                    <a:pt x="208" y="28"/>
                  </a:cubicBezTo>
                  <a:cubicBezTo>
                    <a:pt x="210" y="27"/>
                    <a:pt x="213" y="28"/>
                    <a:pt x="215" y="28"/>
                  </a:cubicBezTo>
                  <a:cubicBezTo>
                    <a:pt x="216" y="27"/>
                    <a:pt x="218" y="26"/>
                    <a:pt x="218" y="25"/>
                  </a:cubicBezTo>
                  <a:cubicBezTo>
                    <a:pt x="218" y="25"/>
                    <a:pt x="218" y="25"/>
                    <a:pt x="219" y="24"/>
                  </a:cubicBezTo>
                  <a:cubicBezTo>
                    <a:pt x="219" y="24"/>
                    <a:pt x="220" y="24"/>
                    <a:pt x="220" y="24"/>
                  </a:cubicBezTo>
                  <a:cubicBezTo>
                    <a:pt x="223" y="24"/>
                    <a:pt x="227" y="24"/>
                    <a:pt x="229" y="24"/>
                  </a:cubicBezTo>
                  <a:cubicBezTo>
                    <a:pt x="231" y="24"/>
                    <a:pt x="233" y="25"/>
                    <a:pt x="234" y="26"/>
                  </a:cubicBezTo>
                  <a:cubicBezTo>
                    <a:pt x="236" y="26"/>
                    <a:pt x="240" y="28"/>
                    <a:pt x="242" y="29"/>
                  </a:cubicBezTo>
                  <a:cubicBezTo>
                    <a:pt x="244" y="30"/>
                    <a:pt x="246" y="32"/>
                    <a:pt x="248" y="32"/>
                  </a:cubicBezTo>
                  <a:cubicBezTo>
                    <a:pt x="250" y="33"/>
                    <a:pt x="253" y="33"/>
                    <a:pt x="254" y="32"/>
                  </a:cubicBezTo>
                  <a:cubicBezTo>
                    <a:pt x="255" y="32"/>
                    <a:pt x="256" y="30"/>
                    <a:pt x="257" y="29"/>
                  </a:cubicBezTo>
                  <a:cubicBezTo>
                    <a:pt x="257" y="29"/>
                    <a:pt x="258" y="27"/>
                    <a:pt x="259" y="27"/>
                  </a:cubicBezTo>
                  <a:cubicBezTo>
                    <a:pt x="261" y="26"/>
                    <a:pt x="264" y="26"/>
                    <a:pt x="266" y="27"/>
                  </a:cubicBezTo>
                  <a:cubicBezTo>
                    <a:pt x="268" y="28"/>
                    <a:pt x="270" y="32"/>
                    <a:pt x="272" y="33"/>
                  </a:cubicBezTo>
                  <a:cubicBezTo>
                    <a:pt x="272" y="33"/>
                    <a:pt x="273" y="33"/>
                    <a:pt x="274" y="34"/>
                  </a:cubicBezTo>
                  <a:cubicBezTo>
                    <a:pt x="274" y="35"/>
                    <a:pt x="274" y="37"/>
                    <a:pt x="275" y="38"/>
                  </a:cubicBezTo>
                  <a:cubicBezTo>
                    <a:pt x="275" y="39"/>
                    <a:pt x="276" y="41"/>
                    <a:pt x="276" y="43"/>
                  </a:cubicBezTo>
                  <a:cubicBezTo>
                    <a:pt x="277" y="44"/>
                    <a:pt x="276" y="49"/>
                    <a:pt x="277" y="50"/>
                  </a:cubicBezTo>
                  <a:cubicBezTo>
                    <a:pt x="277" y="51"/>
                    <a:pt x="278" y="52"/>
                    <a:pt x="279" y="53"/>
                  </a:cubicBezTo>
                  <a:cubicBezTo>
                    <a:pt x="278" y="54"/>
                    <a:pt x="278" y="56"/>
                    <a:pt x="278" y="57"/>
                  </a:cubicBezTo>
                  <a:cubicBezTo>
                    <a:pt x="278" y="58"/>
                    <a:pt x="279" y="60"/>
                    <a:pt x="279" y="61"/>
                  </a:cubicBezTo>
                  <a:cubicBezTo>
                    <a:pt x="280" y="62"/>
                    <a:pt x="282" y="64"/>
                    <a:pt x="283" y="65"/>
                  </a:cubicBezTo>
                  <a:cubicBezTo>
                    <a:pt x="284" y="66"/>
                    <a:pt x="287" y="69"/>
                    <a:pt x="288" y="70"/>
                  </a:cubicBezTo>
                  <a:cubicBezTo>
                    <a:pt x="289" y="71"/>
                    <a:pt x="291" y="73"/>
                    <a:pt x="293" y="74"/>
                  </a:cubicBezTo>
                  <a:cubicBezTo>
                    <a:pt x="295" y="75"/>
                    <a:pt x="298" y="75"/>
                    <a:pt x="300" y="75"/>
                  </a:cubicBezTo>
                  <a:cubicBezTo>
                    <a:pt x="301" y="75"/>
                    <a:pt x="301" y="75"/>
                    <a:pt x="302" y="75"/>
                  </a:cubicBezTo>
                  <a:cubicBezTo>
                    <a:pt x="302" y="76"/>
                    <a:pt x="302" y="78"/>
                    <a:pt x="302" y="78"/>
                  </a:cubicBezTo>
                  <a:cubicBezTo>
                    <a:pt x="302" y="80"/>
                    <a:pt x="302" y="83"/>
                    <a:pt x="302" y="84"/>
                  </a:cubicBezTo>
                  <a:cubicBezTo>
                    <a:pt x="302" y="85"/>
                    <a:pt x="300" y="88"/>
                    <a:pt x="300" y="89"/>
                  </a:cubicBezTo>
                  <a:cubicBezTo>
                    <a:pt x="299" y="92"/>
                    <a:pt x="299" y="97"/>
                    <a:pt x="298" y="99"/>
                  </a:cubicBezTo>
                  <a:cubicBezTo>
                    <a:pt x="298" y="101"/>
                    <a:pt x="298" y="104"/>
                    <a:pt x="297" y="106"/>
                  </a:cubicBezTo>
                  <a:cubicBezTo>
                    <a:pt x="296" y="107"/>
                    <a:pt x="294" y="109"/>
                    <a:pt x="292" y="110"/>
                  </a:cubicBezTo>
                  <a:cubicBezTo>
                    <a:pt x="290" y="111"/>
                    <a:pt x="286" y="111"/>
                    <a:pt x="284" y="111"/>
                  </a:cubicBezTo>
                  <a:cubicBezTo>
                    <a:pt x="282" y="111"/>
                    <a:pt x="277" y="111"/>
                    <a:pt x="275" y="110"/>
                  </a:cubicBezTo>
                  <a:cubicBezTo>
                    <a:pt x="273" y="110"/>
                    <a:pt x="270" y="108"/>
                    <a:pt x="268" y="108"/>
                  </a:cubicBezTo>
                  <a:cubicBezTo>
                    <a:pt x="266" y="107"/>
                    <a:pt x="263" y="106"/>
                    <a:pt x="261" y="105"/>
                  </a:cubicBezTo>
                  <a:cubicBezTo>
                    <a:pt x="260" y="105"/>
                    <a:pt x="257" y="103"/>
                    <a:pt x="256" y="102"/>
                  </a:cubicBezTo>
                  <a:cubicBezTo>
                    <a:pt x="255" y="102"/>
                    <a:pt x="253" y="102"/>
                    <a:pt x="252" y="102"/>
                  </a:cubicBezTo>
                  <a:cubicBezTo>
                    <a:pt x="251" y="103"/>
                    <a:pt x="248" y="104"/>
                    <a:pt x="248" y="105"/>
                  </a:cubicBezTo>
                  <a:cubicBezTo>
                    <a:pt x="247" y="106"/>
                    <a:pt x="246" y="109"/>
                    <a:pt x="245" y="110"/>
                  </a:cubicBezTo>
                  <a:cubicBezTo>
                    <a:pt x="244" y="112"/>
                    <a:pt x="243" y="116"/>
                    <a:pt x="242" y="118"/>
                  </a:cubicBezTo>
                  <a:cubicBezTo>
                    <a:pt x="241" y="119"/>
                    <a:pt x="238" y="120"/>
                    <a:pt x="237" y="121"/>
                  </a:cubicBezTo>
                  <a:cubicBezTo>
                    <a:pt x="236" y="121"/>
                    <a:pt x="233" y="121"/>
                    <a:pt x="232" y="121"/>
                  </a:cubicBezTo>
                  <a:cubicBezTo>
                    <a:pt x="231" y="120"/>
                    <a:pt x="229" y="119"/>
                    <a:pt x="228" y="118"/>
                  </a:cubicBezTo>
                  <a:cubicBezTo>
                    <a:pt x="227" y="116"/>
                    <a:pt x="228" y="113"/>
                    <a:pt x="228" y="112"/>
                  </a:cubicBezTo>
                  <a:cubicBezTo>
                    <a:pt x="227" y="110"/>
                    <a:pt x="226" y="107"/>
                    <a:pt x="224" y="106"/>
                  </a:cubicBezTo>
                  <a:cubicBezTo>
                    <a:pt x="223" y="105"/>
                    <a:pt x="220" y="104"/>
                    <a:pt x="219" y="104"/>
                  </a:cubicBezTo>
                  <a:cubicBezTo>
                    <a:pt x="217" y="104"/>
                    <a:pt x="213" y="106"/>
                    <a:pt x="212" y="107"/>
                  </a:cubicBezTo>
                  <a:cubicBezTo>
                    <a:pt x="211" y="108"/>
                    <a:pt x="209" y="111"/>
                    <a:pt x="208" y="113"/>
                  </a:cubicBezTo>
                  <a:cubicBezTo>
                    <a:pt x="206" y="115"/>
                    <a:pt x="203" y="120"/>
                    <a:pt x="202" y="122"/>
                  </a:cubicBezTo>
                  <a:cubicBezTo>
                    <a:pt x="200" y="125"/>
                    <a:pt x="196" y="129"/>
                    <a:pt x="193" y="131"/>
                  </a:cubicBezTo>
                  <a:cubicBezTo>
                    <a:pt x="191" y="133"/>
                    <a:pt x="185" y="136"/>
                    <a:pt x="181" y="137"/>
                  </a:cubicBezTo>
                  <a:cubicBezTo>
                    <a:pt x="179" y="138"/>
                    <a:pt x="174" y="139"/>
                    <a:pt x="171" y="139"/>
                  </a:cubicBezTo>
                  <a:cubicBezTo>
                    <a:pt x="170" y="139"/>
                    <a:pt x="169" y="139"/>
                    <a:pt x="168" y="139"/>
                  </a:cubicBezTo>
                  <a:cubicBezTo>
                    <a:pt x="168" y="139"/>
                    <a:pt x="168" y="138"/>
                    <a:pt x="168" y="138"/>
                  </a:cubicBezTo>
                  <a:cubicBezTo>
                    <a:pt x="168" y="138"/>
                    <a:pt x="167" y="136"/>
                    <a:pt x="166" y="136"/>
                  </a:cubicBezTo>
                  <a:cubicBezTo>
                    <a:pt x="166" y="136"/>
                    <a:pt x="163" y="135"/>
                    <a:pt x="162" y="135"/>
                  </a:cubicBezTo>
                  <a:cubicBezTo>
                    <a:pt x="161" y="135"/>
                    <a:pt x="159" y="136"/>
                    <a:pt x="158" y="136"/>
                  </a:cubicBezTo>
                  <a:cubicBezTo>
                    <a:pt x="157" y="136"/>
                    <a:pt x="154" y="135"/>
                    <a:pt x="153" y="134"/>
                  </a:cubicBezTo>
                  <a:cubicBezTo>
                    <a:pt x="153" y="133"/>
                    <a:pt x="153" y="131"/>
                    <a:pt x="153" y="131"/>
                  </a:cubicBezTo>
                  <a:cubicBezTo>
                    <a:pt x="153" y="130"/>
                    <a:pt x="152" y="127"/>
                    <a:pt x="151" y="126"/>
                  </a:cubicBezTo>
                  <a:cubicBezTo>
                    <a:pt x="151" y="125"/>
                    <a:pt x="150" y="123"/>
                    <a:pt x="149" y="122"/>
                  </a:cubicBezTo>
                  <a:cubicBezTo>
                    <a:pt x="148" y="122"/>
                    <a:pt x="145" y="122"/>
                    <a:pt x="144" y="122"/>
                  </a:cubicBezTo>
                  <a:cubicBezTo>
                    <a:pt x="143" y="122"/>
                    <a:pt x="142" y="124"/>
                    <a:pt x="142" y="125"/>
                  </a:cubicBezTo>
                  <a:cubicBezTo>
                    <a:pt x="141" y="126"/>
                    <a:pt x="140" y="128"/>
                    <a:pt x="139" y="128"/>
                  </a:cubicBezTo>
                  <a:cubicBezTo>
                    <a:pt x="138" y="129"/>
                    <a:pt x="136" y="131"/>
                    <a:pt x="134" y="132"/>
                  </a:cubicBezTo>
                  <a:cubicBezTo>
                    <a:pt x="133" y="132"/>
                    <a:pt x="130" y="132"/>
                    <a:pt x="129" y="131"/>
                  </a:cubicBezTo>
                  <a:cubicBezTo>
                    <a:pt x="128" y="131"/>
                    <a:pt x="127" y="129"/>
                    <a:pt x="126" y="129"/>
                  </a:cubicBezTo>
                  <a:cubicBezTo>
                    <a:pt x="126" y="128"/>
                    <a:pt x="126" y="126"/>
                    <a:pt x="126" y="125"/>
                  </a:cubicBezTo>
                  <a:cubicBezTo>
                    <a:pt x="125" y="123"/>
                    <a:pt x="123" y="121"/>
                    <a:pt x="122" y="121"/>
                  </a:cubicBezTo>
                  <a:cubicBezTo>
                    <a:pt x="121" y="120"/>
                    <a:pt x="118" y="120"/>
                    <a:pt x="117" y="120"/>
                  </a:cubicBezTo>
                  <a:cubicBezTo>
                    <a:pt x="115" y="120"/>
                    <a:pt x="112" y="119"/>
                    <a:pt x="110" y="119"/>
                  </a:cubicBezTo>
                  <a:cubicBezTo>
                    <a:pt x="109" y="118"/>
                    <a:pt x="107" y="118"/>
                    <a:pt x="107" y="117"/>
                  </a:cubicBezTo>
                  <a:cubicBezTo>
                    <a:pt x="106" y="117"/>
                    <a:pt x="106" y="115"/>
                    <a:pt x="105" y="114"/>
                  </a:cubicBezTo>
                  <a:cubicBezTo>
                    <a:pt x="104" y="114"/>
                    <a:pt x="101" y="115"/>
                    <a:pt x="101" y="116"/>
                  </a:cubicBezTo>
                  <a:cubicBezTo>
                    <a:pt x="101" y="117"/>
                    <a:pt x="102" y="119"/>
                    <a:pt x="102" y="120"/>
                  </a:cubicBezTo>
                  <a:cubicBezTo>
                    <a:pt x="102" y="121"/>
                    <a:pt x="102" y="122"/>
                    <a:pt x="101" y="123"/>
                  </a:cubicBezTo>
                  <a:cubicBezTo>
                    <a:pt x="100" y="124"/>
                    <a:pt x="99" y="126"/>
                    <a:pt x="97" y="126"/>
                  </a:cubicBezTo>
                  <a:cubicBezTo>
                    <a:pt x="96" y="126"/>
                    <a:pt x="94" y="125"/>
                    <a:pt x="93" y="124"/>
                  </a:cubicBezTo>
                  <a:cubicBezTo>
                    <a:pt x="93" y="124"/>
                    <a:pt x="93" y="121"/>
                    <a:pt x="92" y="120"/>
                  </a:cubicBezTo>
                  <a:cubicBezTo>
                    <a:pt x="91" y="118"/>
                    <a:pt x="90" y="116"/>
                    <a:pt x="88" y="115"/>
                  </a:cubicBezTo>
                  <a:cubicBezTo>
                    <a:pt x="87" y="114"/>
                    <a:pt x="85" y="112"/>
                    <a:pt x="84" y="112"/>
                  </a:cubicBezTo>
                  <a:cubicBezTo>
                    <a:pt x="82" y="112"/>
                    <a:pt x="79" y="112"/>
                    <a:pt x="77" y="112"/>
                  </a:cubicBezTo>
                  <a:cubicBezTo>
                    <a:pt x="75" y="112"/>
                    <a:pt x="72" y="112"/>
                    <a:pt x="71" y="112"/>
                  </a:cubicBezTo>
                  <a:cubicBezTo>
                    <a:pt x="68" y="112"/>
                    <a:pt x="64" y="112"/>
                    <a:pt x="61" y="111"/>
                  </a:cubicBezTo>
                  <a:cubicBezTo>
                    <a:pt x="60" y="111"/>
                    <a:pt x="58" y="111"/>
                    <a:pt x="57" y="110"/>
                  </a:cubicBezTo>
                  <a:cubicBezTo>
                    <a:pt x="57" y="110"/>
                    <a:pt x="55" y="108"/>
                    <a:pt x="55" y="107"/>
                  </a:cubicBezTo>
                  <a:cubicBezTo>
                    <a:pt x="55" y="106"/>
                    <a:pt x="54" y="104"/>
                    <a:pt x="55" y="103"/>
                  </a:cubicBezTo>
                  <a:cubicBezTo>
                    <a:pt x="55" y="103"/>
                    <a:pt x="57" y="102"/>
                    <a:pt x="57" y="101"/>
                  </a:cubicBezTo>
                  <a:cubicBezTo>
                    <a:pt x="58" y="100"/>
                    <a:pt x="58" y="98"/>
                    <a:pt x="59" y="98"/>
                  </a:cubicBezTo>
                  <a:cubicBezTo>
                    <a:pt x="59" y="97"/>
                    <a:pt x="59" y="96"/>
                    <a:pt x="59" y="95"/>
                  </a:cubicBezTo>
                  <a:cubicBezTo>
                    <a:pt x="57" y="94"/>
                    <a:pt x="53" y="95"/>
                    <a:pt x="51" y="94"/>
                  </a:cubicBezTo>
                  <a:cubicBezTo>
                    <a:pt x="50" y="93"/>
                    <a:pt x="47" y="91"/>
                    <a:pt x="46" y="90"/>
                  </a:cubicBezTo>
                  <a:cubicBezTo>
                    <a:pt x="44" y="88"/>
                    <a:pt x="41" y="84"/>
                    <a:pt x="40" y="82"/>
                  </a:cubicBezTo>
                  <a:cubicBezTo>
                    <a:pt x="38" y="80"/>
                    <a:pt x="33" y="74"/>
                    <a:pt x="32" y="71"/>
                  </a:cubicBezTo>
                  <a:cubicBezTo>
                    <a:pt x="31" y="70"/>
                    <a:pt x="32" y="67"/>
                    <a:pt x="31" y="67"/>
                  </a:cubicBezTo>
                  <a:cubicBezTo>
                    <a:pt x="30" y="66"/>
                    <a:pt x="26" y="66"/>
                    <a:pt x="25" y="67"/>
                  </a:cubicBezTo>
                  <a:cubicBezTo>
                    <a:pt x="24" y="67"/>
                    <a:pt x="24" y="67"/>
                    <a:pt x="23" y="68"/>
                  </a:cubicBezTo>
                  <a:cubicBezTo>
                    <a:pt x="22" y="66"/>
                    <a:pt x="21" y="65"/>
                    <a:pt x="20" y="64"/>
                  </a:cubicBezTo>
                  <a:cubicBezTo>
                    <a:pt x="19" y="63"/>
                    <a:pt x="15" y="60"/>
                    <a:pt x="13" y="59"/>
                  </a:cubicBezTo>
                  <a:cubicBezTo>
                    <a:pt x="11" y="58"/>
                    <a:pt x="9" y="57"/>
                    <a:pt x="8" y="56"/>
                  </a:cubicBezTo>
                  <a:cubicBezTo>
                    <a:pt x="6" y="55"/>
                    <a:pt x="4" y="52"/>
                    <a:pt x="4" y="50"/>
                  </a:cubicBezTo>
                  <a:cubicBezTo>
                    <a:pt x="3" y="48"/>
                    <a:pt x="3" y="44"/>
                    <a:pt x="4" y="42"/>
                  </a:cubicBezTo>
                  <a:cubicBezTo>
                    <a:pt x="4" y="41"/>
                    <a:pt x="7" y="38"/>
                    <a:pt x="8" y="37"/>
                  </a:cubicBezTo>
                  <a:cubicBezTo>
                    <a:pt x="8" y="35"/>
                    <a:pt x="8" y="33"/>
                    <a:pt x="8" y="31"/>
                  </a:cubicBezTo>
                  <a:cubicBezTo>
                    <a:pt x="7" y="30"/>
                    <a:pt x="7" y="28"/>
                    <a:pt x="6" y="27"/>
                  </a:cubicBezTo>
                  <a:cubicBezTo>
                    <a:pt x="5" y="26"/>
                    <a:pt x="3" y="26"/>
                    <a:pt x="2" y="25"/>
                  </a:cubicBezTo>
                  <a:cubicBezTo>
                    <a:pt x="1" y="24"/>
                    <a:pt x="1" y="22"/>
                    <a:pt x="0" y="20"/>
                  </a:cubicBezTo>
                  <a:cubicBezTo>
                    <a:pt x="0" y="19"/>
                    <a:pt x="1" y="16"/>
                    <a:pt x="1" y="15"/>
                  </a:cubicBezTo>
                  <a:cubicBezTo>
                    <a:pt x="1" y="14"/>
                    <a:pt x="2" y="11"/>
                    <a:pt x="3" y="10"/>
                  </a:cubicBezTo>
                  <a:cubicBezTo>
                    <a:pt x="3" y="9"/>
                    <a:pt x="5" y="7"/>
                    <a:pt x="6" y="6"/>
                  </a:cubicBezTo>
                  <a:cubicBezTo>
                    <a:pt x="7" y="6"/>
                    <a:pt x="9" y="3"/>
                    <a:pt x="10" y="3"/>
                  </a:cubicBezTo>
                  <a:cubicBezTo>
                    <a:pt x="10" y="2"/>
                    <a:pt x="12" y="2"/>
                    <a:pt x="13" y="2"/>
                  </a:cubicBezTo>
                  <a:cubicBezTo>
                    <a:pt x="14" y="1"/>
                    <a:pt x="15" y="1"/>
                    <a:pt x="16"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3" name="Freeform 110">
              <a:extLst>
                <a:ext uri="{FF2B5EF4-FFF2-40B4-BE49-F238E27FC236}">
                  <a16:creationId xmlns:a16="http://schemas.microsoft.com/office/drawing/2014/main" id="{E63A6714-E745-4039-93AF-EB96BF0058FA}"/>
                </a:ext>
              </a:extLst>
            </p:cNvPr>
            <p:cNvSpPr>
              <a:spLocks/>
            </p:cNvSpPr>
            <p:nvPr/>
          </p:nvSpPr>
          <p:spPr bwMode="auto">
            <a:xfrm>
              <a:off x="5098294" y="4036504"/>
              <a:ext cx="748280" cy="458187"/>
            </a:xfrm>
            <a:custGeom>
              <a:avLst/>
              <a:gdLst/>
              <a:ahLst/>
              <a:cxnLst>
                <a:cxn ang="0">
                  <a:pos x="286" y="131"/>
                </a:cxn>
                <a:cxn ang="0">
                  <a:pos x="261" y="137"/>
                </a:cxn>
                <a:cxn ang="0">
                  <a:pos x="236" y="136"/>
                </a:cxn>
                <a:cxn ang="0">
                  <a:pos x="227" y="142"/>
                </a:cxn>
                <a:cxn ang="0">
                  <a:pos x="215" y="145"/>
                </a:cxn>
                <a:cxn ang="0">
                  <a:pos x="214" y="152"/>
                </a:cxn>
                <a:cxn ang="0">
                  <a:pos x="220" y="161"/>
                </a:cxn>
                <a:cxn ang="0">
                  <a:pos x="209" y="161"/>
                </a:cxn>
                <a:cxn ang="0">
                  <a:pos x="198" y="161"/>
                </a:cxn>
                <a:cxn ang="0">
                  <a:pos x="195" y="166"/>
                </a:cxn>
                <a:cxn ang="0">
                  <a:pos x="201" y="172"/>
                </a:cxn>
                <a:cxn ang="0">
                  <a:pos x="192" y="176"/>
                </a:cxn>
                <a:cxn ang="0">
                  <a:pos x="183" y="166"/>
                </a:cxn>
                <a:cxn ang="0">
                  <a:pos x="177" y="158"/>
                </a:cxn>
                <a:cxn ang="0">
                  <a:pos x="166" y="152"/>
                </a:cxn>
                <a:cxn ang="0">
                  <a:pos x="172" y="145"/>
                </a:cxn>
                <a:cxn ang="0">
                  <a:pos x="182" y="141"/>
                </a:cxn>
                <a:cxn ang="0">
                  <a:pos x="183" y="126"/>
                </a:cxn>
                <a:cxn ang="0">
                  <a:pos x="177" y="120"/>
                </a:cxn>
                <a:cxn ang="0">
                  <a:pos x="163" y="117"/>
                </a:cxn>
                <a:cxn ang="0">
                  <a:pos x="142" y="102"/>
                </a:cxn>
                <a:cxn ang="0">
                  <a:pos x="121" y="99"/>
                </a:cxn>
                <a:cxn ang="0">
                  <a:pos x="113" y="101"/>
                </a:cxn>
                <a:cxn ang="0">
                  <a:pos x="108" y="106"/>
                </a:cxn>
                <a:cxn ang="0">
                  <a:pos x="103" y="96"/>
                </a:cxn>
                <a:cxn ang="0">
                  <a:pos x="91" y="80"/>
                </a:cxn>
                <a:cxn ang="0">
                  <a:pos x="81" y="83"/>
                </a:cxn>
                <a:cxn ang="0">
                  <a:pos x="81" y="98"/>
                </a:cxn>
                <a:cxn ang="0">
                  <a:pos x="77" y="110"/>
                </a:cxn>
                <a:cxn ang="0">
                  <a:pos x="78" y="118"/>
                </a:cxn>
                <a:cxn ang="0">
                  <a:pos x="68" y="125"/>
                </a:cxn>
                <a:cxn ang="0">
                  <a:pos x="43" y="116"/>
                </a:cxn>
                <a:cxn ang="0">
                  <a:pos x="35" y="91"/>
                </a:cxn>
                <a:cxn ang="0">
                  <a:pos x="36" y="76"/>
                </a:cxn>
                <a:cxn ang="0">
                  <a:pos x="24" y="71"/>
                </a:cxn>
                <a:cxn ang="0">
                  <a:pos x="21" y="59"/>
                </a:cxn>
                <a:cxn ang="0">
                  <a:pos x="15" y="51"/>
                </a:cxn>
                <a:cxn ang="0">
                  <a:pos x="8" y="43"/>
                </a:cxn>
                <a:cxn ang="0">
                  <a:pos x="2" y="23"/>
                </a:cxn>
                <a:cxn ang="0">
                  <a:pos x="0" y="5"/>
                </a:cxn>
                <a:cxn ang="0">
                  <a:pos x="9" y="6"/>
                </a:cxn>
                <a:cxn ang="0">
                  <a:pos x="38" y="0"/>
                </a:cxn>
                <a:cxn ang="0">
                  <a:pos x="82" y="14"/>
                </a:cxn>
                <a:cxn ang="0">
                  <a:pos x="127" y="23"/>
                </a:cxn>
                <a:cxn ang="0">
                  <a:pos x="147" y="20"/>
                </a:cxn>
                <a:cxn ang="0">
                  <a:pos x="172" y="32"/>
                </a:cxn>
                <a:cxn ang="0">
                  <a:pos x="190" y="33"/>
                </a:cxn>
                <a:cxn ang="0">
                  <a:pos x="196" y="35"/>
                </a:cxn>
                <a:cxn ang="0">
                  <a:pos x="197" y="49"/>
                </a:cxn>
                <a:cxn ang="0">
                  <a:pos x="196" y="66"/>
                </a:cxn>
                <a:cxn ang="0">
                  <a:pos x="209" y="80"/>
                </a:cxn>
                <a:cxn ang="0">
                  <a:pos x="220" y="85"/>
                </a:cxn>
                <a:cxn ang="0">
                  <a:pos x="228" y="98"/>
                </a:cxn>
                <a:cxn ang="0">
                  <a:pos x="246" y="111"/>
                </a:cxn>
                <a:cxn ang="0">
                  <a:pos x="276" y="123"/>
                </a:cxn>
              </a:cxnLst>
              <a:rect l="0" t="0" r="r" b="b"/>
              <a:pathLst>
                <a:path w="287" h="176">
                  <a:moveTo>
                    <a:pt x="286" y="129"/>
                  </a:moveTo>
                  <a:cubicBezTo>
                    <a:pt x="287" y="130"/>
                    <a:pt x="287" y="131"/>
                    <a:pt x="286" y="131"/>
                  </a:cubicBezTo>
                  <a:cubicBezTo>
                    <a:pt x="285" y="134"/>
                    <a:pt x="277" y="134"/>
                    <a:pt x="273" y="135"/>
                  </a:cubicBezTo>
                  <a:cubicBezTo>
                    <a:pt x="270" y="136"/>
                    <a:pt x="264" y="137"/>
                    <a:pt x="261" y="137"/>
                  </a:cubicBezTo>
                  <a:cubicBezTo>
                    <a:pt x="257" y="137"/>
                    <a:pt x="248" y="136"/>
                    <a:pt x="243" y="136"/>
                  </a:cubicBezTo>
                  <a:cubicBezTo>
                    <a:pt x="241" y="136"/>
                    <a:pt x="238" y="135"/>
                    <a:pt x="236" y="136"/>
                  </a:cubicBezTo>
                  <a:cubicBezTo>
                    <a:pt x="235" y="136"/>
                    <a:pt x="233" y="138"/>
                    <a:pt x="233" y="139"/>
                  </a:cubicBezTo>
                  <a:cubicBezTo>
                    <a:pt x="231" y="140"/>
                    <a:pt x="229" y="142"/>
                    <a:pt x="227" y="142"/>
                  </a:cubicBezTo>
                  <a:cubicBezTo>
                    <a:pt x="226" y="143"/>
                    <a:pt x="222" y="141"/>
                    <a:pt x="220" y="142"/>
                  </a:cubicBezTo>
                  <a:cubicBezTo>
                    <a:pt x="219" y="142"/>
                    <a:pt x="216" y="144"/>
                    <a:pt x="215" y="145"/>
                  </a:cubicBezTo>
                  <a:cubicBezTo>
                    <a:pt x="214" y="146"/>
                    <a:pt x="211" y="148"/>
                    <a:pt x="211" y="149"/>
                  </a:cubicBezTo>
                  <a:cubicBezTo>
                    <a:pt x="211" y="150"/>
                    <a:pt x="213" y="152"/>
                    <a:pt x="214" y="152"/>
                  </a:cubicBezTo>
                  <a:cubicBezTo>
                    <a:pt x="215" y="153"/>
                    <a:pt x="218" y="155"/>
                    <a:pt x="219" y="156"/>
                  </a:cubicBezTo>
                  <a:cubicBezTo>
                    <a:pt x="220" y="157"/>
                    <a:pt x="221" y="160"/>
                    <a:pt x="220" y="161"/>
                  </a:cubicBezTo>
                  <a:cubicBezTo>
                    <a:pt x="220" y="162"/>
                    <a:pt x="216" y="161"/>
                    <a:pt x="215" y="161"/>
                  </a:cubicBezTo>
                  <a:cubicBezTo>
                    <a:pt x="214" y="161"/>
                    <a:pt x="210" y="161"/>
                    <a:pt x="209" y="161"/>
                  </a:cubicBezTo>
                  <a:cubicBezTo>
                    <a:pt x="207" y="161"/>
                    <a:pt x="204" y="162"/>
                    <a:pt x="203" y="162"/>
                  </a:cubicBezTo>
                  <a:cubicBezTo>
                    <a:pt x="202" y="162"/>
                    <a:pt x="199" y="161"/>
                    <a:pt x="198" y="161"/>
                  </a:cubicBezTo>
                  <a:cubicBezTo>
                    <a:pt x="197" y="162"/>
                    <a:pt x="194" y="162"/>
                    <a:pt x="194" y="163"/>
                  </a:cubicBezTo>
                  <a:cubicBezTo>
                    <a:pt x="194" y="164"/>
                    <a:pt x="194" y="166"/>
                    <a:pt x="195" y="166"/>
                  </a:cubicBezTo>
                  <a:cubicBezTo>
                    <a:pt x="195" y="167"/>
                    <a:pt x="197" y="167"/>
                    <a:pt x="198" y="168"/>
                  </a:cubicBezTo>
                  <a:cubicBezTo>
                    <a:pt x="199" y="168"/>
                    <a:pt x="201" y="170"/>
                    <a:pt x="201" y="172"/>
                  </a:cubicBezTo>
                  <a:cubicBezTo>
                    <a:pt x="201" y="173"/>
                    <a:pt x="198" y="174"/>
                    <a:pt x="196" y="175"/>
                  </a:cubicBezTo>
                  <a:cubicBezTo>
                    <a:pt x="195" y="175"/>
                    <a:pt x="193" y="176"/>
                    <a:pt x="192" y="176"/>
                  </a:cubicBezTo>
                  <a:cubicBezTo>
                    <a:pt x="190" y="176"/>
                    <a:pt x="187" y="176"/>
                    <a:pt x="186" y="175"/>
                  </a:cubicBezTo>
                  <a:cubicBezTo>
                    <a:pt x="185" y="173"/>
                    <a:pt x="184" y="168"/>
                    <a:pt x="183" y="166"/>
                  </a:cubicBezTo>
                  <a:cubicBezTo>
                    <a:pt x="183" y="164"/>
                    <a:pt x="183" y="162"/>
                    <a:pt x="182" y="161"/>
                  </a:cubicBezTo>
                  <a:cubicBezTo>
                    <a:pt x="181" y="160"/>
                    <a:pt x="178" y="159"/>
                    <a:pt x="177" y="158"/>
                  </a:cubicBezTo>
                  <a:cubicBezTo>
                    <a:pt x="175" y="158"/>
                    <a:pt x="170" y="157"/>
                    <a:pt x="168" y="155"/>
                  </a:cubicBezTo>
                  <a:cubicBezTo>
                    <a:pt x="167" y="155"/>
                    <a:pt x="166" y="153"/>
                    <a:pt x="166" y="152"/>
                  </a:cubicBezTo>
                  <a:cubicBezTo>
                    <a:pt x="166" y="151"/>
                    <a:pt x="167" y="149"/>
                    <a:pt x="167" y="148"/>
                  </a:cubicBezTo>
                  <a:cubicBezTo>
                    <a:pt x="168" y="147"/>
                    <a:pt x="171" y="146"/>
                    <a:pt x="172" y="145"/>
                  </a:cubicBezTo>
                  <a:cubicBezTo>
                    <a:pt x="174" y="145"/>
                    <a:pt x="177" y="145"/>
                    <a:pt x="178" y="144"/>
                  </a:cubicBezTo>
                  <a:cubicBezTo>
                    <a:pt x="179" y="143"/>
                    <a:pt x="181" y="142"/>
                    <a:pt x="182" y="141"/>
                  </a:cubicBezTo>
                  <a:cubicBezTo>
                    <a:pt x="183" y="139"/>
                    <a:pt x="185" y="137"/>
                    <a:pt x="185" y="135"/>
                  </a:cubicBezTo>
                  <a:cubicBezTo>
                    <a:pt x="185" y="133"/>
                    <a:pt x="183" y="129"/>
                    <a:pt x="183" y="126"/>
                  </a:cubicBezTo>
                  <a:cubicBezTo>
                    <a:pt x="182" y="125"/>
                    <a:pt x="182" y="123"/>
                    <a:pt x="181" y="122"/>
                  </a:cubicBezTo>
                  <a:cubicBezTo>
                    <a:pt x="181" y="121"/>
                    <a:pt x="178" y="120"/>
                    <a:pt x="177" y="120"/>
                  </a:cubicBezTo>
                  <a:cubicBezTo>
                    <a:pt x="175" y="119"/>
                    <a:pt x="171" y="120"/>
                    <a:pt x="168" y="119"/>
                  </a:cubicBezTo>
                  <a:cubicBezTo>
                    <a:pt x="167" y="119"/>
                    <a:pt x="164" y="118"/>
                    <a:pt x="163" y="117"/>
                  </a:cubicBezTo>
                  <a:cubicBezTo>
                    <a:pt x="161" y="116"/>
                    <a:pt x="159" y="112"/>
                    <a:pt x="158" y="111"/>
                  </a:cubicBezTo>
                  <a:cubicBezTo>
                    <a:pt x="154" y="108"/>
                    <a:pt x="146" y="104"/>
                    <a:pt x="142" y="102"/>
                  </a:cubicBezTo>
                  <a:cubicBezTo>
                    <a:pt x="138" y="101"/>
                    <a:pt x="132" y="98"/>
                    <a:pt x="129" y="98"/>
                  </a:cubicBezTo>
                  <a:cubicBezTo>
                    <a:pt x="127" y="98"/>
                    <a:pt x="123" y="98"/>
                    <a:pt x="121" y="99"/>
                  </a:cubicBezTo>
                  <a:cubicBezTo>
                    <a:pt x="120" y="99"/>
                    <a:pt x="119" y="100"/>
                    <a:pt x="118" y="101"/>
                  </a:cubicBezTo>
                  <a:cubicBezTo>
                    <a:pt x="117" y="101"/>
                    <a:pt x="114" y="100"/>
                    <a:pt x="113" y="101"/>
                  </a:cubicBezTo>
                  <a:cubicBezTo>
                    <a:pt x="112" y="102"/>
                    <a:pt x="113" y="105"/>
                    <a:pt x="112" y="106"/>
                  </a:cubicBezTo>
                  <a:cubicBezTo>
                    <a:pt x="112" y="106"/>
                    <a:pt x="109" y="107"/>
                    <a:pt x="108" y="106"/>
                  </a:cubicBezTo>
                  <a:cubicBezTo>
                    <a:pt x="107" y="106"/>
                    <a:pt x="107" y="103"/>
                    <a:pt x="106" y="102"/>
                  </a:cubicBezTo>
                  <a:cubicBezTo>
                    <a:pt x="105" y="100"/>
                    <a:pt x="103" y="97"/>
                    <a:pt x="103" y="96"/>
                  </a:cubicBezTo>
                  <a:cubicBezTo>
                    <a:pt x="101" y="94"/>
                    <a:pt x="98" y="90"/>
                    <a:pt x="96" y="88"/>
                  </a:cubicBezTo>
                  <a:cubicBezTo>
                    <a:pt x="95" y="86"/>
                    <a:pt x="93" y="82"/>
                    <a:pt x="91" y="80"/>
                  </a:cubicBezTo>
                  <a:cubicBezTo>
                    <a:pt x="90" y="79"/>
                    <a:pt x="85" y="79"/>
                    <a:pt x="84" y="80"/>
                  </a:cubicBezTo>
                  <a:cubicBezTo>
                    <a:pt x="83" y="80"/>
                    <a:pt x="82" y="82"/>
                    <a:pt x="81" y="83"/>
                  </a:cubicBezTo>
                  <a:cubicBezTo>
                    <a:pt x="81" y="85"/>
                    <a:pt x="83" y="89"/>
                    <a:pt x="83" y="91"/>
                  </a:cubicBezTo>
                  <a:cubicBezTo>
                    <a:pt x="83" y="93"/>
                    <a:pt x="82" y="96"/>
                    <a:pt x="81" y="98"/>
                  </a:cubicBezTo>
                  <a:cubicBezTo>
                    <a:pt x="81" y="100"/>
                    <a:pt x="81" y="103"/>
                    <a:pt x="81" y="104"/>
                  </a:cubicBezTo>
                  <a:cubicBezTo>
                    <a:pt x="80" y="106"/>
                    <a:pt x="78" y="108"/>
                    <a:pt x="77" y="110"/>
                  </a:cubicBezTo>
                  <a:cubicBezTo>
                    <a:pt x="77" y="112"/>
                    <a:pt x="78" y="116"/>
                    <a:pt x="78" y="118"/>
                  </a:cubicBezTo>
                  <a:cubicBezTo>
                    <a:pt x="78" y="118"/>
                    <a:pt x="78" y="118"/>
                    <a:pt x="78" y="118"/>
                  </a:cubicBezTo>
                  <a:cubicBezTo>
                    <a:pt x="78" y="119"/>
                    <a:pt x="77" y="119"/>
                    <a:pt x="77" y="119"/>
                  </a:cubicBezTo>
                  <a:cubicBezTo>
                    <a:pt x="75" y="121"/>
                    <a:pt x="71" y="124"/>
                    <a:pt x="68" y="125"/>
                  </a:cubicBezTo>
                  <a:cubicBezTo>
                    <a:pt x="64" y="126"/>
                    <a:pt x="56" y="127"/>
                    <a:pt x="52" y="125"/>
                  </a:cubicBezTo>
                  <a:cubicBezTo>
                    <a:pt x="49" y="124"/>
                    <a:pt x="45" y="119"/>
                    <a:pt x="43" y="116"/>
                  </a:cubicBezTo>
                  <a:cubicBezTo>
                    <a:pt x="41" y="113"/>
                    <a:pt x="39" y="107"/>
                    <a:pt x="38" y="104"/>
                  </a:cubicBezTo>
                  <a:cubicBezTo>
                    <a:pt x="37" y="101"/>
                    <a:pt x="35" y="95"/>
                    <a:pt x="35" y="91"/>
                  </a:cubicBezTo>
                  <a:cubicBezTo>
                    <a:pt x="35" y="89"/>
                    <a:pt x="37" y="86"/>
                    <a:pt x="37" y="84"/>
                  </a:cubicBezTo>
                  <a:cubicBezTo>
                    <a:pt x="37" y="82"/>
                    <a:pt x="37" y="78"/>
                    <a:pt x="36" y="76"/>
                  </a:cubicBezTo>
                  <a:cubicBezTo>
                    <a:pt x="36" y="75"/>
                    <a:pt x="32" y="74"/>
                    <a:pt x="31" y="74"/>
                  </a:cubicBezTo>
                  <a:cubicBezTo>
                    <a:pt x="29" y="73"/>
                    <a:pt x="25" y="73"/>
                    <a:pt x="24" y="71"/>
                  </a:cubicBezTo>
                  <a:cubicBezTo>
                    <a:pt x="22" y="70"/>
                    <a:pt x="21" y="67"/>
                    <a:pt x="21" y="66"/>
                  </a:cubicBezTo>
                  <a:cubicBezTo>
                    <a:pt x="20" y="64"/>
                    <a:pt x="21" y="61"/>
                    <a:pt x="21" y="59"/>
                  </a:cubicBezTo>
                  <a:cubicBezTo>
                    <a:pt x="21" y="57"/>
                    <a:pt x="22" y="54"/>
                    <a:pt x="21" y="53"/>
                  </a:cubicBezTo>
                  <a:cubicBezTo>
                    <a:pt x="20" y="51"/>
                    <a:pt x="16" y="52"/>
                    <a:pt x="15" y="51"/>
                  </a:cubicBezTo>
                  <a:cubicBezTo>
                    <a:pt x="14" y="50"/>
                    <a:pt x="11" y="49"/>
                    <a:pt x="10" y="47"/>
                  </a:cubicBezTo>
                  <a:cubicBezTo>
                    <a:pt x="9" y="46"/>
                    <a:pt x="8" y="44"/>
                    <a:pt x="8" y="43"/>
                  </a:cubicBezTo>
                  <a:cubicBezTo>
                    <a:pt x="7" y="40"/>
                    <a:pt x="6" y="36"/>
                    <a:pt x="5" y="33"/>
                  </a:cubicBezTo>
                  <a:cubicBezTo>
                    <a:pt x="4" y="31"/>
                    <a:pt x="3" y="26"/>
                    <a:pt x="2" y="23"/>
                  </a:cubicBezTo>
                  <a:cubicBezTo>
                    <a:pt x="2" y="20"/>
                    <a:pt x="2" y="13"/>
                    <a:pt x="1" y="9"/>
                  </a:cubicBezTo>
                  <a:cubicBezTo>
                    <a:pt x="1" y="9"/>
                    <a:pt x="1" y="7"/>
                    <a:pt x="0" y="5"/>
                  </a:cubicBezTo>
                  <a:cubicBezTo>
                    <a:pt x="0" y="5"/>
                    <a:pt x="0" y="5"/>
                    <a:pt x="0" y="5"/>
                  </a:cubicBezTo>
                  <a:cubicBezTo>
                    <a:pt x="2" y="5"/>
                    <a:pt x="7" y="6"/>
                    <a:pt x="9" y="6"/>
                  </a:cubicBezTo>
                  <a:cubicBezTo>
                    <a:pt x="13" y="6"/>
                    <a:pt x="21" y="4"/>
                    <a:pt x="25" y="3"/>
                  </a:cubicBezTo>
                  <a:cubicBezTo>
                    <a:pt x="28" y="2"/>
                    <a:pt x="35" y="0"/>
                    <a:pt x="38" y="0"/>
                  </a:cubicBezTo>
                  <a:cubicBezTo>
                    <a:pt x="43" y="0"/>
                    <a:pt x="52" y="2"/>
                    <a:pt x="56" y="4"/>
                  </a:cubicBezTo>
                  <a:cubicBezTo>
                    <a:pt x="63" y="6"/>
                    <a:pt x="75" y="12"/>
                    <a:pt x="82" y="14"/>
                  </a:cubicBezTo>
                  <a:cubicBezTo>
                    <a:pt x="87" y="16"/>
                    <a:pt x="98" y="20"/>
                    <a:pt x="104" y="22"/>
                  </a:cubicBezTo>
                  <a:cubicBezTo>
                    <a:pt x="109" y="23"/>
                    <a:pt x="121" y="24"/>
                    <a:pt x="127" y="23"/>
                  </a:cubicBezTo>
                  <a:cubicBezTo>
                    <a:pt x="130" y="23"/>
                    <a:pt x="136" y="20"/>
                    <a:pt x="139" y="20"/>
                  </a:cubicBezTo>
                  <a:cubicBezTo>
                    <a:pt x="141" y="19"/>
                    <a:pt x="145" y="20"/>
                    <a:pt x="147" y="20"/>
                  </a:cubicBezTo>
                  <a:cubicBezTo>
                    <a:pt x="149" y="21"/>
                    <a:pt x="154" y="22"/>
                    <a:pt x="157" y="23"/>
                  </a:cubicBezTo>
                  <a:cubicBezTo>
                    <a:pt x="161" y="25"/>
                    <a:pt x="168" y="30"/>
                    <a:pt x="172" y="32"/>
                  </a:cubicBezTo>
                  <a:cubicBezTo>
                    <a:pt x="174" y="33"/>
                    <a:pt x="179" y="33"/>
                    <a:pt x="181" y="33"/>
                  </a:cubicBezTo>
                  <a:cubicBezTo>
                    <a:pt x="183" y="33"/>
                    <a:pt x="188" y="33"/>
                    <a:pt x="190" y="33"/>
                  </a:cubicBezTo>
                  <a:cubicBezTo>
                    <a:pt x="191" y="33"/>
                    <a:pt x="192" y="33"/>
                    <a:pt x="193" y="32"/>
                  </a:cubicBezTo>
                  <a:cubicBezTo>
                    <a:pt x="194" y="33"/>
                    <a:pt x="195" y="34"/>
                    <a:pt x="196" y="35"/>
                  </a:cubicBezTo>
                  <a:cubicBezTo>
                    <a:pt x="197" y="36"/>
                    <a:pt x="197" y="40"/>
                    <a:pt x="197" y="42"/>
                  </a:cubicBezTo>
                  <a:cubicBezTo>
                    <a:pt x="198" y="44"/>
                    <a:pt x="197" y="47"/>
                    <a:pt x="197" y="49"/>
                  </a:cubicBezTo>
                  <a:cubicBezTo>
                    <a:pt x="197" y="51"/>
                    <a:pt x="194" y="55"/>
                    <a:pt x="194" y="58"/>
                  </a:cubicBezTo>
                  <a:cubicBezTo>
                    <a:pt x="194" y="60"/>
                    <a:pt x="195" y="64"/>
                    <a:pt x="196" y="66"/>
                  </a:cubicBezTo>
                  <a:cubicBezTo>
                    <a:pt x="197" y="69"/>
                    <a:pt x="200" y="74"/>
                    <a:pt x="202" y="76"/>
                  </a:cubicBezTo>
                  <a:cubicBezTo>
                    <a:pt x="203" y="77"/>
                    <a:pt x="207" y="79"/>
                    <a:pt x="209" y="80"/>
                  </a:cubicBezTo>
                  <a:cubicBezTo>
                    <a:pt x="211" y="81"/>
                    <a:pt x="216" y="83"/>
                    <a:pt x="218" y="84"/>
                  </a:cubicBezTo>
                  <a:cubicBezTo>
                    <a:pt x="219" y="84"/>
                    <a:pt x="219" y="84"/>
                    <a:pt x="220" y="85"/>
                  </a:cubicBezTo>
                  <a:cubicBezTo>
                    <a:pt x="221" y="86"/>
                    <a:pt x="222" y="88"/>
                    <a:pt x="222" y="89"/>
                  </a:cubicBezTo>
                  <a:cubicBezTo>
                    <a:pt x="224" y="91"/>
                    <a:pt x="226" y="96"/>
                    <a:pt x="228" y="98"/>
                  </a:cubicBezTo>
                  <a:cubicBezTo>
                    <a:pt x="229" y="99"/>
                    <a:pt x="234" y="101"/>
                    <a:pt x="236" y="103"/>
                  </a:cubicBezTo>
                  <a:cubicBezTo>
                    <a:pt x="238" y="105"/>
                    <a:pt x="243" y="110"/>
                    <a:pt x="246" y="111"/>
                  </a:cubicBezTo>
                  <a:cubicBezTo>
                    <a:pt x="250" y="114"/>
                    <a:pt x="258" y="116"/>
                    <a:pt x="262" y="118"/>
                  </a:cubicBezTo>
                  <a:cubicBezTo>
                    <a:pt x="265" y="119"/>
                    <a:pt x="273" y="122"/>
                    <a:pt x="276" y="123"/>
                  </a:cubicBezTo>
                  <a:cubicBezTo>
                    <a:pt x="279" y="124"/>
                    <a:pt x="283" y="127"/>
                    <a:pt x="286" y="12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4" name="Freeform 111">
              <a:extLst>
                <a:ext uri="{FF2B5EF4-FFF2-40B4-BE49-F238E27FC236}">
                  <a16:creationId xmlns:a16="http://schemas.microsoft.com/office/drawing/2014/main" id="{BA45B9C4-38F0-4D6A-9C42-62768C6A64EB}"/>
                </a:ext>
              </a:extLst>
            </p:cNvPr>
            <p:cNvSpPr>
              <a:spLocks/>
            </p:cNvSpPr>
            <p:nvPr/>
          </p:nvSpPr>
          <p:spPr bwMode="auto">
            <a:xfrm>
              <a:off x="5670347" y="5714712"/>
              <a:ext cx="37956" cy="43379"/>
            </a:xfrm>
            <a:custGeom>
              <a:avLst/>
              <a:gdLst/>
              <a:ahLst/>
              <a:cxnLst>
                <a:cxn ang="0">
                  <a:pos x="15" y="16"/>
                </a:cxn>
                <a:cxn ang="0">
                  <a:pos x="11" y="17"/>
                </a:cxn>
                <a:cxn ang="0">
                  <a:pos x="8" y="14"/>
                </a:cxn>
                <a:cxn ang="0">
                  <a:pos x="7" y="10"/>
                </a:cxn>
                <a:cxn ang="0">
                  <a:pos x="3" y="7"/>
                </a:cxn>
                <a:cxn ang="0">
                  <a:pos x="1" y="4"/>
                </a:cxn>
                <a:cxn ang="0">
                  <a:pos x="1" y="1"/>
                </a:cxn>
                <a:cxn ang="0">
                  <a:pos x="5" y="0"/>
                </a:cxn>
                <a:cxn ang="0">
                  <a:pos x="8" y="2"/>
                </a:cxn>
                <a:cxn ang="0">
                  <a:pos x="11" y="6"/>
                </a:cxn>
                <a:cxn ang="0">
                  <a:pos x="14" y="9"/>
                </a:cxn>
                <a:cxn ang="0">
                  <a:pos x="15" y="13"/>
                </a:cxn>
                <a:cxn ang="0">
                  <a:pos x="15" y="16"/>
                </a:cxn>
              </a:cxnLst>
              <a:rect l="0" t="0" r="r" b="b"/>
              <a:pathLst>
                <a:path w="15" h="17">
                  <a:moveTo>
                    <a:pt x="15" y="16"/>
                  </a:moveTo>
                  <a:cubicBezTo>
                    <a:pt x="14" y="17"/>
                    <a:pt x="12" y="17"/>
                    <a:pt x="11" y="17"/>
                  </a:cubicBezTo>
                  <a:cubicBezTo>
                    <a:pt x="10" y="16"/>
                    <a:pt x="8" y="15"/>
                    <a:pt x="8" y="14"/>
                  </a:cubicBezTo>
                  <a:cubicBezTo>
                    <a:pt x="7" y="13"/>
                    <a:pt x="7" y="11"/>
                    <a:pt x="7" y="10"/>
                  </a:cubicBezTo>
                  <a:cubicBezTo>
                    <a:pt x="6" y="9"/>
                    <a:pt x="4" y="8"/>
                    <a:pt x="3" y="7"/>
                  </a:cubicBezTo>
                  <a:cubicBezTo>
                    <a:pt x="3" y="7"/>
                    <a:pt x="1" y="5"/>
                    <a:pt x="1" y="4"/>
                  </a:cubicBezTo>
                  <a:cubicBezTo>
                    <a:pt x="1" y="3"/>
                    <a:pt x="0" y="1"/>
                    <a:pt x="1" y="1"/>
                  </a:cubicBezTo>
                  <a:cubicBezTo>
                    <a:pt x="1" y="0"/>
                    <a:pt x="4" y="0"/>
                    <a:pt x="5" y="0"/>
                  </a:cubicBezTo>
                  <a:cubicBezTo>
                    <a:pt x="6" y="0"/>
                    <a:pt x="7" y="1"/>
                    <a:pt x="8" y="2"/>
                  </a:cubicBezTo>
                  <a:cubicBezTo>
                    <a:pt x="9" y="3"/>
                    <a:pt x="11" y="5"/>
                    <a:pt x="11" y="6"/>
                  </a:cubicBezTo>
                  <a:cubicBezTo>
                    <a:pt x="12" y="7"/>
                    <a:pt x="14" y="9"/>
                    <a:pt x="14" y="9"/>
                  </a:cubicBezTo>
                  <a:cubicBezTo>
                    <a:pt x="15" y="10"/>
                    <a:pt x="15" y="12"/>
                    <a:pt x="15" y="13"/>
                  </a:cubicBezTo>
                  <a:cubicBezTo>
                    <a:pt x="15" y="14"/>
                    <a:pt x="15" y="16"/>
                    <a:pt x="15"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5" name="Freeform 112">
              <a:extLst>
                <a:ext uri="{FF2B5EF4-FFF2-40B4-BE49-F238E27FC236}">
                  <a16:creationId xmlns:a16="http://schemas.microsoft.com/office/drawing/2014/main" id="{9B4EE8DA-986C-4F74-944D-9ED7F72A7D0D}"/>
                </a:ext>
              </a:extLst>
            </p:cNvPr>
            <p:cNvSpPr>
              <a:spLocks/>
            </p:cNvSpPr>
            <p:nvPr/>
          </p:nvSpPr>
          <p:spPr bwMode="auto">
            <a:xfrm>
              <a:off x="5401943" y="5286349"/>
              <a:ext cx="143692" cy="206048"/>
            </a:xfrm>
            <a:custGeom>
              <a:avLst/>
              <a:gdLst/>
              <a:ahLst/>
              <a:cxnLst>
                <a:cxn ang="0">
                  <a:pos x="55" y="38"/>
                </a:cxn>
                <a:cxn ang="0">
                  <a:pos x="48" y="37"/>
                </a:cxn>
                <a:cxn ang="0">
                  <a:pos x="44" y="33"/>
                </a:cxn>
                <a:cxn ang="0">
                  <a:pos x="40" y="28"/>
                </a:cxn>
                <a:cxn ang="0">
                  <a:pos x="35" y="24"/>
                </a:cxn>
                <a:cxn ang="0">
                  <a:pos x="29" y="19"/>
                </a:cxn>
                <a:cxn ang="0">
                  <a:pos x="26" y="9"/>
                </a:cxn>
                <a:cxn ang="0">
                  <a:pos x="22" y="5"/>
                </a:cxn>
                <a:cxn ang="0">
                  <a:pos x="19" y="1"/>
                </a:cxn>
                <a:cxn ang="0">
                  <a:pos x="13" y="1"/>
                </a:cxn>
                <a:cxn ang="0">
                  <a:pos x="9" y="6"/>
                </a:cxn>
                <a:cxn ang="0">
                  <a:pos x="4" y="13"/>
                </a:cxn>
                <a:cxn ang="0">
                  <a:pos x="1" y="20"/>
                </a:cxn>
                <a:cxn ang="0">
                  <a:pos x="7" y="23"/>
                </a:cxn>
                <a:cxn ang="0">
                  <a:pos x="10" y="31"/>
                </a:cxn>
                <a:cxn ang="0">
                  <a:pos x="11" y="40"/>
                </a:cxn>
                <a:cxn ang="0">
                  <a:pos x="7" y="49"/>
                </a:cxn>
                <a:cxn ang="0">
                  <a:pos x="7" y="58"/>
                </a:cxn>
                <a:cxn ang="0">
                  <a:pos x="12" y="66"/>
                </a:cxn>
                <a:cxn ang="0">
                  <a:pos x="17" y="69"/>
                </a:cxn>
                <a:cxn ang="0">
                  <a:pos x="22" y="71"/>
                </a:cxn>
                <a:cxn ang="0">
                  <a:pos x="24" y="76"/>
                </a:cxn>
                <a:cxn ang="0">
                  <a:pos x="30" y="76"/>
                </a:cxn>
                <a:cxn ang="0">
                  <a:pos x="35" y="74"/>
                </a:cxn>
                <a:cxn ang="0">
                  <a:pos x="37" y="77"/>
                </a:cxn>
                <a:cxn ang="0">
                  <a:pos x="41" y="79"/>
                </a:cxn>
                <a:cxn ang="0">
                  <a:pos x="45" y="75"/>
                </a:cxn>
                <a:cxn ang="0">
                  <a:pos x="44" y="67"/>
                </a:cxn>
                <a:cxn ang="0">
                  <a:pos x="45" y="59"/>
                </a:cxn>
                <a:cxn ang="0">
                  <a:pos x="50" y="52"/>
                </a:cxn>
                <a:cxn ang="0">
                  <a:pos x="54" y="49"/>
                </a:cxn>
                <a:cxn ang="0">
                  <a:pos x="56" y="44"/>
                </a:cxn>
                <a:cxn ang="0">
                  <a:pos x="55" y="38"/>
                </a:cxn>
              </a:cxnLst>
              <a:rect l="0" t="0" r="r" b="b"/>
              <a:pathLst>
                <a:path w="56" h="79">
                  <a:moveTo>
                    <a:pt x="55" y="38"/>
                  </a:moveTo>
                  <a:cubicBezTo>
                    <a:pt x="54" y="37"/>
                    <a:pt x="50" y="38"/>
                    <a:pt x="48" y="37"/>
                  </a:cubicBezTo>
                  <a:cubicBezTo>
                    <a:pt x="47" y="37"/>
                    <a:pt x="45" y="34"/>
                    <a:pt x="44" y="33"/>
                  </a:cubicBezTo>
                  <a:cubicBezTo>
                    <a:pt x="43" y="32"/>
                    <a:pt x="42" y="29"/>
                    <a:pt x="40" y="28"/>
                  </a:cubicBezTo>
                  <a:cubicBezTo>
                    <a:pt x="39" y="27"/>
                    <a:pt x="36" y="25"/>
                    <a:pt x="35" y="24"/>
                  </a:cubicBezTo>
                  <a:cubicBezTo>
                    <a:pt x="34" y="23"/>
                    <a:pt x="30" y="21"/>
                    <a:pt x="29" y="19"/>
                  </a:cubicBezTo>
                  <a:cubicBezTo>
                    <a:pt x="28" y="17"/>
                    <a:pt x="27" y="11"/>
                    <a:pt x="26" y="9"/>
                  </a:cubicBezTo>
                  <a:cubicBezTo>
                    <a:pt x="25" y="8"/>
                    <a:pt x="23" y="6"/>
                    <a:pt x="22" y="5"/>
                  </a:cubicBezTo>
                  <a:cubicBezTo>
                    <a:pt x="21" y="4"/>
                    <a:pt x="21" y="1"/>
                    <a:pt x="19" y="1"/>
                  </a:cubicBezTo>
                  <a:cubicBezTo>
                    <a:pt x="18" y="0"/>
                    <a:pt x="14" y="0"/>
                    <a:pt x="13" y="1"/>
                  </a:cubicBezTo>
                  <a:cubicBezTo>
                    <a:pt x="12" y="2"/>
                    <a:pt x="10" y="5"/>
                    <a:pt x="9" y="6"/>
                  </a:cubicBezTo>
                  <a:cubicBezTo>
                    <a:pt x="8" y="8"/>
                    <a:pt x="5" y="11"/>
                    <a:pt x="4" y="13"/>
                  </a:cubicBezTo>
                  <a:cubicBezTo>
                    <a:pt x="3" y="15"/>
                    <a:pt x="0" y="18"/>
                    <a:pt x="1" y="20"/>
                  </a:cubicBezTo>
                  <a:cubicBezTo>
                    <a:pt x="1" y="21"/>
                    <a:pt x="5" y="22"/>
                    <a:pt x="7" y="23"/>
                  </a:cubicBezTo>
                  <a:cubicBezTo>
                    <a:pt x="8" y="24"/>
                    <a:pt x="9" y="29"/>
                    <a:pt x="10" y="31"/>
                  </a:cubicBezTo>
                  <a:cubicBezTo>
                    <a:pt x="10" y="33"/>
                    <a:pt x="11" y="38"/>
                    <a:pt x="11" y="40"/>
                  </a:cubicBezTo>
                  <a:cubicBezTo>
                    <a:pt x="11" y="43"/>
                    <a:pt x="7" y="47"/>
                    <a:pt x="7" y="49"/>
                  </a:cubicBezTo>
                  <a:cubicBezTo>
                    <a:pt x="6" y="51"/>
                    <a:pt x="6" y="56"/>
                    <a:pt x="7" y="58"/>
                  </a:cubicBezTo>
                  <a:cubicBezTo>
                    <a:pt x="7" y="61"/>
                    <a:pt x="10" y="64"/>
                    <a:pt x="12" y="66"/>
                  </a:cubicBezTo>
                  <a:cubicBezTo>
                    <a:pt x="13" y="67"/>
                    <a:pt x="16" y="69"/>
                    <a:pt x="17" y="69"/>
                  </a:cubicBezTo>
                  <a:cubicBezTo>
                    <a:pt x="18" y="70"/>
                    <a:pt x="21" y="70"/>
                    <a:pt x="22" y="71"/>
                  </a:cubicBezTo>
                  <a:cubicBezTo>
                    <a:pt x="23" y="72"/>
                    <a:pt x="23" y="75"/>
                    <a:pt x="24" y="76"/>
                  </a:cubicBezTo>
                  <a:cubicBezTo>
                    <a:pt x="26" y="77"/>
                    <a:pt x="29" y="76"/>
                    <a:pt x="30" y="76"/>
                  </a:cubicBezTo>
                  <a:cubicBezTo>
                    <a:pt x="31" y="76"/>
                    <a:pt x="34" y="74"/>
                    <a:pt x="35" y="74"/>
                  </a:cubicBezTo>
                  <a:cubicBezTo>
                    <a:pt x="36" y="75"/>
                    <a:pt x="36" y="77"/>
                    <a:pt x="37" y="77"/>
                  </a:cubicBezTo>
                  <a:cubicBezTo>
                    <a:pt x="38" y="78"/>
                    <a:pt x="40" y="79"/>
                    <a:pt x="41" y="79"/>
                  </a:cubicBezTo>
                  <a:cubicBezTo>
                    <a:pt x="43" y="79"/>
                    <a:pt x="44" y="76"/>
                    <a:pt x="45" y="75"/>
                  </a:cubicBezTo>
                  <a:cubicBezTo>
                    <a:pt x="45" y="73"/>
                    <a:pt x="44" y="69"/>
                    <a:pt x="44" y="67"/>
                  </a:cubicBezTo>
                  <a:cubicBezTo>
                    <a:pt x="44" y="65"/>
                    <a:pt x="44" y="61"/>
                    <a:pt x="45" y="59"/>
                  </a:cubicBezTo>
                  <a:cubicBezTo>
                    <a:pt x="45" y="57"/>
                    <a:pt x="49" y="54"/>
                    <a:pt x="50" y="52"/>
                  </a:cubicBezTo>
                  <a:cubicBezTo>
                    <a:pt x="51" y="51"/>
                    <a:pt x="54" y="50"/>
                    <a:pt x="54" y="49"/>
                  </a:cubicBezTo>
                  <a:cubicBezTo>
                    <a:pt x="55" y="48"/>
                    <a:pt x="56" y="45"/>
                    <a:pt x="56" y="44"/>
                  </a:cubicBezTo>
                  <a:cubicBezTo>
                    <a:pt x="56" y="43"/>
                    <a:pt x="56" y="39"/>
                    <a:pt x="5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6" name="Freeform 113">
              <a:extLst>
                <a:ext uri="{FF2B5EF4-FFF2-40B4-BE49-F238E27FC236}">
                  <a16:creationId xmlns:a16="http://schemas.microsoft.com/office/drawing/2014/main" id="{2D539BF8-3EE6-473A-A9BB-76A7D160FE46}"/>
                </a:ext>
              </a:extLst>
            </p:cNvPr>
            <p:cNvSpPr>
              <a:spLocks/>
            </p:cNvSpPr>
            <p:nvPr/>
          </p:nvSpPr>
          <p:spPr bwMode="auto">
            <a:xfrm>
              <a:off x="5553768" y="4508246"/>
              <a:ext cx="51513" cy="43379"/>
            </a:xfrm>
            <a:custGeom>
              <a:avLst/>
              <a:gdLst/>
              <a:ahLst/>
              <a:cxnLst>
                <a:cxn ang="0">
                  <a:pos x="13" y="17"/>
                </a:cxn>
                <a:cxn ang="0">
                  <a:pos x="6" y="13"/>
                </a:cxn>
                <a:cxn ang="0">
                  <a:pos x="3" y="10"/>
                </a:cxn>
                <a:cxn ang="0">
                  <a:pos x="1" y="5"/>
                </a:cxn>
                <a:cxn ang="0">
                  <a:pos x="1" y="1"/>
                </a:cxn>
                <a:cxn ang="0">
                  <a:pos x="4" y="0"/>
                </a:cxn>
                <a:cxn ang="0">
                  <a:pos x="8" y="2"/>
                </a:cxn>
                <a:cxn ang="0">
                  <a:pos x="16" y="3"/>
                </a:cxn>
                <a:cxn ang="0">
                  <a:pos x="19" y="9"/>
                </a:cxn>
                <a:cxn ang="0">
                  <a:pos x="18" y="14"/>
                </a:cxn>
                <a:cxn ang="0">
                  <a:pos x="13" y="17"/>
                </a:cxn>
              </a:cxnLst>
              <a:rect l="0" t="0" r="r" b="b"/>
              <a:pathLst>
                <a:path w="19" h="17">
                  <a:moveTo>
                    <a:pt x="13" y="17"/>
                  </a:moveTo>
                  <a:cubicBezTo>
                    <a:pt x="11" y="17"/>
                    <a:pt x="7" y="15"/>
                    <a:pt x="6" y="13"/>
                  </a:cubicBezTo>
                  <a:cubicBezTo>
                    <a:pt x="5" y="13"/>
                    <a:pt x="4" y="11"/>
                    <a:pt x="3" y="10"/>
                  </a:cubicBezTo>
                  <a:cubicBezTo>
                    <a:pt x="3" y="9"/>
                    <a:pt x="2" y="7"/>
                    <a:pt x="1" y="5"/>
                  </a:cubicBezTo>
                  <a:cubicBezTo>
                    <a:pt x="1" y="4"/>
                    <a:pt x="0" y="2"/>
                    <a:pt x="1" y="1"/>
                  </a:cubicBezTo>
                  <a:cubicBezTo>
                    <a:pt x="2" y="0"/>
                    <a:pt x="3" y="0"/>
                    <a:pt x="4" y="0"/>
                  </a:cubicBezTo>
                  <a:cubicBezTo>
                    <a:pt x="5" y="0"/>
                    <a:pt x="7" y="1"/>
                    <a:pt x="8" y="2"/>
                  </a:cubicBezTo>
                  <a:cubicBezTo>
                    <a:pt x="9" y="2"/>
                    <a:pt x="14" y="2"/>
                    <a:pt x="16" y="3"/>
                  </a:cubicBezTo>
                  <a:cubicBezTo>
                    <a:pt x="17" y="4"/>
                    <a:pt x="19" y="7"/>
                    <a:pt x="19" y="9"/>
                  </a:cubicBezTo>
                  <a:cubicBezTo>
                    <a:pt x="19" y="10"/>
                    <a:pt x="19" y="13"/>
                    <a:pt x="18" y="14"/>
                  </a:cubicBezTo>
                  <a:cubicBezTo>
                    <a:pt x="17" y="15"/>
                    <a:pt x="15" y="17"/>
                    <a:pt x="13"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7" name="Freeform 114">
              <a:extLst>
                <a:ext uri="{FF2B5EF4-FFF2-40B4-BE49-F238E27FC236}">
                  <a16:creationId xmlns:a16="http://schemas.microsoft.com/office/drawing/2014/main" id="{7C589DC8-FB16-4723-95A9-58A9953774B1}"/>
                </a:ext>
              </a:extLst>
            </p:cNvPr>
            <p:cNvSpPr>
              <a:spLocks/>
            </p:cNvSpPr>
            <p:nvPr/>
          </p:nvSpPr>
          <p:spPr bwMode="auto">
            <a:xfrm>
              <a:off x="5692037" y="4456734"/>
              <a:ext cx="43379" cy="21689"/>
            </a:xfrm>
            <a:custGeom>
              <a:avLst/>
              <a:gdLst/>
              <a:ahLst/>
              <a:cxnLst>
                <a:cxn ang="0">
                  <a:pos x="15" y="3"/>
                </a:cxn>
                <a:cxn ang="0">
                  <a:pos x="9" y="9"/>
                </a:cxn>
                <a:cxn ang="0">
                  <a:pos x="3" y="8"/>
                </a:cxn>
                <a:cxn ang="0">
                  <a:pos x="0" y="5"/>
                </a:cxn>
                <a:cxn ang="0">
                  <a:pos x="3" y="2"/>
                </a:cxn>
                <a:cxn ang="0">
                  <a:pos x="9" y="1"/>
                </a:cxn>
                <a:cxn ang="0">
                  <a:pos x="15" y="3"/>
                </a:cxn>
              </a:cxnLst>
              <a:rect l="0" t="0" r="r" b="b"/>
              <a:pathLst>
                <a:path w="16" h="9">
                  <a:moveTo>
                    <a:pt x="15" y="3"/>
                  </a:moveTo>
                  <a:cubicBezTo>
                    <a:pt x="16" y="5"/>
                    <a:pt x="11" y="8"/>
                    <a:pt x="9" y="9"/>
                  </a:cubicBezTo>
                  <a:cubicBezTo>
                    <a:pt x="8" y="9"/>
                    <a:pt x="4" y="9"/>
                    <a:pt x="3" y="8"/>
                  </a:cubicBezTo>
                  <a:cubicBezTo>
                    <a:pt x="2" y="8"/>
                    <a:pt x="0" y="6"/>
                    <a:pt x="0" y="5"/>
                  </a:cubicBezTo>
                  <a:cubicBezTo>
                    <a:pt x="0" y="4"/>
                    <a:pt x="2" y="2"/>
                    <a:pt x="3" y="2"/>
                  </a:cubicBezTo>
                  <a:cubicBezTo>
                    <a:pt x="5" y="1"/>
                    <a:pt x="8" y="0"/>
                    <a:pt x="9" y="1"/>
                  </a:cubicBezTo>
                  <a:cubicBezTo>
                    <a:pt x="11" y="1"/>
                    <a:pt x="15" y="1"/>
                    <a:pt x="15"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8" name="Freeform 115">
              <a:extLst>
                <a:ext uri="{FF2B5EF4-FFF2-40B4-BE49-F238E27FC236}">
                  <a16:creationId xmlns:a16="http://schemas.microsoft.com/office/drawing/2014/main" id="{D4702496-8398-426A-B67B-315FEDF83CE6}"/>
                </a:ext>
              </a:extLst>
            </p:cNvPr>
            <p:cNvSpPr>
              <a:spLocks/>
            </p:cNvSpPr>
            <p:nvPr/>
          </p:nvSpPr>
          <p:spPr bwMode="auto">
            <a:xfrm>
              <a:off x="5743549" y="4432333"/>
              <a:ext cx="140980" cy="59645"/>
            </a:xfrm>
            <a:custGeom>
              <a:avLst/>
              <a:gdLst/>
              <a:ahLst/>
              <a:cxnLst>
                <a:cxn ang="0">
                  <a:pos x="47" y="11"/>
                </a:cxn>
                <a:cxn ang="0">
                  <a:pos x="54" y="6"/>
                </a:cxn>
                <a:cxn ang="0">
                  <a:pos x="49" y="2"/>
                </a:cxn>
                <a:cxn ang="0">
                  <a:pos x="41" y="0"/>
                </a:cxn>
                <a:cxn ang="0">
                  <a:pos x="34" y="4"/>
                </a:cxn>
                <a:cxn ang="0">
                  <a:pos x="27" y="5"/>
                </a:cxn>
                <a:cxn ang="0">
                  <a:pos x="20" y="10"/>
                </a:cxn>
                <a:cxn ang="0">
                  <a:pos x="14" y="15"/>
                </a:cxn>
                <a:cxn ang="0">
                  <a:pos x="9" y="17"/>
                </a:cxn>
                <a:cxn ang="0">
                  <a:pos x="5" y="18"/>
                </a:cxn>
                <a:cxn ang="0">
                  <a:pos x="0" y="19"/>
                </a:cxn>
                <a:cxn ang="0">
                  <a:pos x="3" y="20"/>
                </a:cxn>
                <a:cxn ang="0">
                  <a:pos x="9" y="21"/>
                </a:cxn>
                <a:cxn ang="0">
                  <a:pos x="12" y="19"/>
                </a:cxn>
                <a:cxn ang="0">
                  <a:pos x="20" y="18"/>
                </a:cxn>
                <a:cxn ang="0">
                  <a:pos x="24" y="18"/>
                </a:cxn>
                <a:cxn ang="0">
                  <a:pos x="27" y="23"/>
                </a:cxn>
                <a:cxn ang="0">
                  <a:pos x="30" y="21"/>
                </a:cxn>
                <a:cxn ang="0">
                  <a:pos x="33" y="17"/>
                </a:cxn>
                <a:cxn ang="0">
                  <a:pos x="32" y="11"/>
                </a:cxn>
                <a:cxn ang="0">
                  <a:pos x="37" y="10"/>
                </a:cxn>
                <a:cxn ang="0">
                  <a:pos x="42" y="10"/>
                </a:cxn>
                <a:cxn ang="0">
                  <a:pos x="47" y="11"/>
                </a:cxn>
              </a:cxnLst>
              <a:rect l="0" t="0" r="r" b="b"/>
              <a:pathLst>
                <a:path w="54" h="23">
                  <a:moveTo>
                    <a:pt x="47" y="11"/>
                  </a:moveTo>
                  <a:cubicBezTo>
                    <a:pt x="49" y="11"/>
                    <a:pt x="54" y="8"/>
                    <a:pt x="54" y="6"/>
                  </a:cubicBezTo>
                  <a:cubicBezTo>
                    <a:pt x="54" y="5"/>
                    <a:pt x="51" y="2"/>
                    <a:pt x="49" y="2"/>
                  </a:cubicBezTo>
                  <a:cubicBezTo>
                    <a:pt x="47" y="1"/>
                    <a:pt x="43" y="0"/>
                    <a:pt x="41" y="0"/>
                  </a:cubicBezTo>
                  <a:cubicBezTo>
                    <a:pt x="39" y="0"/>
                    <a:pt x="36" y="3"/>
                    <a:pt x="34" y="4"/>
                  </a:cubicBezTo>
                  <a:cubicBezTo>
                    <a:pt x="33" y="4"/>
                    <a:pt x="29" y="4"/>
                    <a:pt x="27" y="5"/>
                  </a:cubicBezTo>
                  <a:cubicBezTo>
                    <a:pt x="25" y="5"/>
                    <a:pt x="22" y="9"/>
                    <a:pt x="20" y="10"/>
                  </a:cubicBezTo>
                  <a:cubicBezTo>
                    <a:pt x="19" y="11"/>
                    <a:pt x="16" y="14"/>
                    <a:pt x="14" y="15"/>
                  </a:cubicBezTo>
                  <a:cubicBezTo>
                    <a:pt x="13" y="15"/>
                    <a:pt x="11" y="16"/>
                    <a:pt x="9" y="17"/>
                  </a:cubicBezTo>
                  <a:cubicBezTo>
                    <a:pt x="8" y="17"/>
                    <a:pt x="6" y="18"/>
                    <a:pt x="5" y="18"/>
                  </a:cubicBezTo>
                  <a:cubicBezTo>
                    <a:pt x="4" y="18"/>
                    <a:pt x="1" y="17"/>
                    <a:pt x="0" y="19"/>
                  </a:cubicBezTo>
                  <a:cubicBezTo>
                    <a:pt x="0" y="19"/>
                    <a:pt x="2" y="20"/>
                    <a:pt x="3" y="20"/>
                  </a:cubicBezTo>
                  <a:cubicBezTo>
                    <a:pt x="4" y="21"/>
                    <a:pt x="8" y="22"/>
                    <a:pt x="9" y="21"/>
                  </a:cubicBezTo>
                  <a:cubicBezTo>
                    <a:pt x="10" y="21"/>
                    <a:pt x="11" y="19"/>
                    <a:pt x="12" y="19"/>
                  </a:cubicBezTo>
                  <a:cubicBezTo>
                    <a:pt x="14" y="18"/>
                    <a:pt x="18" y="18"/>
                    <a:pt x="20" y="18"/>
                  </a:cubicBezTo>
                  <a:cubicBezTo>
                    <a:pt x="21" y="18"/>
                    <a:pt x="23" y="18"/>
                    <a:pt x="24" y="18"/>
                  </a:cubicBezTo>
                  <a:cubicBezTo>
                    <a:pt x="25" y="19"/>
                    <a:pt x="26" y="22"/>
                    <a:pt x="27" y="23"/>
                  </a:cubicBezTo>
                  <a:cubicBezTo>
                    <a:pt x="28" y="23"/>
                    <a:pt x="30" y="22"/>
                    <a:pt x="30" y="21"/>
                  </a:cubicBezTo>
                  <a:cubicBezTo>
                    <a:pt x="31" y="20"/>
                    <a:pt x="32" y="18"/>
                    <a:pt x="33" y="17"/>
                  </a:cubicBezTo>
                  <a:cubicBezTo>
                    <a:pt x="33" y="15"/>
                    <a:pt x="31" y="12"/>
                    <a:pt x="32" y="11"/>
                  </a:cubicBezTo>
                  <a:cubicBezTo>
                    <a:pt x="33" y="10"/>
                    <a:pt x="36" y="10"/>
                    <a:pt x="37" y="10"/>
                  </a:cubicBezTo>
                  <a:cubicBezTo>
                    <a:pt x="38" y="9"/>
                    <a:pt x="40" y="10"/>
                    <a:pt x="42" y="10"/>
                  </a:cubicBezTo>
                  <a:cubicBezTo>
                    <a:pt x="43" y="10"/>
                    <a:pt x="46" y="11"/>
                    <a:pt x="47" y="1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9" name="Freeform 116">
              <a:extLst>
                <a:ext uri="{FF2B5EF4-FFF2-40B4-BE49-F238E27FC236}">
                  <a16:creationId xmlns:a16="http://schemas.microsoft.com/office/drawing/2014/main" id="{6B88FE04-856A-41FD-8572-8675EA807E82}"/>
                </a:ext>
              </a:extLst>
            </p:cNvPr>
            <p:cNvSpPr>
              <a:spLocks/>
            </p:cNvSpPr>
            <p:nvPr/>
          </p:nvSpPr>
          <p:spPr bwMode="auto">
            <a:xfrm>
              <a:off x="5800483" y="4275086"/>
              <a:ext cx="51513" cy="43379"/>
            </a:xfrm>
            <a:custGeom>
              <a:avLst/>
              <a:gdLst/>
              <a:ahLst/>
              <a:cxnLst>
                <a:cxn ang="0">
                  <a:pos x="14" y="16"/>
                </a:cxn>
                <a:cxn ang="0">
                  <a:pos x="17" y="15"/>
                </a:cxn>
                <a:cxn ang="0">
                  <a:pos x="20" y="12"/>
                </a:cxn>
                <a:cxn ang="0">
                  <a:pos x="18" y="7"/>
                </a:cxn>
                <a:cxn ang="0">
                  <a:pos x="14" y="5"/>
                </a:cxn>
                <a:cxn ang="0">
                  <a:pos x="12" y="3"/>
                </a:cxn>
                <a:cxn ang="0">
                  <a:pos x="10" y="0"/>
                </a:cxn>
                <a:cxn ang="0">
                  <a:pos x="7" y="1"/>
                </a:cxn>
                <a:cxn ang="0">
                  <a:pos x="6" y="4"/>
                </a:cxn>
                <a:cxn ang="0">
                  <a:pos x="3" y="5"/>
                </a:cxn>
                <a:cxn ang="0">
                  <a:pos x="0" y="8"/>
                </a:cxn>
                <a:cxn ang="0">
                  <a:pos x="2" y="12"/>
                </a:cxn>
                <a:cxn ang="0">
                  <a:pos x="6" y="14"/>
                </a:cxn>
                <a:cxn ang="0">
                  <a:pos x="8" y="16"/>
                </a:cxn>
                <a:cxn ang="0">
                  <a:pos x="12" y="16"/>
                </a:cxn>
                <a:cxn ang="0">
                  <a:pos x="14" y="16"/>
                </a:cxn>
              </a:cxnLst>
              <a:rect l="0" t="0" r="r" b="b"/>
              <a:pathLst>
                <a:path w="20" h="16">
                  <a:moveTo>
                    <a:pt x="14" y="16"/>
                  </a:moveTo>
                  <a:cubicBezTo>
                    <a:pt x="15" y="16"/>
                    <a:pt x="17" y="15"/>
                    <a:pt x="17" y="15"/>
                  </a:cubicBezTo>
                  <a:cubicBezTo>
                    <a:pt x="18" y="15"/>
                    <a:pt x="20" y="13"/>
                    <a:pt x="20" y="12"/>
                  </a:cubicBezTo>
                  <a:cubicBezTo>
                    <a:pt x="20" y="11"/>
                    <a:pt x="19" y="8"/>
                    <a:pt x="18" y="7"/>
                  </a:cubicBezTo>
                  <a:cubicBezTo>
                    <a:pt x="17" y="6"/>
                    <a:pt x="15" y="6"/>
                    <a:pt x="14" y="5"/>
                  </a:cubicBezTo>
                  <a:cubicBezTo>
                    <a:pt x="13" y="5"/>
                    <a:pt x="12" y="3"/>
                    <a:pt x="12" y="3"/>
                  </a:cubicBezTo>
                  <a:cubicBezTo>
                    <a:pt x="11" y="2"/>
                    <a:pt x="11" y="1"/>
                    <a:pt x="10" y="0"/>
                  </a:cubicBezTo>
                  <a:cubicBezTo>
                    <a:pt x="9" y="0"/>
                    <a:pt x="8" y="1"/>
                    <a:pt x="7" y="1"/>
                  </a:cubicBezTo>
                  <a:cubicBezTo>
                    <a:pt x="7" y="1"/>
                    <a:pt x="6" y="3"/>
                    <a:pt x="6" y="4"/>
                  </a:cubicBezTo>
                  <a:cubicBezTo>
                    <a:pt x="5" y="4"/>
                    <a:pt x="3" y="5"/>
                    <a:pt x="3" y="5"/>
                  </a:cubicBezTo>
                  <a:cubicBezTo>
                    <a:pt x="2" y="6"/>
                    <a:pt x="0" y="7"/>
                    <a:pt x="0" y="8"/>
                  </a:cubicBezTo>
                  <a:cubicBezTo>
                    <a:pt x="0" y="9"/>
                    <a:pt x="1" y="11"/>
                    <a:pt x="2" y="12"/>
                  </a:cubicBezTo>
                  <a:cubicBezTo>
                    <a:pt x="3" y="12"/>
                    <a:pt x="5" y="13"/>
                    <a:pt x="6" y="14"/>
                  </a:cubicBezTo>
                  <a:cubicBezTo>
                    <a:pt x="7" y="14"/>
                    <a:pt x="7" y="15"/>
                    <a:pt x="8" y="16"/>
                  </a:cubicBezTo>
                  <a:cubicBezTo>
                    <a:pt x="9" y="16"/>
                    <a:pt x="11" y="16"/>
                    <a:pt x="12" y="16"/>
                  </a:cubicBezTo>
                  <a:cubicBezTo>
                    <a:pt x="12" y="16"/>
                    <a:pt x="13" y="16"/>
                    <a:pt x="14" y="1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0" name="Freeform 117">
              <a:extLst>
                <a:ext uri="{FF2B5EF4-FFF2-40B4-BE49-F238E27FC236}">
                  <a16:creationId xmlns:a16="http://schemas.microsoft.com/office/drawing/2014/main" id="{FFF13603-C68C-4FDC-8972-D1066806CBED}"/>
                </a:ext>
              </a:extLst>
            </p:cNvPr>
            <p:cNvSpPr>
              <a:spLocks/>
            </p:cNvSpPr>
            <p:nvPr/>
          </p:nvSpPr>
          <p:spPr bwMode="auto">
            <a:xfrm>
              <a:off x="5713726" y="4125973"/>
              <a:ext cx="35246" cy="46091"/>
            </a:xfrm>
            <a:custGeom>
              <a:avLst/>
              <a:gdLst/>
              <a:ahLst/>
              <a:cxnLst>
                <a:cxn ang="0">
                  <a:pos x="5" y="17"/>
                </a:cxn>
                <a:cxn ang="0">
                  <a:pos x="7" y="13"/>
                </a:cxn>
                <a:cxn ang="0">
                  <a:pos x="10" y="9"/>
                </a:cxn>
                <a:cxn ang="0">
                  <a:pos x="12" y="5"/>
                </a:cxn>
                <a:cxn ang="0">
                  <a:pos x="11" y="0"/>
                </a:cxn>
                <a:cxn ang="0">
                  <a:pos x="6" y="2"/>
                </a:cxn>
                <a:cxn ang="0">
                  <a:pos x="4" y="6"/>
                </a:cxn>
                <a:cxn ang="0">
                  <a:pos x="1" y="8"/>
                </a:cxn>
                <a:cxn ang="0">
                  <a:pos x="0" y="12"/>
                </a:cxn>
                <a:cxn ang="0">
                  <a:pos x="1" y="17"/>
                </a:cxn>
                <a:cxn ang="0">
                  <a:pos x="5" y="17"/>
                </a:cxn>
              </a:cxnLst>
              <a:rect l="0" t="0" r="r" b="b"/>
              <a:pathLst>
                <a:path w="13" h="18">
                  <a:moveTo>
                    <a:pt x="5" y="17"/>
                  </a:moveTo>
                  <a:cubicBezTo>
                    <a:pt x="6" y="16"/>
                    <a:pt x="6" y="14"/>
                    <a:pt x="7" y="13"/>
                  </a:cubicBezTo>
                  <a:cubicBezTo>
                    <a:pt x="7" y="12"/>
                    <a:pt x="9" y="10"/>
                    <a:pt x="10" y="9"/>
                  </a:cubicBezTo>
                  <a:cubicBezTo>
                    <a:pt x="11" y="8"/>
                    <a:pt x="12" y="6"/>
                    <a:pt x="12" y="5"/>
                  </a:cubicBezTo>
                  <a:cubicBezTo>
                    <a:pt x="13" y="4"/>
                    <a:pt x="12" y="1"/>
                    <a:pt x="11" y="0"/>
                  </a:cubicBezTo>
                  <a:cubicBezTo>
                    <a:pt x="10" y="0"/>
                    <a:pt x="7" y="1"/>
                    <a:pt x="6" y="2"/>
                  </a:cubicBezTo>
                  <a:cubicBezTo>
                    <a:pt x="5" y="2"/>
                    <a:pt x="5" y="5"/>
                    <a:pt x="4" y="6"/>
                  </a:cubicBezTo>
                  <a:cubicBezTo>
                    <a:pt x="3" y="6"/>
                    <a:pt x="2" y="7"/>
                    <a:pt x="1" y="8"/>
                  </a:cubicBezTo>
                  <a:cubicBezTo>
                    <a:pt x="0" y="9"/>
                    <a:pt x="0" y="11"/>
                    <a:pt x="0" y="12"/>
                  </a:cubicBezTo>
                  <a:cubicBezTo>
                    <a:pt x="0" y="13"/>
                    <a:pt x="0" y="16"/>
                    <a:pt x="1" y="17"/>
                  </a:cubicBezTo>
                  <a:cubicBezTo>
                    <a:pt x="2" y="18"/>
                    <a:pt x="4" y="17"/>
                    <a:pt x="5"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1" name="Freeform 118">
              <a:extLst>
                <a:ext uri="{FF2B5EF4-FFF2-40B4-BE49-F238E27FC236}">
                  <a16:creationId xmlns:a16="http://schemas.microsoft.com/office/drawing/2014/main" id="{077AF7E6-9801-445A-9A61-A8308A8A872D}"/>
                </a:ext>
              </a:extLst>
            </p:cNvPr>
            <p:cNvSpPr>
              <a:spLocks/>
            </p:cNvSpPr>
            <p:nvPr/>
          </p:nvSpPr>
          <p:spPr bwMode="auto">
            <a:xfrm>
              <a:off x="5792350" y="4077172"/>
              <a:ext cx="94891" cy="84047"/>
            </a:xfrm>
            <a:custGeom>
              <a:avLst/>
              <a:gdLst/>
              <a:ahLst/>
              <a:cxnLst>
                <a:cxn ang="0">
                  <a:pos x="19" y="28"/>
                </a:cxn>
                <a:cxn ang="0">
                  <a:pos x="24" y="22"/>
                </a:cxn>
                <a:cxn ang="0">
                  <a:pos x="26" y="17"/>
                </a:cxn>
                <a:cxn ang="0">
                  <a:pos x="26" y="12"/>
                </a:cxn>
                <a:cxn ang="0">
                  <a:pos x="30" y="11"/>
                </a:cxn>
                <a:cxn ang="0">
                  <a:pos x="35" y="7"/>
                </a:cxn>
                <a:cxn ang="0">
                  <a:pos x="32" y="1"/>
                </a:cxn>
                <a:cxn ang="0">
                  <a:pos x="25" y="0"/>
                </a:cxn>
                <a:cxn ang="0">
                  <a:pos x="17" y="3"/>
                </a:cxn>
                <a:cxn ang="0">
                  <a:pos x="11" y="4"/>
                </a:cxn>
                <a:cxn ang="0">
                  <a:pos x="7" y="3"/>
                </a:cxn>
                <a:cxn ang="0">
                  <a:pos x="2" y="5"/>
                </a:cxn>
                <a:cxn ang="0">
                  <a:pos x="0" y="12"/>
                </a:cxn>
                <a:cxn ang="0">
                  <a:pos x="1" y="16"/>
                </a:cxn>
                <a:cxn ang="0">
                  <a:pos x="6" y="20"/>
                </a:cxn>
                <a:cxn ang="0">
                  <a:pos x="9" y="22"/>
                </a:cxn>
                <a:cxn ang="0">
                  <a:pos x="9" y="24"/>
                </a:cxn>
                <a:cxn ang="0">
                  <a:pos x="6" y="25"/>
                </a:cxn>
                <a:cxn ang="0">
                  <a:pos x="5" y="29"/>
                </a:cxn>
                <a:cxn ang="0">
                  <a:pos x="8" y="31"/>
                </a:cxn>
                <a:cxn ang="0">
                  <a:pos x="15" y="31"/>
                </a:cxn>
                <a:cxn ang="0">
                  <a:pos x="19" y="28"/>
                </a:cxn>
              </a:cxnLst>
              <a:rect l="0" t="0" r="r" b="b"/>
              <a:pathLst>
                <a:path w="36" h="32">
                  <a:moveTo>
                    <a:pt x="19" y="28"/>
                  </a:moveTo>
                  <a:cubicBezTo>
                    <a:pt x="20" y="26"/>
                    <a:pt x="23" y="24"/>
                    <a:pt x="24" y="22"/>
                  </a:cubicBezTo>
                  <a:cubicBezTo>
                    <a:pt x="25" y="21"/>
                    <a:pt x="26" y="18"/>
                    <a:pt x="26" y="17"/>
                  </a:cubicBezTo>
                  <a:cubicBezTo>
                    <a:pt x="26" y="16"/>
                    <a:pt x="25" y="13"/>
                    <a:pt x="26" y="12"/>
                  </a:cubicBezTo>
                  <a:cubicBezTo>
                    <a:pt x="27" y="11"/>
                    <a:pt x="29" y="11"/>
                    <a:pt x="30" y="11"/>
                  </a:cubicBezTo>
                  <a:cubicBezTo>
                    <a:pt x="32" y="10"/>
                    <a:pt x="35" y="8"/>
                    <a:pt x="35" y="7"/>
                  </a:cubicBezTo>
                  <a:cubicBezTo>
                    <a:pt x="36" y="5"/>
                    <a:pt x="33" y="2"/>
                    <a:pt x="32" y="1"/>
                  </a:cubicBezTo>
                  <a:cubicBezTo>
                    <a:pt x="30" y="0"/>
                    <a:pt x="26" y="0"/>
                    <a:pt x="25" y="0"/>
                  </a:cubicBezTo>
                  <a:cubicBezTo>
                    <a:pt x="22" y="0"/>
                    <a:pt x="19" y="3"/>
                    <a:pt x="17" y="3"/>
                  </a:cubicBezTo>
                  <a:cubicBezTo>
                    <a:pt x="15" y="4"/>
                    <a:pt x="12" y="4"/>
                    <a:pt x="11" y="4"/>
                  </a:cubicBezTo>
                  <a:cubicBezTo>
                    <a:pt x="10" y="4"/>
                    <a:pt x="8" y="3"/>
                    <a:pt x="7" y="3"/>
                  </a:cubicBezTo>
                  <a:cubicBezTo>
                    <a:pt x="6" y="3"/>
                    <a:pt x="3" y="4"/>
                    <a:pt x="2" y="5"/>
                  </a:cubicBezTo>
                  <a:cubicBezTo>
                    <a:pt x="1" y="6"/>
                    <a:pt x="0" y="10"/>
                    <a:pt x="0" y="12"/>
                  </a:cubicBezTo>
                  <a:cubicBezTo>
                    <a:pt x="0" y="13"/>
                    <a:pt x="0" y="15"/>
                    <a:pt x="1" y="16"/>
                  </a:cubicBezTo>
                  <a:cubicBezTo>
                    <a:pt x="2" y="17"/>
                    <a:pt x="4" y="19"/>
                    <a:pt x="6" y="20"/>
                  </a:cubicBezTo>
                  <a:cubicBezTo>
                    <a:pt x="6" y="20"/>
                    <a:pt x="9" y="21"/>
                    <a:pt x="9" y="22"/>
                  </a:cubicBezTo>
                  <a:cubicBezTo>
                    <a:pt x="9" y="22"/>
                    <a:pt x="9" y="23"/>
                    <a:pt x="9" y="24"/>
                  </a:cubicBezTo>
                  <a:cubicBezTo>
                    <a:pt x="8" y="24"/>
                    <a:pt x="6" y="24"/>
                    <a:pt x="6" y="25"/>
                  </a:cubicBezTo>
                  <a:cubicBezTo>
                    <a:pt x="5" y="26"/>
                    <a:pt x="4" y="28"/>
                    <a:pt x="5" y="29"/>
                  </a:cubicBezTo>
                  <a:cubicBezTo>
                    <a:pt x="5" y="30"/>
                    <a:pt x="7" y="31"/>
                    <a:pt x="8" y="31"/>
                  </a:cubicBezTo>
                  <a:cubicBezTo>
                    <a:pt x="10" y="32"/>
                    <a:pt x="14" y="32"/>
                    <a:pt x="15" y="31"/>
                  </a:cubicBezTo>
                  <a:cubicBezTo>
                    <a:pt x="16" y="31"/>
                    <a:pt x="18" y="29"/>
                    <a:pt x="19" y="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2" name="Freeform 119">
              <a:extLst>
                <a:ext uri="{FF2B5EF4-FFF2-40B4-BE49-F238E27FC236}">
                  <a16:creationId xmlns:a16="http://schemas.microsoft.com/office/drawing/2014/main" id="{E446F050-8BE4-40F6-8676-6915DBB487FD}"/>
                </a:ext>
              </a:extLst>
            </p:cNvPr>
            <p:cNvSpPr>
              <a:spLocks/>
            </p:cNvSpPr>
            <p:nvPr/>
          </p:nvSpPr>
          <p:spPr bwMode="auto">
            <a:xfrm>
              <a:off x="5773371" y="3887391"/>
              <a:ext cx="108446" cy="100314"/>
            </a:xfrm>
            <a:custGeom>
              <a:avLst/>
              <a:gdLst/>
              <a:ahLst/>
              <a:cxnLst>
                <a:cxn ang="0">
                  <a:pos x="41" y="17"/>
                </a:cxn>
                <a:cxn ang="0">
                  <a:pos x="38" y="14"/>
                </a:cxn>
                <a:cxn ang="0">
                  <a:pos x="37" y="8"/>
                </a:cxn>
                <a:cxn ang="0">
                  <a:pos x="35" y="5"/>
                </a:cxn>
                <a:cxn ang="0">
                  <a:pos x="31" y="1"/>
                </a:cxn>
                <a:cxn ang="0">
                  <a:pos x="26" y="0"/>
                </a:cxn>
                <a:cxn ang="0">
                  <a:pos x="22" y="2"/>
                </a:cxn>
                <a:cxn ang="0">
                  <a:pos x="16" y="4"/>
                </a:cxn>
                <a:cxn ang="0">
                  <a:pos x="11" y="5"/>
                </a:cxn>
                <a:cxn ang="0">
                  <a:pos x="10" y="8"/>
                </a:cxn>
                <a:cxn ang="0">
                  <a:pos x="10" y="12"/>
                </a:cxn>
                <a:cxn ang="0">
                  <a:pos x="15" y="14"/>
                </a:cxn>
                <a:cxn ang="0">
                  <a:pos x="21" y="12"/>
                </a:cxn>
                <a:cxn ang="0">
                  <a:pos x="22" y="15"/>
                </a:cxn>
                <a:cxn ang="0">
                  <a:pos x="20" y="17"/>
                </a:cxn>
                <a:cxn ang="0">
                  <a:pos x="18" y="20"/>
                </a:cxn>
                <a:cxn ang="0">
                  <a:pos x="14" y="21"/>
                </a:cxn>
                <a:cxn ang="0">
                  <a:pos x="9" y="21"/>
                </a:cxn>
                <a:cxn ang="0">
                  <a:pos x="5" y="22"/>
                </a:cxn>
                <a:cxn ang="0">
                  <a:pos x="1" y="25"/>
                </a:cxn>
                <a:cxn ang="0">
                  <a:pos x="0" y="29"/>
                </a:cxn>
                <a:cxn ang="0">
                  <a:pos x="1" y="33"/>
                </a:cxn>
                <a:cxn ang="0">
                  <a:pos x="4" y="37"/>
                </a:cxn>
                <a:cxn ang="0">
                  <a:pos x="10" y="37"/>
                </a:cxn>
                <a:cxn ang="0">
                  <a:pos x="14" y="34"/>
                </a:cxn>
                <a:cxn ang="0">
                  <a:pos x="22" y="32"/>
                </a:cxn>
                <a:cxn ang="0">
                  <a:pos x="30" y="28"/>
                </a:cxn>
                <a:cxn ang="0">
                  <a:pos x="32" y="23"/>
                </a:cxn>
                <a:cxn ang="0">
                  <a:pos x="35" y="19"/>
                </a:cxn>
                <a:cxn ang="0">
                  <a:pos x="38" y="18"/>
                </a:cxn>
                <a:cxn ang="0">
                  <a:pos x="41" y="17"/>
                </a:cxn>
              </a:cxnLst>
              <a:rect l="0" t="0" r="r" b="b"/>
              <a:pathLst>
                <a:path w="41" h="38">
                  <a:moveTo>
                    <a:pt x="41" y="17"/>
                  </a:moveTo>
                  <a:cubicBezTo>
                    <a:pt x="41" y="16"/>
                    <a:pt x="39" y="15"/>
                    <a:pt x="38" y="14"/>
                  </a:cubicBezTo>
                  <a:cubicBezTo>
                    <a:pt x="38" y="13"/>
                    <a:pt x="38" y="10"/>
                    <a:pt x="37" y="8"/>
                  </a:cubicBezTo>
                  <a:cubicBezTo>
                    <a:pt x="37" y="7"/>
                    <a:pt x="36" y="5"/>
                    <a:pt x="35" y="5"/>
                  </a:cubicBezTo>
                  <a:cubicBezTo>
                    <a:pt x="34" y="4"/>
                    <a:pt x="32" y="2"/>
                    <a:pt x="31" y="1"/>
                  </a:cubicBezTo>
                  <a:cubicBezTo>
                    <a:pt x="30" y="1"/>
                    <a:pt x="27" y="0"/>
                    <a:pt x="26" y="0"/>
                  </a:cubicBezTo>
                  <a:cubicBezTo>
                    <a:pt x="25" y="1"/>
                    <a:pt x="23" y="2"/>
                    <a:pt x="22" y="2"/>
                  </a:cubicBezTo>
                  <a:cubicBezTo>
                    <a:pt x="21" y="3"/>
                    <a:pt x="18" y="4"/>
                    <a:pt x="16" y="4"/>
                  </a:cubicBezTo>
                  <a:cubicBezTo>
                    <a:pt x="15" y="5"/>
                    <a:pt x="12" y="4"/>
                    <a:pt x="11" y="5"/>
                  </a:cubicBezTo>
                  <a:cubicBezTo>
                    <a:pt x="11" y="6"/>
                    <a:pt x="10" y="7"/>
                    <a:pt x="10" y="8"/>
                  </a:cubicBezTo>
                  <a:cubicBezTo>
                    <a:pt x="10" y="9"/>
                    <a:pt x="10" y="12"/>
                    <a:pt x="10" y="12"/>
                  </a:cubicBezTo>
                  <a:cubicBezTo>
                    <a:pt x="11" y="13"/>
                    <a:pt x="14" y="14"/>
                    <a:pt x="15" y="14"/>
                  </a:cubicBezTo>
                  <a:cubicBezTo>
                    <a:pt x="17" y="14"/>
                    <a:pt x="20" y="11"/>
                    <a:pt x="21" y="12"/>
                  </a:cubicBezTo>
                  <a:cubicBezTo>
                    <a:pt x="22" y="13"/>
                    <a:pt x="22" y="14"/>
                    <a:pt x="22" y="15"/>
                  </a:cubicBezTo>
                  <a:cubicBezTo>
                    <a:pt x="21" y="16"/>
                    <a:pt x="20" y="16"/>
                    <a:pt x="20" y="17"/>
                  </a:cubicBezTo>
                  <a:cubicBezTo>
                    <a:pt x="19" y="18"/>
                    <a:pt x="19" y="20"/>
                    <a:pt x="18" y="20"/>
                  </a:cubicBezTo>
                  <a:cubicBezTo>
                    <a:pt x="17" y="21"/>
                    <a:pt x="15" y="21"/>
                    <a:pt x="14" y="21"/>
                  </a:cubicBezTo>
                  <a:cubicBezTo>
                    <a:pt x="13" y="21"/>
                    <a:pt x="11" y="21"/>
                    <a:pt x="9" y="21"/>
                  </a:cubicBezTo>
                  <a:cubicBezTo>
                    <a:pt x="8" y="21"/>
                    <a:pt x="6" y="22"/>
                    <a:pt x="5" y="22"/>
                  </a:cubicBezTo>
                  <a:cubicBezTo>
                    <a:pt x="4" y="23"/>
                    <a:pt x="2" y="24"/>
                    <a:pt x="1" y="25"/>
                  </a:cubicBezTo>
                  <a:cubicBezTo>
                    <a:pt x="0" y="26"/>
                    <a:pt x="0" y="28"/>
                    <a:pt x="0" y="29"/>
                  </a:cubicBezTo>
                  <a:cubicBezTo>
                    <a:pt x="0" y="30"/>
                    <a:pt x="0" y="32"/>
                    <a:pt x="1" y="33"/>
                  </a:cubicBezTo>
                  <a:cubicBezTo>
                    <a:pt x="1" y="34"/>
                    <a:pt x="3" y="37"/>
                    <a:pt x="4" y="37"/>
                  </a:cubicBezTo>
                  <a:cubicBezTo>
                    <a:pt x="5" y="38"/>
                    <a:pt x="8" y="38"/>
                    <a:pt x="10" y="37"/>
                  </a:cubicBezTo>
                  <a:cubicBezTo>
                    <a:pt x="11" y="37"/>
                    <a:pt x="13" y="34"/>
                    <a:pt x="14" y="34"/>
                  </a:cubicBezTo>
                  <a:cubicBezTo>
                    <a:pt x="16" y="33"/>
                    <a:pt x="20" y="33"/>
                    <a:pt x="22" y="32"/>
                  </a:cubicBezTo>
                  <a:cubicBezTo>
                    <a:pt x="24" y="32"/>
                    <a:pt x="28" y="30"/>
                    <a:pt x="30" y="28"/>
                  </a:cubicBezTo>
                  <a:cubicBezTo>
                    <a:pt x="30" y="27"/>
                    <a:pt x="31" y="25"/>
                    <a:pt x="32" y="23"/>
                  </a:cubicBezTo>
                  <a:cubicBezTo>
                    <a:pt x="33" y="22"/>
                    <a:pt x="34" y="20"/>
                    <a:pt x="35" y="19"/>
                  </a:cubicBezTo>
                  <a:cubicBezTo>
                    <a:pt x="36" y="19"/>
                    <a:pt x="37" y="19"/>
                    <a:pt x="38" y="18"/>
                  </a:cubicBezTo>
                  <a:cubicBezTo>
                    <a:pt x="39" y="18"/>
                    <a:pt x="41" y="18"/>
                    <a:pt x="41"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3" name="Freeform 120">
              <a:extLst>
                <a:ext uri="{FF2B5EF4-FFF2-40B4-BE49-F238E27FC236}">
                  <a16:creationId xmlns:a16="http://schemas.microsoft.com/office/drawing/2014/main" id="{859FCB62-BCD7-4353-AE93-B82456F71409}"/>
                </a:ext>
              </a:extLst>
            </p:cNvPr>
            <p:cNvSpPr>
              <a:spLocks/>
            </p:cNvSpPr>
            <p:nvPr/>
          </p:nvSpPr>
          <p:spPr bwMode="auto">
            <a:xfrm>
              <a:off x="6247825" y="4098862"/>
              <a:ext cx="29824" cy="89469"/>
            </a:xfrm>
            <a:custGeom>
              <a:avLst/>
              <a:gdLst/>
              <a:ahLst/>
              <a:cxnLst>
                <a:cxn ang="0">
                  <a:pos x="4" y="32"/>
                </a:cxn>
                <a:cxn ang="0">
                  <a:pos x="8" y="24"/>
                </a:cxn>
                <a:cxn ang="0">
                  <a:pos x="10" y="16"/>
                </a:cxn>
                <a:cxn ang="0">
                  <a:pos x="10" y="8"/>
                </a:cxn>
                <a:cxn ang="0">
                  <a:pos x="11" y="2"/>
                </a:cxn>
                <a:cxn ang="0">
                  <a:pos x="7" y="1"/>
                </a:cxn>
                <a:cxn ang="0">
                  <a:pos x="4" y="6"/>
                </a:cxn>
                <a:cxn ang="0">
                  <a:pos x="2" y="12"/>
                </a:cxn>
                <a:cxn ang="0">
                  <a:pos x="3" y="18"/>
                </a:cxn>
                <a:cxn ang="0">
                  <a:pos x="1" y="24"/>
                </a:cxn>
                <a:cxn ang="0">
                  <a:pos x="0" y="28"/>
                </a:cxn>
                <a:cxn ang="0">
                  <a:pos x="2" y="33"/>
                </a:cxn>
                <a:cxn ang="0">
                  <a:pos x="4" y="32"/>
                </a:cxn>
              </a:cxnLst>
              <a:rect l="0" t="0" r="r" b="b"/>
              <a:pathLst>
                <a:path w="11" h="34">
                  <a:moveTo>
                    <a:pt x="4" y="32"/>
                  </a:moveTo>
                  <a:cubicBezTo>
                    <a:pt x="6" y="30"/>
                    <a:pt x="7" y="26"/>
                    <a:pt x="8" y="24"/>
                  </a:cubicBezTo>
                  <a:cubicBezTo>
                    <a:pt x="9" y="22"/>
                    <a:pt x="9" y="18"/>
                    <a:pt x="10" y="16"/>
                  </a:cubicBezTo>
                  <a:cubicBezTo>
                    <a:pt x="10" y="14"/>
                    <a:pt x="10" y="10"/>
                    <a:pt x="10" y="8"/>
                  </a:cubicBezTo>
                  <a:cubicBezTo>
                    <a:pt x="10" y="6"/>
                    <a:pt x="11" y="4"/>
                    <a:pt x="11" y="2"/>
                  </a:cubicBezTo>
                  <a:cubicBezTo>
                    <a:pt x="10" y="2"/>
                    <a:pt x="8" y="0"/>
                    <a:pt x="7" y="1"/>
                  </a:cubicBezTo>
                  <a:cubicBezTo>
                    <a:pt x="6" y="1"/>
                    <a:pt x="5" y="5"/>
                    <a:pt x="4" y="6"/>
                  </a:cubicBezTo>
                  <a:cubicBezTo>
                    <a:pt x="3" y="8"/>
                    <a:pt x="2" y="11"/>
                    <a:pt x="2" y="12"/>
                  </a:cubicBezTo>
                  <a:cubicBezTo>
                    <a:pt x="2" y="14"/>
                    <a:pt x="3" y="17"/>
                    <a:pt x="3" y="18"/>
                  </a:cubicBezTo>
                  <a:cubicBezTo>
                    <a:pt x="3" y="20"/>
                    <a:pt x="2" y="22"/>
                    <a:pt x="1" y="24"/>
                  </a:cubicBezTo>
                  <a:cubicBezTo>
                    <a:pt x="1" y="25"/>
                    <a:pt x="0" y="27"/>
                    <a:pt x="0" y="28"/>
                  </a:cubicBezTo>
                  <a:cubicBezTo>
                    <a:pt x="0" y="29"/>
                    <a:pt x="1" y="33"/>
                    <a:pt x="2" y="33"/>
                  </a:cubicBezTo>
                  <a:cubicBezTo>
                    <a:pt x="3" y="34"/>
                    <a:pt x="4" y="32"/>
                    <a:pt x="4" y="3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4" name="Freeform 121">
              <a:extLst>
                <a:ext uri="{FF2B5EF4-FFF2-40B4-BE49-F238E27FC236}">
                  <a16:creationId xmlns:a16="http://schemas.microsoft.com/office/drawing/2014/main" id="{D70D6633-31A7-452D-A8B7-771D64EBE0B1}"/>
                </a:ext>
              </a:extLst>
            </p:cNvPr>
            <p:cNvSpPr>
              <a:spLocks/>
            </p:cNvSpPr>
            <p:nvPr/>
          </p:nvSpPr>
          <p:spPr bwMode="auto">
            <a:xfrm>
              <a:off x="5610702" y="3583741"/>
              <a:ext cx="626278" cy="612722"/>
            </a:xfrm>
            <a:custGeom>
              <a:avLst/>
              <a:gdLst/>
              <a:ahLst/>
              <a:cxnLst>
                <a:cxn ang="0">
                  <a:pos x="240" y="188"/>
                </a:cxn>
                <a:cxn ang="0">
                  <a:pos x="234" y="207"/>
                </a:cxn>
                <a:cxn ang="0">
                  <a:pos x="227" y="229"/>
                </a:cxn>
                <a:cxn ang="0">
                  <a:pos x="211" y="233"/>
                </a:cxn>
                <a:cxn ang="0">
                  <a:pos x="198" y="221"/>
                </a:cxn>
                <a:cxn ang="0">
                  <a:pos x="199" y="205"/>
                </a:cxn>
                <a:cxn ang="0">
                  <a:pos x="188" y="190"/>
                </a:cxn>
                <a:cxn ang="0">
                  <a:pos x="179" y="181"/>
                </a:cxn>
                <a:cxn ang="0">
                  <a:pos x="169" y="175"/>
                </a:cxn>
                <a:cxn ang="0">
                  <a:pos x="162" y="181"/>
                </a:cxn>
                <a:cxn ang="0">
                  <a:pos x="150" y="175"/>
                </a:cxn>
                <a:cxn ang="0">
                  <a:pos x="144" y="157"/>
                </a:cxn>
                <a:cxn ang="0">
                  <a:pos x="130" y="143"/>
                </a:cxn>
                <a:cxn ang="0">
                  <a:pos x="120" y="133"/>
                </a:cxn>
                <a:cxn ang="0">
                  <a:pos x="107" y="123"/>
                </a:cxn>
                <a:cxn ang="0">
                  <a:pos x="105" y="115"/>
                </a:cxn>
                <a:cxn ang="0">
                  <a:pos x="113" y="110"/>
                </a:cxn>
                <a:cxn ang="0">
                  <a:pos x="106" y="101"/>
                </a:cxn>
                <a:cxn ang="0">
                  <a:pos x="90" y="105"/>
                </a:cxn>
                <a:cxn ang="0">
                  <a:pos x="76" y="112"/>
                </a:cxn>
                <a:cxn ang="0">
                  <a:pos x="65" y="121"/>
                </a:cxn>
                <a:cxn ang="0">
                  <a:pos x="51" y="126"/>
                </a:cxn>
                <a:cxn ang="0">
                  <a:pos x="30" y="128"/>
                </a:cxn>
                <a:cxn ang="0">
                  <a:pos x="15" y="132"/>
                </a:cxn>
                <a:cxn ang="0">
                  <a:pos x="10" y="126"/>
                </a:cxn>
                <a:cxn ang="0">
                  <a:pos x="1" y="109"/>
                </a:cxn>
                <a:cxn ang="0">
                  <a:pos x="0" y="99"/>
                </a:cxn>
                <a:cxn ang="0">
                  <a:pos x="9" y="94"/>
                </a:cxn>
                <a:cxn ang="0">
                  <a:pos x="14" y="90"/>
                </a:cxn>
                <a:cxn ang="0">
                  <a:pos x="11" y="80"/>
                </a:cxn>
                <a:cxn ang="0">
                  <a:pos x="4" y="72"/>
                </a:cxn>
                <a:cxn ang="0">
                  <a:pos x="3" y="65"/>
                </a:cxn>
                <a:cxn ang="0">
                  <a:pos x="7" y="64"/>
                </a:cxn>
                <a:cxn ang="0">
                  <a:pos x="20" y="62"/>
                </a:cxn>
                <a:cxn ang="0">
                  <a:pos x="41" y="47"/>
                </a:cxn>
                <a:cxn ang="0">
                  <a:pos x="51" y="32"/>
                </a:cxn>
                <a:cxn ang="0">
                  <a:pos x="63" y="31"/>
                </a:cxn>
                <a:cxn ang="0">
                  <a:pos x="67" y="43"/>
                </a:cxn>
                <a:cxn ang="0">
                  <a:pos x="76" y="46"/>
                </a:cxn>
                <a:cxn ang="0">
                  <a:pos x="84" y="35"/>
                </a:cxn>
                <a:cxn ang="0">
                  <a:pos x="91" y="27"/>
                </a:cxn>
                <a:cxn ang="0">
                  <a:pos x="100" y="30"/>
                </a:cxn>
                <a:cxn ang="0">
                  <a:pos x="114" y="35"/>
                </a:cxn>
                <a:cxn ang="0">
                  <a:pos x="131" y="35"/>
                </a:cxn>
                <a:cxn ang="0">
                  <a:pos x="137" y="24"/>
                </a:cxn>
                <a:cxn ang="0">
                  <a:pos x="141" y="9"/>
                </a:cxn>
                <a:cxn ang="0">
                  <a:pos x="141" y="0"/>
                </a:cxn>
                <a:cxn ang="0">
                  <a:pos x="153" y="1"/>
                </a:cxn>
                <a:cxn ang="0">
                  <a:pos x="197" y="19"/>
                </a:cxn>
                <a:cxn ang="0">
                  <a:pos x="217" y="31"/>
                </a:cxn>
                <a:cxn ang="0">
                  <a:pos x="235" y="50"/>
                </a:cxn>
                <a:cxn ang="0">
                  <a:pos x="229" y="64"/>
                </a:cxn>
                <a:cxn ang="0">
                  <a:pos x="226" y="72"/>
                </a:cxn>
                <a:cxn ang="0">
                  <a:pos x="215" y="74"/>
                </a:cxn>
                <a:cxn ang="0">
                  <a:pos x="216" y="84"/>
                </a:cxn>
                <a:cxn ang="0">
                  <a:pos x="218" y="100"/>
                </a:cxn>
                <a:cxn ang="0">
                  <a:pos x="218" y="105"/>
                </a:cxn>
                <a:cxn ang="0">
                  <a:pos x="226" y="113"/>
                </a:cxn>
                <a:cxn ang="0">
                  <a:pos x="218" y="122"/>
                </a:cxn>
                <a:cxn ang="0">
                  <a:pos x="220" y="137"/>
                </a:cxn>
                <a:cxn ang="0">
                  <a:pos x="227" y="150"/>
                </a:cxn>
                <a:cxn ang="0">
                  <a:pos x="231" y="170"/>
                </a:cxn>
                <a:cxn ang="0">
                  <a:pos x="238" y="182"/>
                </a:cxn>
              </a:cxnLst>
              <a:rect l="0" t="0" r="r" b="b"/>
              <a:pathLst>
                <a:path w="240" h="234">
                  <a:moveTo>
                    <a:pt x="238" y="182"/>
                  </a:moveTo>
                  <a:cubicBezTo>
                    <a:pt x="239" y="183"/>
                    <a:pt x="240" y="186"/>
                    <a:pt x="240" y="188"/>
                  </a:cubicBezTo>
                  <a:cubicBezTo>
                    <a:pt x="240" y="189"/>
                    <a:pt x="237" y="192"/>
                    <a:pt x="236" y="194"/>
                  </a:cubicBezTo>
                  <a:cubicBezTo>
                    <a:pt x="235" y="197"/>
                    <a:pt x="234" y="204"/>
                    <a:pt x="234" y="207"/>
                  </a:cubicBezTo>
                  <a:cubicBezTo>
                    <a:pt x="233" y="210"/>
                    <a:pt x="235" y="218"/>
                    <a:pt x="233" y="221"/>
                  </a:cubicBezTo>
                  <a:cubicBezTo>
                    <a:pt x="233" y="223"/>
                    <a:pt x="229" y="227"/>
                    <a:pt x="227" y="229"/>
                  </a:cubicBezTo>
                  <a:cubicBezTo>
                    <a:pt x="226" y="230"/>
                    <a:pt x="223" y="232"/>
                    <a:pt x="221" y="232"/>
                  </a:cubicBezTo>
                  <a:cubicBezTo>
                    <a:pt x="219" y="233"/>
                    <a:pt x="213" y="234"/>
                    <a:pt x="211" y="233"/>
                  </a:cubicBezTo>
                  <a:cubicBezTo>
                    <a:pt x="208" y="232"/>
                    <a:pt x="204" y="229"/>
                    <a:pt x="202" y="227"/>
                  </a:cubicBezTo>
                  <a:cubicBezTo>
                    <a:pt x="201" y="226"/>
                    <a:pt x="198" y="223"/>
                    <a:pt x="198" y="221"/>
                  </a:cubicBezTo>
                  <a:cubicBezTo>
                    <a:pt x="197" y="219"/>
                    <a:pt x="198" y="215"/>
                    <a:pt x="198" y="214"/>
                  </a:cubicBezTo>
                  <a:cubicBezTo>
                    <a:pt x="199" y="212"/>
                    <a:pt x="199" y="207"/>
                    <a:pt x="199" y="205"/>
                  </a:cubicBezTo>
                  <a:cubicBezTo>
                    <a:pt x="199" y="203"/>
                    <a:pt x="197" y="199"/>
                    <a:pt x="196" y="197"/>
                  </a:cubicBezTo>
                  <a:cubicBezTo>
                    <a:pt x="194" y="195"/>
                    <a:pt x="189" y="192"/>
                    <a:pt x="188" y="190"/>
                  </a:cubicBezTo>
                  <a:cubicBezTo>
                    <a:pt x="187" y="189"/>
                    <a:pt x="185" y="187"/>
                    <a:pt x="184" y="186"/>
                  </a:cubicBezTo>
                  <a:cubicBezTo>
                    <a:pt x="183" y="185"/>
                    <a:pt x="181" y="182"/>
                    <a:pt x="179" y="181"/>
                  </a:cubicBezTo>
                  <a:cubicBezTo>
                    <a:pt x="178" y="180"/>
                    <a:pt x="174" y="179"/>
                    <a:pt x="172" y="178"/>
                  </a:cubicBezTo>
                  <a:cubicBezTo>
                    <a:pt x="171" y="177"/>
                    <a:pt x="170" y="175"/>
                    <a:pt x="169" y="175"/>
                  </a:cubicBezTo>
                  <a:cubicBezTo>
                    <a:pt x="168" y="175"/>
                    <a:pt x="167" y="177"/>
                    <a:pt x="166" y="177"/>
                  </a:cubicBezTo>
                  <a:cubicBezTo>
                    <a:pt x="165" y="178"/>
                    <a:pt x="163" y="180"/>
                    <a:pt x="162" y="181"/>
                  </a:cubicBezTo>
                  <a:cubicBezTo>
                    <a:pt x="160" y="181"/>
                    <a:pt x="156" y="181"/>
                    <a:pt x="154" y="180"/>
                  </a:cubicBezTo>
                  <a:cubicBezTo>
                    <a:pt x="152" y="179"/>
                    <a:pt x="151" y="176"/>
                    <a:pt x="150" y="175"/>
                  </a:cubicBezTo>
                  <a:cubicBezTo>
                    <a:pt x="149" y="173"/>
                    <a:pt x="148" y="168"/>
                    <a:pt x="147" y="165"/>
                  </a:cubicBezTo>
                  <a:cubicBezTo>
                    <a:pt x="147" y="163"/>
                    <a:pt x="145" y="159"/>
                    <a:pt x="144" y="157"/>
                  </a:cubicBezTo>
                  <a:cubicBezTo>
                    <a:pt x="143" y="154"/>
                    <a:pt x="139" y="148"/>
                    <a:pt x="137" y="146"/>
                  </a:cubicBezTo>
                  <a:cubicBezTo>
                    <a:pt x="135" y="145"/>
                    <a:pt x="132" y="144"/>
                    <a:pt x="130" y="143"/>
                  </a:cubicBezTo>
                  <a:cubicBezTo>
                    <a:pt x="129" y="142"/>
                    <a:pt x="126" y="140"/>
                    <a:pt x="125" y="139"/>
                  </a:cubicBezTo>
                  <a:cubicBezTo>
                    <a:pt x="124" y="138"/>
                    <a:pt x="122" y="135"/>
                    <a:pt x="120" y="133"/>
                  </a:cubicBezTo>
                  <a:cubicBezTo>
                    <a:pt x="119" y="132"/>
                    <a:pt x="115" y="130"/>
                    <a:pt x="114" y="128"/>
                  </a:cubicBezTo>
                  <a:cubicBezTo>
                    <a:pt x="112" y="127"/>
                    <a:pt x="108" y="125"/>
                    <a:pt x="107" y="123"/>
                  </a:cubicBezTo>
                  <a:cubicBezTo>
                    <a:pt x="106" y="122"/>
                    <a:pt x="104" y="120"/>
                    <a:pt x="104" y="118"/>
                  </a:cubicBezTo>
                  <a:cubicBezTo>
                    <a:pt x="103" y="117"/>
                    <a:pt x="104" y="116"/>
                    <a:pt x="105" y="115"/>
                  </a:cubicBezTo>
                  <a:cubicBezTo>
                    <a:pt x="105" y="114"/>
                    <a:pt x="108" y="114"/>
                    <a:pt x="109" y="113"/>
                  </a:cubicBezTo>
                  <a:cubicBezTo>
                    <a:pt x="110" y="113"/>
                    <a:pt x="112" y="111"/>
                    <a:pt x="113" y="110"/>
                  </a:cubicBezTo>
                  <a:cubicBezTo>
                    <a:pt x="113" y="109"/>
                    <a:pt x="113" y="105"/>
                    <a:pt x="112" y="104"/>
                  </a:cubicBezTo>
                  <a:cubicBezTo>
                    <a:pt x="111" y="102"/>
                    <a:pt x="108" y="101"/>
                    <a:pt x="106" y="101"/>
                  </a:cubicBezTo>
                  <a:cubicBezTo>
                    <a:pt x="104" y="101"/>
                    <a:pt x="99" y="101"/>
                    <a:pt x="97" y="101"/>
                  </a:cubicBezTo>
                  <a:cubicBezTo>
                    <a:pt x="95" y="102"/>
                    <a:pt x="92" y="104"/>
                    <a:pt x="90" y="105"/>
                  </a:cubicBezTo>
                  <a:cubicBezTo>
                    <a:pt x="88" y="106"/>
                    <a:pt x="84" y="108"/>
                    <a:pt x="82" y="109"/>
                  </a:cubicBezTo>
                  <a:cubicBezTo>
                    <a:pt x="80" y="109"/>
                    <a:pt x="77" y="111"/>
                    <a:pt x="76" y="112"/>
                  </a:cubicBezTo>
                  <a:cubicBezTo>
                    <a:pt x="74" y="112"/>
                    <a:pt x="71" y="115"/>
                    <a:pt x="69" y="116"/>
                  </a:cubicBezTo>
                  <a:cubicBezTo>
                    <a:pt x="68" y="117"/>
                    <a:pt x="66" y="120"/>
                    <a:pt x="65" y="121"/>
                  </a:cubicBezTo>
                  <a:cubicBezTo>
                    <a:pt x="63" y="122"/>
                    <a:pt x="61" y="124"/>
                    <a:pt x="59" y="125"/>
                  </a:cubicBezTo>
                  <a:cubicBezTo>
                    <a:pt x="57" y="125"/>
                    <a:pt x="53" y="126"/>
                    <a:pt x="51" y="126"/>
                  </a:cubicBezTo>
                  <a:cubicBezTo>
                    <a:pt x="48" y="126"/>
                    <a:pt x="43" y="126"/>
                    <a:pt x="41" y="126"/>
                  </a:cubicBezTo>
                  <a:cubicBezTo>
                    <a:pt x="38" y="126"/>
                    <a:pt x="33" y="127"/>
                    <a:pt x="30" y="128"/>
                  </a:cubicBezTo>
                  <a:cubicBezTo>
                    <a:pt x="29" y="128"/>
                    <a:pt x="27" y="129"/>
                    <a:pt x="26" y="129"/>
                  </a:cubicBezTo>
                  <a:cubicBezTo>
                    <a:pt x="23" y="130"/>
                    <a:pt x="18" y="131"/>
                    <a:pt x="15" y="132"/>
                  </a:cubicBezTo>
                  <a:cubicBezTo>
                    <a:pt x="15" y="132"/>
                    <a:pt x="14" y="133"/>
                    <a:pt x="14" y="133"/>
                  </a:cubicBezTo>
                  <a:cubicBezTo>
                    <a:pt x="12" y="131"/>
                    <a:pt x="11" y="128"/>
                    <a:pt x="10" y="126"/>
                  </a:cubicBezTo>
                  <a:cubicBezTo>
                    <a:pt x="9" y="123"/>
                    <a:pt x="7" y="118"/>
                    <a:pt x="6" y="115"/>
                  </a:cubicBezTo>
                  <a:cubicBezTo>
                    <a:pt x="5" y="114"/>
                    <a:pt x="2" y="111"/>
                    <a:pt x="1" y="109"/>
                  </a:cubicBezTo>
                  <a:cubicBezTo>
                    <a:pt x="1" y="108"/>
                    <a:pt x="1" y="105"/>
                    <a:pt x="1" y="104"/>
                  </a:cubicBezTo>
                  <a:cubicBezTo>
                    <a:pt x="1" y="103"/>
                    <a:pt x="1" y="101"/>
                    <a:pt x="0" y="99"/>
                  </a:cubicBezTo>
                  <a:cubicBezTo>
                    <a:pt x="1" y="99"/>
                    <a:pt x="2" y="99"/>
                    <a:pt x="3" y="98"/>
                  </a:cubicBezTo>
                  <a:cubicBezTo>
                    <a:pt x="4" y="98"/>
                    <a:pt x="7" y="95"/>
                    <a:pt x="9" y="94"/>
                  </a:cubicBezTo>
                  <a:cubicBezTo>
                    <a:pt x="9" y="94"/>
                    <a:pt x="11" y="93"/>
                    <a:pt x="11" y="92"/>
                  </a:cubicBezTo>
                  <a:cubicBezTo>
                    <a:pt x="12" y="92"/>
                    <a:pt x="13" y="91"/>
                    <a:pt x="14" y="90"/>
                  </a:cubicBezTo>
                  <a:cubicBezTo>
                    <a:pt x="14" y="89"/>
                    <a:pt x="15" y="86"/>
                    <a:pt x="15" y="85"/>
                  </a:cubicBezTo>
                  <a:cubicBezTo>
                    <a:pt x="14" y="83"/>
                    <a:pt x="12" y="81"/>
                    <a:pt x="11" y="80"/>
                  </a:cubicBezTo>
                  <a:cubicBezTo>
                    <a:pt x="10" y="79"/>
                    <a:pt x="8" y="77"/>
                    <a:pt x="7" y="76"/>
                  </a:cubicBezTo>
                  <a:cubicBezTo>
                    <a:pt x="6" y="75"/>
                    <a:pt x="4" y="73"/>
                    <a:pt x="4" y="72"/>
                  </a:cubicBezTo>
                  <a:cubicBezTo>
                    <a:pt x="3" y="71"/>
                    <a:pt x="3" y="69"/>
                    <a:pt x="3" y="68"/>
                  </a:cubicBezTo>
                  <a:cubicBezTo>
                    <a:pt x="3" y="67"/>
                    <a:pt x="3" y="66"/>
                    <a:pt x="3" y="65"/>
                  </a:cubicBezTo>
                  <a:cubicBezTo>
                    <a:pt x="4" y="65"/>
                    <a:pt x="6" y="66"/>
                    <a:pt x="7" y="66"/>
                  </a:cubicBezTo>
                  <a:cubicBezTo>
                    <a:pt x="7" y="65"/>
                    <a:pt x="7" y="65"/>
                    <a:pt x="7" y="64"/>
                  </a:cubicBezTo>
                  <a:cubicBezTo>
                    <a:pt x="8" y="64"/>
                    <a:pt x="9" y="64"/>
                    <a:pt x="10" y="64"/>
                  </a:cubicBezTo>
                  <a:cubicBezTo>
                    <a:pt x="13" y="64"/>
                    <a:pt x="18" y="63"/>
                    <a:pt x="20" y="62"/>
                  </a:cubicBezTo>
                  <a:cubicBezTo>
                    <a:pt x="24" y="61"/>
                    <a:pt x="30" y="58"/>
                    <a:pt x="32" y="56"/>
                  </a:cubicBezTo>
                  <a:cubicBezTo>
                    <a:pt x="35" y="54"/>
                    <a:pt x="39" y="50"/>
                    <a:pt x="41" y="47"/>
                  </a:cubicBezTo>
                  <a:cubicBezTo>
                    <a:pt x="42" y="45"/>
                    <a:pt x="45" y="40"/>
                    <a:pt x="47" y="38"/>
                  </a:cubicBezTo>
                  <a:cubicBezTo>
                    <a:pt x="48" y="36"/>
                    <a:pt x="50" y="33"/>
                    <a:pt x="51" y="32"/>
                  </a:cubicBezTo>
                  <a:cubicBezTo>
                    <a:pt x="52" y="31"/>
                    <a:pt x="56" y="29"/>
                    <a:pt x="58" y="29"/>
                  </a:cubicBezTo>
                  <a:cubicBezTo>
                    <a:pt x="59" y="29"/>
                    <a:pt x="62" y="30"/>
                    <a:pt x="63" y="31"/>
                  </a:cubicBezTo>
                  <a:cubicBezTo>
                    <a:pt x="65" y="32"/>
                    <a:pt x="66" y="35"/>
                    <a:pt x="67" y="37"/>
                  </a:cubicBezTo>
                  <a:cubicBezTo>
                    <a:pt x="67" y="38"/>
                    <a:pt x="66" y="41"/>
                    <a:pt x="67" y="43"/>
                  </a:cubicBezTo>
                  <a:cubicBezTo>
                    <a:pt x="68" y="44"/>
                    <a:pt x="70" y="45"/>
                    <a:pt x="71" y="46"/>
                  </a:cubicBezTo>
                  <a:cubicBezTo>
                    <a:pt x="72" y="46"/>
                    <a:pt x="75" y="46"/>
                    <a:pt x="76" y="46"/>
                  </a:cubicBezTo>
                  <a:cubicBezTo>
                    <a:pt x="77" y="45"/>
                    <a:pt x="80" y="44"/>
                    <a:pt x="81" y="43"/>
                  </a:cubicBezTo>
                  <a:cubicBezTo>
                    <a:pt x="82" y="41"/>
                    <a:pt x="83" y="37"/>
                    <a:pt x="84" y="35"/>
                  </a:cubicBezTo>
                  <a:cubicBezTo>
                    <a:pt x="85" y="34"/>
                    <a:pt x="86" y="31"/>
                    <a:pt x="87" y="30"/>
                  </a:cubicBezTo>
                  <a:cubicBezTo>
                    <a:pt x="87" y="29"/>
                    <a:pt x="90" y="28"/>
                    <a:pt x="91" y="27"/>
                  </a:cubicBezTo>
                  <a:cubicBezTo>
                    <a:pt x="92" y="27"/>
                    <a:pt x="94" y="27"/>
                    <a:pt x="95" y="27"/>
                  </a:cubicBezTo>
                  <a:cubicBezTo>
                    <a:pt x="96" y="28"/>
                    <a:pt x="99" y="30"/>
                    <a:pt x="100" y="30"/>
                  </a:cubicBezTo>
                  <a:cubicBezTo>
                    <a:pt x="102" y="31"/>
                    <a:pt x="105" y="32"/>
                    <a:pt x="107" y="33"/>
                  </a:cubicBezTo>
                  <a:cubicBezTo>
                    <a:pt x="109" y="33"/>
                    <a:pt x="112" y="35"/>
                    <a:pt x="114" y="35"/>
                  </a:cubicBezTo>
                  <a:cubicBezTo>
                    <a:pt x="116" y="36"/>
                    <a:pt x="121" y="36"/>
                    <a:pt x="123" y="36"/>
                  </a:cubicBezTo>
                  <a:cubicBezTo>
                    <a:pt x="125" y="36"/>
                    <a:pt x="129" y="36"/>
                    <a:pt x="131" y="35"/>
                  </a:cubicBezTo>
                  <a:cubicBezTo>
                    <a:pt x="133" y="34"/>
                    <a:pt x="135" y="32"/>
                    <a:pt x="136" y="31"/>
                  </a:cubicBezTo>
                  <a:cubicBezTo>
                    <a:pt x="137" y="29"/>
                    <a:pt x="137" y="26"/>
                    <a:pt x="137" y="24"/>
                  </a:cubicBezTo>
                  <a:cubicBezTo>
                    <a:pt x="138" y="22"/>
                    <a:pt x="138" y="17"/>
                    <a:pt x="139" y="14"/>
                  </a:cubicBezTo>
                  <a:cubicBezTo>
                    <a:pt x="139" y="13"/>
                    <a:pt x="141" y="10"/>
                    <a:pt x="141" y="9"/>
                  </a:cubicBezTo>
                  <a:cubicBezTo>
                    <a:pt x="141" y="8"/>
                    <a:pt x="141" y="5"/>
                    <a:pt x="141" y="3"/>
                  </a:cubicBezTo>
                  <a:cubicBezTo>
                    <a:pt x="141" y="3"/>
                    <a:pt x="141" y="1"/>
                    <a:pt x="141" y="0"/>
                  </a:cubicBezTo>
                  <a:cubicBezTo>
                    <a:pt x="143" y="0"/>
                    <a:pt x="146" y="0"/>
                    <a:pt x="148" y="0"/>
                  </a:cubicBezTo>
                  <a:cubicBezTo>
                    <a:pt x="149" y="0"/>
                    <a:pt x="152" y="1"/>
                    <a:pt x="153" y="1"/>
                  </a:cubicBezTo>
                  <a:cubicBezTo>
                    <a:pt x="158" y="2"/>
                    <a:pt x="166" y="5"/>
                    <a:pt x="170" y="7"/>
                  </a:cubicBezTo>
                  <a:cubicBezTo>
                    <a:pt x="177" y="10"/>
                    <a:pt x="190" y="15"/>
                    <a:pt x="197" y="19"/>
                  </a:cubicBezTo>
                  <a:cubicBezTo>
                    <a:pt x="199" y="20"/>
                    <a:pt x="205" y="23"/>
                    <a:pt x="207" y="24"/>
                  </a:cubicBezTo>
                  <a:cubicBezTo>
                    <a:pt x="210" y="26"/>
                    <a:pt x="215" y="29"/>
                    <a:pt x="217" y="31"/>
                  </a:cubicBezTo>
                  <a:cubicBezTo>
                    <a:pt x="221" y="33"/>
                    <a:pt x="227" y="38"/>
                    <a:pt x="230" y="41"/>
                  </a:cubicBezTo>
                  <a:cubicBezTo>
                    <a:pt x="231" y="43"/>
                    <a:pt x="234" y="47"/>
                    <a:pt x="235" y="50"/>
                  </a:cubicBezTo>
                  <a:cubicBezTo>
                    <a:pt x="235" y="52"/>
                    <a:pt x="234" y="57"/>
                    <a:pt x="233" y="59"/>
                  </a:cubicBezTo>
                  <a:cubicBezTo>
                    <a:pt x="232" y="60"/>
                    <a:pt x="229" y="63"/>
                    <a:pt x="229" y="64"/>
                  </a:cubicBezTo>
                  <a:cubicBezTo>
                    <a:pt x="228" y="65"/>
                    <a:pt x="229" y="68"/>
                    <a:pt x="228" y="69"/>
                  </a:cubicBezTo>
                  <a:cubicBezTo>
                    <a:pt x="228" y="70"/>
                    <a:pt x="227" y="71"/>
                    <a:pt x="226" y="72"/>
                  </a:cubicBezTo>
                  <a:cubicBezTo>
                    <a:pt x="224" y="72"/>
                    <a:pt x="221" y="71"/>
                    <a:pt x="220" y="72"/>
                  </a:cubicBezTo>
                  <a:cubicBezTo>
                    <a:pt x="219" y="72"/>
                    <a:pt x="216" y="73"/>
                    <a:pt x="215" y="74"/>
                  </a:cubicBezTo>
                  <a:cubicBezTo>
                    <a:pt x="214" y="76"/>
                    <a:pt x="214" y="79"/>
                    <a:pt x="214" y="80"/>
                  </a:cubicBezTo>
                  <a:cubicBezTo>
                    <a:pt x="214" y="81"/>
                    <a:pt x="216" y="83"/>
                    <a:pt x="216" y="84"/>
                  </a:cubicBezTo>
                  <a:cubicBezTo>
                    <a:pt x="217" y="86"/>
                    <a:pt x="219" y="90"/>
                    <a:pt x="219" y="92"/>
                  </a:cubicBezTo>
                  <a:cubicBezTo>
                    <a:pt x="219" y="94"/>
                    <a:pt x="219" y="98"/>
                    <a:pt x="218" y="100"/>
                  </a:cubicBezTo>
                  <a:cubicBezTo>
                    <a:pt x="218" y="101"/>
                    <a:pt x="217" y="102"/>
                    <a:pt x="217" y="103"/>
                  </a:cubicBezTo>
                  <a:cubicBezTo>
                    <a:pt x="217" y="104"/>
                    <a:pt x="218" y="105"/>
                    <a:pt x="218" y="105"/>
                  </a:cubicBezTo>
                  <a:cubicBezTo>
                    <a:pt x="219" y="107"/>
                    <a:pt x="223" y="107"/>
                    <a:pt x="224" y="108"/>
                  </a:cubicBezTo>
                  <a:cubicBezTo>
                    <a:pt x="225" y="109"/>
                    <a:pt x="227" y="112"/>
                    <a:pt x="226" y="113"/>
                  </a:cubicBezTo>
                  <a:cubicBezTo>
                    <a:pt x="226" y="114"/>
                    <a:pt x="223" y="114"/>
                    <a:pt x="222" y="115"/>
                  </a:cubicBezTo>
                  <a:cubicBezTo>
                    <a:pt x="220" y="116"/>
                    <a:pt x="218" y="120"/>
                    <a:pt x="218" y="122"/>
                  </a:cubicBezTo>
                  <a:cubicBezTo>
                    <a:pt x="217" y="124"/>
                    <a:pt x="217" y="128"/>
                    <a:pt x="217" y="129"/>
                  </a:cubicBezTo>
                  <a:cubicBezTo>
                    <a:pt x="217" y="131"/>
                    <a:pt x="219" y="135"/>
                    <a:pt x="220" y="137"/>
                  </a:cubicBezTo>
                  <a:cubicBezTo>
                    <a:pt x="221" y="138"/>
                    <a:pt x="223" y="141"/>
                    <a:pt x="224" y="142"/>
                  </a:cubicBezTo>
                  <a:cubicBezTo>
                    <a:pt x="225" y="144"/>
                    <a:pt x="227" y="148"/>
                    <a:pt x="227" y="150"/>
                  </a:cubicBezTo>
                  <a:cubicBezTo>
                    <a:pt x="228" y="153"/>
                    <a:pt x="227" y="158"/>
                    <a:pt x="227" y="160"/>
                  </a:cubicBezTo>
                  <a:cubicBezTo>
                    <a:pt x="228" y="163"/>
                    <a:pt x="230" y="168"/>
                    <a:pt x="231" y="170"/>
                  </a:cubicBezTo>
                  <a:cubicBezTo>
                    <a:pt x="231" y="172"/>
                    <a:pt x="232" y="176"/>
                    <a:pt x="233" y="177"/>
                  </a:cubicBezTo>
                  <a:cubicBezTo>
                    <a:pt x="234" y="179"/>
                    <a:pt x="237" y="180"/>
                    <a:pt x="238" y="18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5" name="Freeform 122">
              <a:extLst>
                <a:ext uri="{FF2B5EF4-FFF2-40B4-BE49-F238E27FC236}">
                  <a16:creationId xmlns:a16="http://schemas.microsoft.com/office/drawing/2014/main" id="{AD3D63B0-D4CC-483A-899C-620455CD4397}"/>
                </a:ext>
              </a:extLst>
            </p:cNvPr>
            <p:cNvSpPr>
              <a:spLocks/>
            </p:cNvSpPr>
            <p:nvPr/>
          </p:nvSpPr>
          <p:spPr bwMode="auto">
            <a:xfrm>
              <a:off x="5673059" y="4199174"/>
              <a:ext cx="170804" cy="173514"/>
            </a:xfrm>
            <a:custGeom>
              <a:avLst/>
              <a:gdLst/>
              <a:ahLst/>
              <a:cxnLst>
                <a:cxn ang="0">
                  <a:pos x="65" y="63"/>
                </a:cxn>
                <a:cxn ang="0">
                  <a:pos x="66" y="66"/>
                </a:cxn>
                <a:cxn ang="0">
                  <a:pos x="56" y="60"/>
                </a:cxn>
                <a:cxn ang="0">
                  <a:pos x="42" y="55"/>
                </a:cxn>
                <a:cxn ang="0">
                  <a:pos x="26" y="48"/>
                </a:cxn>
                <a:cxn ang="0">
                  <a:pos x="16" y="40"/>
                </a:cxn>
                <a:cxn ang="0">
                  <a:pos x="8" y="35"/>
                </a:cxn>
                <a:cxn ang="0">
                  <a:pos x="2" y="26"/>
                </a:cxn>
                <a:cxn ang="0">
                  <a:pos x="0" y="22"/>
                </a:cxn>
                <a:cxn ang="0">
                  <a:pos x="8" y="26"/>
                </a:cxn>
                <a:cxn ang="0">
                  <a:pos x="15" y="32"/>
                </a:cxn>
                <a:cxn ang="0">
                  <a:pos x="21" y="33"/>
                </a:cxn>
                <a:cxn ang="0">
                  <a:pos x="26" y="32"/>
                </a:cxn>
                <a:cxn ang="0">
                  <a:pos x="27" y="29"/>
                </a:cxn>
                <a:cxn ang="0">
                  <a:pos x="28" y="24"/>
                </a:cxn>
                <a:cxn ang="0">
                  <a:pos x="26" y="21"/>
                </a:cxn>
                <a:cxn ang="0">
                  <a:pos x="22" y="19"/>
                </a:cxn>
                <a:cxn ang="0">
                  <a:pos x="17" y="13"/>
                </a:cxn>
                <a:cxn ang="0">
                  <a:pos x="15" y="8"/>
                </a:cxn>
                <a:cxn ang="0">
                  <a:pos x="17" y="2"/>
                </a:cxn>
                <a:cxn ang="0">
                  <a:pos x="23" y="1"/>
                </a:cxn>
                <a:cxn ang="0">
                  <a:pos x="30" y="3"/>
                </a:cxn>
                <a:cxn ang="0">
                  <a:pos x="34" y="6"/>
                </a:cxn>
                <a:cxn ang="0">
                  <a:pos x="37" y="15"/>
                </a:cxn>
                <a:cxn ang="0">
                  <a:pos x="34" y="21"/>
                </a:cxn>
                <a:cxn ang="0">
                  <a:pos x="31" y="24"/>
                </a:cxn>
                <a:cxn ang="0">
                  <a:pos x="30" y="27"/>
                </a:cxn>
                <a:cxn ang="0">
                  <a:pos x="31" y="32"/>
                </a:cxn>
                <a:cxn ang="0">
                  <a:pos x="34" y="36"/>
                </a:cxn>
                <a:cxn ang="0">
                  <a:pos x="37" y="41"/>
                </a:cxn>
                <a:cxn ang="0">
                  <a:pos x="42" y="44"/>
                </a:cxn>
                <a:cxn ang="0">
                  <a:pos x="50" y="46"/>
                </a:cxn>
                <a:cxn ang="0">
                  <a:pos x="58" y="51"/>
                </a:cxn>
                <a:cxn ang="0">
                  <a:pos x="65" y="63"/>
                </a:cxn>
              </a:cxnLst>
              <a:rect l="0" t="0" r="r" b="b"/>
              <a:pathLst>
                <a:path w="66" h="66">
                  <a:moveTo>
                    <a:pt x="65" y="63"/>
                  </a:moveTo>
                  <a:cubicBezTo>
                    <a:pt x="66" y="64"/>
                    <a:pt x="66" y="65"/>
                    <a:pt x="66" y="66"/>
                  </a:cubicBezTo>
                  <a:cubicBezTo>
                    <a:pt x="63" y="64"/>
                    <a:pt x="59" y="61"/>
                    <a:pt x="56" y="60"/>
                  </a:cubicBezTo>
                  <a:cubicBezTo>
                    <a:pt x="53" y="59"/>
                    <a:pt x="45" y="56"/>
                    <a:pt x="42" y="55"/>
                  </a:cubicBezTo>
                  <a:cubicBezTo>
                    <a:pt x="38" y="53"/>
                    <a:pt x="30" y="51"/>
                    <a:pt x="26" y="48"/>
                  </a:cubicBezTo>
                  <a:cubicBezTo>
                    <a:pt x="23" y="47"/>
                    <a:pt x="18" y="42"/>
                    <a:pt x="16" y="40"/>
                  </a:cubicBezTo>
                  <a:cubicBezTo>
                    <a:pt x="14" y="38"/>
                    <a:pt x="9" y="36"/>
                    <a:pt x="8" y="35"/>
                  </a:cubicBezTo>
                  <a:cubicBezTo>
                    <a:pt x="6" y="33"/>
                    <a:pt x="4" y="28"/>
                    <a:pt x="2" y="26"/>
                  </a:cubicBezTo>
                  <a:cubicBezTo>
                    <a:pt x="2" y="25"/>
                    <a:pt x="1" y="23"/>
                    <a:pt x="0" y="22"/>
                  </a:cubicBezTo>
                  <a:cubicBezTo>
                    <a:pt x="3" y="23"/>
                    <a:pt x="6" y="25"/>
                    <a:pt x="8" y="26"/>
                  </a:cubicBezTo>
                  <a:cubicBezTo>
                    <a:pt x="10" y="27"/>
                    <a:pt x="13" y="31"/>
                    <a:pt x="15" y="32"/>
                  </a:cubicBezTo>
                  <a:cubicBezTo>
                    <a:pt x="16" y="32"/>
                    <a:pt x="19" y="33"/>
                    <a:pt x="21" y="33"/>
                  </a:cubicBezTo>
                  <a:cubicBezTo>
                    <a:pt x="22" y="33"/>
                    <a:pt x="25" y="32"/>
                    <a:pt x="26" y="32"/>
                  </a:cubicBezTo>
                  <a:cubicBezTo>
                    <a:pt x="26" y="31"/>
                    <a:pt x="27" y="30"/>
                    <a:pt x="27" y="29"/>
                  </a:cubicBezTo>
                  <a:cubicBezTo>
                    <a:pt x="28" y="28"/>
                    <a:pt x="28" y="25"/>
                    <a:pt x="28" y="24"/>
                  </a:cubicBezTo>
                  <a:cubicBezTo>
                    <a:pt x="27" y="23"/>
                    <a:pt x="26" y="22"/>
                    <a:pt x="26" y="21"/>
                  </a:cubicBezTo>
                  <a:cubicBezTo>
                    <a:pt x="25" y="21"/>
                    <a:pt x="23" y="19"/>
                    <a:pt x="22" y="19"/>
                  </a:cubicBezTo>
                  <a:cubicBezTo>
                    <a:pt x="20" y="17"/>
                    <a:pt x="17" y="15"/>
                    <a:pt x="17" y="13"/>
                  </a:cubicBezTo>
                  <a:cubicBezTo>
                    <a:pt x="16" y="12"/>
                    <a:pt x="15" y="9"/>
                    <a:pt x="15" y="8"/>
                  </a:cubicBezTo>
                  <a:cubicBezTo>
                    <a:pt x="16" y="6"/>
                    <a:pt x="16" y="3"/>
                    <a:pt x="17" y="2"/>
                  </a:cubicBezTo>
                  <a:cubicBezTo>
                    <a:pt x="18" y="1"/>
                    <a:pt x="21" y="0"/>
                    <a:pt x="23" y="1"/>
                  </a:cubicBezTo>
                  <a:cubicBezTo>
                    <a:pt x="24" y="1"/>
                    <a:pt x="28" y="2"/>
                    <a:pt x="30" y="3"/>
                  </a:cubicBezTo>
                  <a:cubicBezTo>
                    <a:pt x="31" y="4"/>
                    <a:pt x="33" y="5"/>
                    <a:pt x="34" y="6"/>
                  </a:cubicBezTo>
                  <a:cubicBezTo>
                    <a:pt x="36" y="8"/>
                    <a:pt x="38" y="13"/>
                    <a:pt x="37" y="15"/>
                  </a:cubicBezTo>
                  <a:cubicBezTo>
                    <a:pt x="37" y="17"/>
                    <a:pt x="36" y="19"/>
                    <a:pt x="34" y="21"/>
                  </a:cubicBezTo>
                  <a:cubicBezTo>
                    <a:pt x="34" y="22"/>
                    <a:pt x="31" y="23"/>
                    <a:pt x="31" y="24"/>
                  </a:cubicBezTo>
                  <a:cubicBezTo>
                    <a:pt x="30" y="25"/>
                    <a:pt x="30" y="27"/>
                    <a:pt x="30" y="27"/>
                  </a:cubicBezTo>
                  <a:cubicBezTo>
                    <a:pt x="30" y="29"/>
                    <a:pt x="31" y="31"/>
                    <a:pt x="31" y="32"/>
                  </a:cubicBezTo>
                  <a:cubicBezTo>
                    <a:pt x="32" y="33"/>
                    <a:pt x="34" y="35"/>
                    <a:pt x="34" y="36"/>
                  </a:cubicBezTo>
                  <a:cubicBezTo>
                    <a:pt x="35" y="37"/>
                    <a:pt x="36" y="40"/>
                    <a:pt x="37" y="41"/>
                  </a:cubicBezTo>
                  <a:cubicBezTo>
                    <a:pt x="38" y="42"/>
                    <a:pt x="41" y="44"/>
                    <a:pt x="42" y="44"/>
                  </a:cubicBezTo>
                  <a:cubicBezTo>
                    <a:pt x="44" y="45"/>
                    <a:pt x="48" y="45"/>
                    <a:pt x="50" y="46"/>
                  </a:cubicBezTo>
                  <a:cubicBezTo>
                    <a:pt x="52" y="47"/>
                    <a:pt x="57" y="49"/>
                    <a:pt x="58" y="51"/>
                  </a:cubicBezTo>
                  <a:cubicBezTo>
                    <a:pt x="61" y="53"/>
                    <a:pt x="64" y="60"/>
                    <a:pt x="65" y="6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6" name="Freeform 123">
              <a:extLst>
                <a:ext uri="{FF2B5EF4-FFF2-40B4-BE49-F238E27FC236}">
                  <a16:creationId xmlns:a16="http://schemas.microsoft.com/office/drawing/2014/main" id="{8A70298C-7927-4470-8024-A395DE1F44E0}"/>
                </a:ext>
              </a:extLst>
            </p:cNvPr>
            <p:cNvSpPr>
              <a:spLocks/>
            </p:cNvSpPr>
            <p:nvPr/>
          </p:nvSpPr>
          <p:spPr bwMode="auto">
            <a:xfrm>
              <a:off x="4786510" y="2778527"/>
              <a:ext cx="976017" cy="685924"/>
            </a:xfrm>
            <a:custGeom>
              <a:avLst/>
              <a:gdLst/>
              <a:ahLst/>
              <a:cxnLst>
                <a:cxn ang="0">
                  <a:pos x="15" y="170"/>
                </a:cxn>
                <a:cxn ang="0">
                  <a:pos x="7" y="140"/>
                </a:cxn>
                <a:cxn ang="0">
                  <a:pos x="3" y="112"/>
                </a:cxn>
                <a:cxn ang="0">
                  <a:pos x="12" y="74"/>
                </a:cxn>
                <a:cxn ang="0">
                  <a:pos x="30" y="78"/>
                </a:cxn>
                <a:cxn ang="0">
                  <a:pos x="63" y="71"/>
                </a:cxn>
                <a:cxn ang="0">
                  <a:pos x="71" y="51"/>
                </a:cxn>
                <a:cxn ang="0">
                  <a:pos x="79" y="14"/>
                </a:cxn>
                <a:cxn ang="0">
                  <a:pos x="99" y="3"/>
                </a:cxn>
                <a:cxn ang="0">
                  <a:pos x="125" y="19"/>
                </a:cxn>
                <a:cxn ang="0">
                  <a:pos x="147" y="48"/>
                </a:cxn>
                <a:cxn ang="0">
                  <a:pos x="157" y="67"/>
                </a:cxn>
                <a:cxn ang="0">
                  <a:pos x="170" y="80"/>
                </a:cxn>
                <a:cxn ang="0">
                  <a:pos x="198" y="83"/>
                </a:cxn>
                <a:cxn ang="0">
                  <a:pos x="226" y="92"/>
                </a:cxn>
                <a:cxn ang="0">
                  <a:pos x="266" y="106"/>
                </a:cxn>
                <a:cxn ang="0">
                  <a:pos x="265" y="111"/>
                </a:cxn>
                <a:cxn ang="0">
                  <a:pos x="253" y="114"/>
                </a:cxn>
                <a:cxn ang="0">
                  <a:pos x="236" y="119"/>
                </a:cxn>
                <a:cxn ang="0">
                  <a:pos x="209" y="136"/>
                </a:cxn>
                <a:cxn ang="0">
                  <a:pos x="188" y="131"/>
                </a:cxn>
                <a:cxn ang="0">
                  <a:pos x="172" y="127"/>
                </a:cxn>
                <a:cxn ang="0">
                  <a:pos x="156" y="131"/>
                </a:cxn>
                <a:cxn ang="0">
                  <a:pos x="148" y="133"/>
                </a:cxn>
                <a:cxn ang="0">
                  <a:pos x="154" y="141"/>
                </a:cxn>
                <a:cxn ang="0">
                  <a:pos x="164" y="146"/>
                </a:cxn>
                <a:cxn ang="0">
                  <a:pos x="184" y="145"/>
                </a:cxn>
                <a:cxn ang="0">
                  <a:pos x="198" y="147"/>
                </a:cxn>
                <a:cxn ang="0">
                  <a:pos x="217" y="162"/>
                </a:cxn>
                <a:cxn ang="0">
                  <a:pos x="232" y="164"/>
                </a:cxn>
                <a:cxn ang="0">
                  <a:pos x="238" y="167"/>
                </a:cxn>
                <a:cxn ang="0">
                  <a:pos x="260" y="173"/>
                </a:cxn>
                <a:cxn ang="0">
                  <a:pos x="283" y="175"/>
                </a:cxn>
                <a:cxn ang="0">
                  <a:pos x="290" y="192"/>
                </a:cxn>
                <a:cxn ang="0">
                  <a:pos x="307" y="215"/>
                </a:cxn>
                <a:cxn ang="0">
                  <a:pos x="319" y="207"/>
                </a:cxn>
                <a:cxn ang="0">
                  <a:pos x="332" y="205"/>
                </a:cxn>
                <a:cxn ang="0">
                  <a:pos x="352" y="210"/>
                </a:cxn>
                <a:cxn ang="0">
                  <a:pos x="360" y="225"/>
                </a:cxn>
                <a:cxn ang="0">
                  <a:pos x="348" y="235"/>
                </a:cxn>
                <a:cxn ang="0">
                  <a:pos x="360" y="244"/>
                </a:cxn>
                <a:cxn ang="0">
                  <a:pos x="371" y="258"/>
                </a:cxn>
                <a:cxn ang="0">
                  <a:pos x="370" y="262"/>
                </a:cxn>
                <a:cxn ang="0">
                  <a:pos x="349" y="262"/>
                </a:cxn>
                <a:cxn ang="0">
                  <a:pos x="324" y="250"/>
                </a:cxn>
                <a:cxn ang="0">
                  <a:pos x="297" y="249"/>
                </a:cxn>
                <a:cxn ang="0">
                  <a:pos x="260" y="236"/>
                </a:cxn>
                <a:cxn ang="0">
                  <a:pos x="223" y="238"/>
                </a:cxn>
                <a:cxn ang="0">
                  <a:pos x="198" y="246"/>
                </a:cxn>
                <a:cxn ang="0">
                  <a:pos x="180" y="237"/>
                </a:cxn>
                <a:cxn ang="0">
                  <a:pos x="172" y="231"/>
                </a:cxn>
                <a:cxn ang="0">
                  <a:pos x="170" y="212"/>
                </a:cxn>
                <a:cxn ang="0">
                  <a:pos x="168" y="197"/>
                </a:cxn>
                <a:cxn ang="0">
                  <a:pos x="159" y="183"/>
                </a:cxn>
                <a:cxn ang="0">
                  <a:pos x="147" y="178"/>
                </a:cxn>
                <a:cxn ang="0">
                  <a:pos x="126" y="185"/>
                </a:cxn>
                <a:cxn ang="0">
                  <a:pos x="109" y="171"/>
                </a:cxn>
                <a:cxn ang="0">
                  <a:pos x="99" y="162"/>
                </a:cxn>
                <a:cxn ang="0">
                  <a:pos x="84" y="180"/>
                </a:cxn>
                <a:cxn ang="0">
                  <a:pos x="49" y="182"/>
                </a:cxn>
                <a:cxn ang="0">
                  <a:pos x="32" y="172"/>
                </a:cxn>
              </a:cxnLst>
              <a:rect l="0" t="0" r="r" b="b"/>
              <a:pathLst>
                <a:path w="374" h="263">
                  <a:moveTo>
                    <a:pt x="32" y="172"/>
                  </a:moveTo>
                  <a:cubicBezTo>
                    <a:pt x="29" y="171"/>
                    <a:pt x="25" y="171"/>
                    <a:pt x="23" y="171"/>
                  </a:cubicBezTo>
                  <a:cubicBezTo>
                    <a:pt x="21" y="171"/>
                    <a:pt x="17" y="170"/>
                    <a:pt x="15" y="170"/>
                  </a:cubicBezTo>
                  <a:cubicBezTo>
                    <a:pt x="15" y="168"/>
                    <a:pt x="16" y="165"/>
                    <a:pt x="15" y="163"/>
                  </a:cubicBezTo>
                  <a:cubicBezTo>
                    <a:pt x="15" y="159"/>
                    <a:pt x="12" y="153"/>
                    <a:pt x="10" y="150"/>
                  </a:cubicBezTo>
                  <a:cubicBezTo>
                    <a:pt x="9" y="147"/>
                    <a:pt x="8" y="142"/>
                    <a:pt x="7" y="140"/>
                  </a:cubicBezTo>
                  <a:cubicBezTo>
                    <a:pt x="6" y="137"/>
                    <a:pt x="1" y="133"/>
                    <a:pt x="1" y="130"/>
                  </a:cubicBezTo>
                  <a:cubicBezTo>
                    <a:pt x="0" y="127"/>
                    <a:pt x="0" y="122"/>
                    <a:pt x="1" y="119"/>
                  </a:cubicBezTo>
                  <a:cubicBezTo>
                    <a:pt x="1" y="117"/>
                    <a:pt x="3" y="114"/>
                    <a:pt x="3" y="112"/>
                  </a:cubicBezTo>
                  <a:cubicBezTo>
                    <a:pt x="4" y="109"/>
                    <a:pt x="3" y="103"/>
                    <a:pt x="3" y="100"/>
                  </a:cubicBezTo>
                  <a:cubicBezTo>
                    <a:pt x="4" y="97"/>
                    <a:pt x="7" y="90"/>
                    <a:pt x="8" y="87"/>
                  </a:cubicBezTo>
                  <a:cubicBezTo>
                    <a:pt x="9" y="83"/>
                    <a:pt x="11" y="77"/>
                    <a:pt x="12" y="74"/>
                  </a:cubicBezTo>
                  <a:cubicBezTo>
                    <a:pt x="13" y="73"/>
                    <a:pt x="15" y="71"/>
                    <a:pt x="16" y="69"/>
                  </a:cubicBezTo>
                  <a:cubicBezTo>
                    <a:pt x="17" y="71"/>
                    <a:pt x="20" y="73"/>
                    <a:pt x="21" y="74"/>
                  </a:cubicBezTo>
                  <a:cubicBezTo>
                    <a:pt x="23" y="76"/>
                    <a:pt x="28" y="77"/>
                    <a:pt x="30" y="78"/>
                  </a:cubicBezTo>
                  <a:cubicBezTo>
                    <a:pt x="33" y="79"/>
                    <a:pt x="40" y="79"/>
                    <a:pt x="44" y="79"/>
                  </a:cubicBezTo>
                  <a:cubicBezTo>
                    <a:pt x="46" y="79"/>
                    <a:pt x="51" y="78"/>
                    <a:pt x="54" y="77"/>
                  </a:cubicBezTo>
                  <a:cubicBezTo>
                    <a:pt x="56" y="76"/>
                    <a:pt x="62" y="73"/>
                    <a:pt x="63" y="71"/>
                  </a:cubicBezTo>
                  <a:cubicBezTo>
                    <a:pt x="65" y="70"/>
                    <a:pt x="67" y="66"/>
                    <a:pt x="68" y="64"/>
                  </a:cubicBezTo>
                  <a:cubicBezTo>
                    <a:pt x="69" y="62"/>
                    <a:pt x="70" y="59"/>
                    <a:pt x="71" y="58"/>
                  </a:cubicBezTo>
                  <a:cubicBezTo>
                    <a:pt x="71" y="56"/>
                    <a:pt x="71" y="53"/>
                    <a:pt x="71" y="51"/>
                  </a:cubicBezTo>
                  <a:cubicBezTo>
                    <a:pt x="72" y="49"/>
                    <a:pt x="74" y="43"/>
                    <a:pt x="74" y="41"/>
                  </a:cubicBezTo>
                  <a:cubicBezTo>
                    <a:pt x="75" y="37"/>
                    <a:pt x="76" y="29"/>
                    <a:pt x="76" y="25"/>
                  </a:cubicBezTo>
                  <a:cubicBezTo>
                    <a:pt x="77" y="22"/>
                    <a:pt x="78" y="17"/>
                    <a:pt x="79" y="14"/>
                  </a:cubicBezTo>
                  <a:cubicBezTo>
                    <a:pt x="80" y="12"/>
                    <a:pt x="82" y="8"/>
                    <a:pt x="83" y="6"/>
                  </a:cubicBezTo>
                  <a:cubicBezTo>
                    <a:pt x="85" y="4"/>
                    <a:pt x="89" y="2"/>
                    <a:pt x="91" y="0"/>
                  </a:cubicBezTo>
                  <a:cubicBezTo>
                    <a:pt x="93" y="2"/>
                    <a:pt x="96" y="2"/>
                    <a:pt x="99" y="3"/>
                  </a:cubicBezTo>
                  <a:cubicBezTo>
                    <a:pt x="100" y="4"/>
                    <a:pt x="104" y="6"/>
                    <a:pt x="106" y="7"/>
                  </a:cubicBezTo>
                  <a:cubicBezTo>
                    <a:pt x="107" y="8"/>
                    <a:pt x="109" y="10"/>
                    <a:pt x="110" y="11"/>
                  </a:cubicBezTo>
                  <a:cubicBezTo>
                    <a:pt x="114" y="13"/>
                    <a:pt x="122" y="16"/>
                    <a:pt x="125" y="19"/>
                  </a:cubicBezTo>
                  <a:cubicBezTo>
                    <a:pt x="128" y="21"/>
                    <a:pt x="133" y="27"/>
                    <a:pt x="135" y="30"/>
                  </a:cubicBezTo>
                  <a:cubicBezTo>
                    <a:pt x="137" y="32"/>
                    <a:pt x="140" y="37"/>
                    <a:pt x="141" y="39"/>
                  </a:cubicBezTo>
                  <a:cubicBezTo>
                    <a:pt x="142" y="42"/>
                    <a:pt x="145" y="46"/>
                    <a:pt x="147" y="48"/>
                  </a:cubicBezTo>
                  <a:cubicBezTo>
                    <a:pt x="148" y="50"/>
                    <a:pt x="152" y="52"/>
                    <a:pt x="154" y="53"/>
                  </a:cubicBezTo>
                  <a:cubicBezTo>
                    <a:pt x="155" y="54"/>
                    <a:pt x="157" y="56"/>
                    <a:pt x="157" y="56"/>
                  </a:cubicBezTo>
                  <a:cubicBezTo>
                    <a:pt x="157" y="59"/>
                    <a:pt x="157" y="65"/>
                    <a:pt x="157" y="67"/>
                  </a:cubicBezTo>
                  <a:cubicBezTo>
                    <a:pt x="157" y="69"/>
                    <a:pt x="156" y="73"/>
                    <a:pt x="157" y="75"/>
                  </a:cubicBezTo>
                  <a:cubicBezTo>
                    <a:pt x="158" y="77"/>
                    <a:pt x="162" y="78"/>
                    <a:pt x="164" y="79"/>
                  </a:cubicBezTo>
                  <a:cubicBezTo>
                    <a:pt x="165" y="80"/>
                    <a:pt x="169" y="80"/>
                    <a:pt x="170" y="80"/>
                  </a:cubicBezTo>
                  <a:cubicBezTo>
                    <a:pt x="172" y="80"/>
                    <a:pt x="176" y="82"/>
                    <a:pt x="178" y="83"/>
                  </a:cubicBezTo>
                  <a:cubicBezTo>
                    <a:pt x="181" y="83"/>
                    <a:pt x="188" y="83"/>
                    <a:pt x="192" y="83"/>
                  </a:cubicBezTo>
                  <a:cubicBezTo>
                    <a:pt x="193" y="83"/>
                    <a:pt x="196" y="82"/>
                    <a:pt x="198" y="83"/>
                  </a:cubicBezTo>
                  <a:cubicBezTo>
                    <a:pt x="200" y="83"/>
                    <a:pt x="205" y="84"/>
                    <a:pt x="207" y="85"/>
                  </a:cubicBezTo>
                  <a:cubicBezTo>
                    <a:pt x="210" y="86"/>
                    <a:pt x="213" y="88"/>
                    <a:pt x="216" y="89"/>
                  </a:cubicBezTo>
                  <a:cubicBezTo>
                    <a:pt x="218" y="90"/>
                    <a:pt x="223" y="91"/>
                    <a:pt x="226" y="92"/>
                  </a:cubicBezTo>
                  <a:cubicBezTo>
                    <a:pt x="229" y="93"/>
                    <a:pt x="237" y="97"/>
                    <a:pt x="241" y="98"/>
                  </a:cubicBezTo>
                  <a:cubicBezTo>
                    <a:pt x="244" y="99"/>
                    <a:pt x="252" y="100"/>
                    <a:pt x="255" y="101"/>
                  </a:cubicBezTo>
                  <a:cubicBezTo>
                    <a:pt x="258" y="102"/>
                    <a:pt x="263" y="105"/>
                    <a:pt x="266" y="106"/>
                  </a:cubicBezTo>
                  <a:cubicBezTo>
                    <a:pt x="268" y="106"/>
                    <a:pt x="271" y="106"/>
                    <a:pt x="274" y="106"/>
                  </a:cubicBezTo>
                  <a:cubicBezTo>
                    <a:pt x="274" y="107"/>
                    <a:pt x="273" y="108"/>
                    <a:pt x="272" y="108"/>
                  </a:cubicBezTo>
                  <a:cubicBezTo>
                    <a:pt x="271" y="109"/>
                    <a:pt x="267" y="111"/>
                    <a:pt x="265" y="111"/>
                  </a:cubicBezTo>
                  <a:cubicBezTo>
                    <a:pt x="264" y="110"/>
                    <a:pt x="262" y="107"/>
                    <a:pt x="261" y="107"/>
                  </a:cubicBezTo>
                  <a:cubicBezTo>
                    <a:pt x="259" y="107"/>
                    <a:pt x="256" y="111"/>
                    <a:pt x="255" y="112"/>
                  </a:cubicBezTo>
                  <a:cubicBezTo>
                    <a:pt x="254" y="112"/>
                    <a:pt x="253" y="114"/>
                    <a:pt x="253" y="114"/>
                  </a:cubicBezTo>
                  <a:cubicBezTo>
                    <a:pt x="252" y="115"/>
                    <a:pt x="250" y="117"/>
                    <a:pt x="249" y="117"/>
                  </a:cubicBezTo>
                  <a:cubicBezTo>
                    <a:pt x="247" y="118"/>
                    <a:pt x="244" y="117"/>
                    <a:pt x="242" y="117"/>
                  </a:cubicBezTo>
                  <a:cubicBezTo>
                    <a:pt x="241" y="117"/>
                    <a:pt x="237" y="118"/>
                    <a:pt x="236" y="119"/>
                  </a:cubicBezTo>
                  <a:cubicBezTo>
                    <a:pt x="235" y="119"/>
                    <a:pt x="234" y="122"/>
                    <a:pt x="233" y="123"/>
                  </a:cubicBezTo>
                  <a:cubicBezTo>
                    <a:pt x="230" y="126"/>
                    <a:pt x="224" y="131"/>
                    <a:pt x="220" y="133"/>
                  </a:cubicBezTo>
                  <a:cubicBezTo>
                    <a:pt x="217" y="134"/>
                    <a:pt x="212" y="135"/>
                    <a:pt x="209" y="136"/>
                  </a:cubicBezTo>
                  <a:cubicBezTo>
                    <a:pt x="207" y="136"/>
                    <a:pt x="202" y="136"/>
                    <a:pt x="200" y="135"/>
                  </a:cubicBezTo>
                  <a:cubicBezTo>
                    <a:pt x="197" y="135"/>
                    <a:pt x="193" y="135"/>
                    <a:pt x="191" y="134"/>
                  </a:cubicBezTo>
                  <a:cubicBezTo>
                    <a:pt x="190" y="134"/>
                    <a:pt x="188" y="131"/>
                    <a:pt x="188" y="131"/>
                  </a:cubicBezTo>
                  <a:cubicBezTo>
                    <a:pt x="186" y="129"/>
                    <a:pt x="183" y="126"/>
                    <a:pt x="181" y="125"/>
                  </a:cubicBezTo>
                  <a:cubicBezTo>
                    <a:pt x="180" y="124"/>
                    <a:pt x="178" y="122"/>
                    <a:pt x="176" y="122"/>
                  </a:cubicBezTo>
                  <a:cubicBezTo>
                    <a:pt x="175" y="122"/>
                    <a:pt x="173" y="126"/>
                    <a:pt x="172" y="127"/>
                  </a:cubicBezTo>
                  <a:cubicBezTo>
                    <a:pt x="171" y="128"/>
                    <a:pt x="169" y="130"/>
                    <a:pt x="168" y="130"/>
                  </a:cubicBezTo>
                  <a:cubicBezTo>
                    <a:pt x="166" y="131"/>
                    <a:pt x="163" y="132"/>
                    <a:pt x="161" y="132"/>
                  </a:cubicBezTo>
                  <a:cubicBezTo>
                    <a:pt x="160" y="132"/>
                    <a:pt x="157" y="131"/>
                    <a:pt x="156" y="131"/>
                  </a:cubicBezTo>
                  <a:cubicBezTo>
                    <a:pt x="155" y="131"/>
                    <a:pt x="155" y="129"/>
                    <a:pt x="154" y="129"/>
                  </a:cubicBezTo>
                  <a:cubicBezTo>
                    <a:pt x="153" y="129"/>
                    <a:pt x="151" y="129"/>
                    <a:pt x="150" y="129"/>
                  </a:cubicBezTo>
                  <a:cubicBezTo>
                    <a:pt x="149" y="130"/>
                    <a:pt x="148" y="132"/>
                    <a:pt x="148" y="133"/>
                  </a:cubicBezTo>
                  <a:cubicBezTo>
                    <a:pt x="148" y="133"/>
                    <a:pt x="150" y="135"/>
                    <a:pt x="150" y="135"/>
                  </a:cubicBezTo>
                  <a:cubicBezTo>
                    <a:pt x="151" y="136"/>
                    <a:pt x="153" y="136"/>
                    <a:pt x="154" y="137"/>
                  </a:cubicBezTo>
                  <a:cubicBezTo>
                    <a:pt x="154" y="138"/>
                    <a:pt x="154" y="141"/>
                    <a:pt x="154" y="141"/>
                  </a:cubicBezTo>
                  <a:cubicBezTo>
                    <a:pt x="155" y="142"/>
                    <a:pt x="157" y="144"/>
                    <a:pt x="159" y="144"/>
                  </a:cubicBezTo>
                  <a:cubicBezTo>
                    <a:pt x="159" y="144"/>
                    <a:pt x="160" y="143"/>
                    <a:pt x="161" y="144"/>
                  </a:cubicBezTo>
                  <a:cubicBezTo>
                    <a:pt x="162" y="144"/>
                    <a:pt x="163" y="146"/>
                    <a:pt x="164" y="146"/>
                  </a:cubicBezTo>
                  <a:cubicBezTo>
                    <a:pt x="165" y="147"/>
                    <a:pt x="167" y="146"/>
                    <a:pt x="168" y="147"/>
                  </a:cubicBezTo>
                  <a:cubicBezTo>
                    <a:pt x="171" y="147"/>
                    <a:pt x="176" y="147"/>
                    <a:pt x="179" y="146"/>
                  </a:cubicBezTo>
                  <a:cubicBezTo>
                    <a:pt x="180" y="146"/>
                    <a:pt x="183" y="145"/>
                    <a:pt x="184" y="145"/>
                  </a:cubicBezTo>
                  <a:cubicBezTo>
                    <a:pt x="185" y="144"/>
                    <a:pt x="187" y="142"/>
                    <a:pt x="188" y="141"/>
                  </a:cubicBezTo>
                  <a:cubicBezTo>
                    <a:pt x="190" y="141"/>
                    <a:pt x="193" y="141"/>
                    <a:pt x="195" y="141"/>
                  </a:cubicBezTo>
                  <a:cubicBezTo>
                    <a:pt x="196" y="142"/>
                    <a:pt x="197" y="146"/>
                    <a:pt x="198" y="147"/>
                  </a:cubicBezTo>
                  <a:cubicBezTo>
                    <a:pt x="199" y="149"/>
                    <a:pt x="201" y="153"/>
                    <a:pt x="203" y="155"/>
                  </a:cubicBezTo>
                  <a:cubicBezTo>
                    <a:pt x="204" y="156"/>
                    <a:pt x="207" y="159"/>
                    <a:pt x="209" y="160"/>
                  </a:cubicBezTo>
                  <a:cubicBezTo>
                    <a:pt x="210" y="161"/>
                    <a:pt x="215" y="162"/>
                    <a:pt x="217" y="162"/>
                  </a:cubicBezTo>
                  <a:cubicBezTo>
                    <a:pt x="219" y="162"/>
                    <a:pt x="223" y="159"/>
                    <a:pt x="225" y="159"/>
                  </a:cubicBezTo>
                  <a:cubicBezTo>
                    <a:pt x="225" y="159"/>
                    <a:pt x="227" y="159"/>
                    <a:pt x="228" y="159"/>
                  </a:cubicBezTo>
                  <a:cubicBezTo>
                    <a:pt x="230" y="160"/>
                    <a:pt x="231" y="163"/>
                    <a:pt x="232" y="164"/>
                  </a:cubicBezTo>
                  <a:cubicBezTo>
                    <a:pt x="233" y="165"/>
                    <a:pt x="233" y="168"/>
                    <a:pt x="233" y="169"/>
                  </a:cubicBezTo>
                  <a:cubicBezTo>
                    <a:pt x="234" y="169"/>
                    <a:pt x="235" y="171"/>
                    <a:pt x="236" y="170"/>
                  </a:cubicBezTo>
                  <a:cubicBezTo>
                    <a:pt x="237" y="170"/>
                    <a:pt x="238" y="168"/>
                    <a:pt x="238" y="167"/>
                  </a:cubicBezTo>
                  <a:cubicBezTo>
                    <a:pt x="240" y="167"/>
                    <a:pt x="242" y="167"/>
                    <a:pt x="243" y="167"/>
                  </a:cubicBezTo>
                  <a:cubicBezTo>
                    <a:pt x="245" y="167"/>
                    <a:pt x="249" y="168"/>
                    <a:pt x="250" y="169"/>
                  </a:cubicBezTo>
                  <a:cubicBezTo>
                    <a:pt x="253" y="169"/>
                    <a:pt x="257" y="172"/>
                    <a:pt x="260" y="173"/>
                  </a:cubicBezTo>
                  <a:cubicBezTo>
                    <a:pt x="262" y="174"/>
                    <a:pt x="266" y="175"/>
                    <a:pt x="268" y="175"/>
                  </a:cubicBezTo>
                  <a:cubicBezTo>
                    <a:pt x="271" y="175"/>
                    <a:pt x="275" y="173"/>
                    <a:pt x="278" y="173"/>
                  </a:cubicBezTo>
                  <a:cubicBezTo>
                    <a:pt x="279" y="173"/>
                    <a:pt x="282" y="174"/>
                    <a:pt x="283" y="175"/>
                  </a:cubicBezTo>
                  <a:cubicBezTo>
                    <a:pt x="284" y="176"/>
                    <a:pt x="285" y="178"/>
                    <a:pt x="285" y="179"/>
                  </a:cubicBezTo>
                  <a:cubicBezTo>
                    <a:pt x="286" y="181"/>
                    <a:pt x="286" y="184"/>
                    <a:pt x="286" y="186"/>
                  </a:cubicBezTo>
                  <a:cubicBezTo>
                    <a:pt x="287" y="187"/>
                    <a:pt x="289" y="190"/>
                    <a:pt x="290" y="192"/>
                  </a:cubicBezTo>
                  <a:cubicBezTo>
                    <a:pt x="291" y="193"/>
                    <a:pt x="295" y="195"/>
                    <a:pt x="296" y="197"/>
                  </a:cubicBezTo>
                  <a:cubicBezTo>
                    <a:pt x="298" y="199"/>
                    <a:pt x="301" y="204"/>
                    <a:pt x="302" y="206"/>
                  </a:cubicBezTo>
                  <a:cubicBezTo>
                    <a:pt x="303" y="208"/>
                    <a:pt x="305" y="213"/>
                    <a:pt x="307" y="215"/>
                  </a:cubicBezTo>
                  <a:cubicBezTo>
                    <a:pt x="308" y="215"/>
                    <a:pt x="311" y="215"/>
                    <a:pt x="313" y="214"/>
                  </a:cubicBezTo>
                  <a:cubicBezTo>
                    <a:pt x="314" y="214"/>
                    <a:pt x="315" y="212"/>
                    <a:pt x="316" y="211"/>
                  </a:cubicBezTo>
                  <a:cubicBezTo>
                    <a:pt x="317" y="210"/>
                    <a:pt x="318" y="208"/>
                    <a:pt x="319" y="207"/>
                  </a:cubicBezTo>
                  <a:cubicBezTo>
                    <a:pt x="320" y="206"/>
                    <a:pt x="322" y="204"/>
                    <a:pt x="323" y="204"/>
                  </a:cubicBezTo>
                  <a:cubicBezTo>
                    <a:pt x="324" y="203"/>
                    <a:pt x="327" y="201"/>
                    <a:pt x="329" y="202"/>
                  </a:cubicBezTo>
                  <a:cubicBezTo>
                    <a:pt x="330" y="202"/>
                    <a:pt x="331" y="204"/>
                    <a:pt x="332" y="205"/>
                  </a:cubicBezTo>
                  <a:cubicBezTo>
                    <a:pt x="333" y="206"/>
                    <a:pt x="336" y="208"/>
                    <a:pt x="338" y="209"/>
                  </a:cubicBezTo>
                  <a:cubicBezTo>
                    <a:pt x="340" y="209"/>
                    <a:pt x="345" y="208"/>
                    <a:pt x="347" y="209"/>
                  </a:cubicBezTo>
                  <a:cubicBezTo>
                    <a:pt x="348" y="209"/>
                    <a:pt x="351" y="210"/>
                    <a:pt x="352" y="210"/>
                  </a:cubicBezTo>
                  <a:cubicBezTo>
                    <a:pt x="353" y="211"/>
                    <a:pt x="354" y="213"/>
                    <a:pt x="355" y="214"/>
                  </a:cubicBezTo>
                  <a:cubicBezTo>
                    <a:pt x="356" y="215"/>
                    <a:pt x="358" y="217"/>
                    <a:pt x="359" y="218"/>
                  </a:cubicBezTo>
                  <a:cubicBezTo>
                    <a:pt x="359" y="220"/>
                    <a:pt x="360" y="223"/>
                    <a:pt x="360" y="225"/>
                  </a:cubicBezTo>
                  <a:cubicBezTo>
                    <a:pt x="359" y="226"/>
                    <a:pt x="356" y="227"/>
                    <a:pt x="355" y="228"/>
                  </a:cubicBezTo>
                  <a:cubicBezTo>
                    <a:pt x="354" y="228"/>
                    <a:pt x="353" y="229"/>
                    <a:pt x="352" y="230"/>
                  </a:cubicBezTo>
                  <a:cubicBezTo>
                    <a:pt x="351" y="231"/>
                    <a:pt x="349" y="233"/>
                    <a:pt x="348" y="235"/>
                  </a:cubicBezTo>
                  <a:cubicBezTo>
                    <a:pt x="348" y="236"/>
                    <a:pt x="348" y="238"/>
                    <a:pt x="348" y="239"/>
                  </a:cubicBezTo>
                  <a:cubicBezTo>
                    <a:pt x="349" y="240"/>
                    <a:pt x="353" y="241"/>
                    <a:pt x="354" y="242"/>
                  </a:cubicBezTo>
                  <a:cubicBezTo>
                    <a:pt x="356" y="242"/>
                    <a:pt x="359" y="243"/>
                    <a:pt x="360" y="244"/>
                  </a:cubicBezTo>
                  <a:cubicBezTo>
                    <a:pt x="362" y="245"/>
                    <a:pt x="364" y="246"/>
                    <a:pt x="365" y="247"/>
                  </a:cubicBezTo>
                  <a:cubicBezTo>
                    <a:pt x="366" y="248"/>
                    <a:pt x="368" y="250"/>
                    <a:pt x="368" y="251"/>
                  </a:cubicBezTo>
                  <a:cubicBezTo>
                    <a:pt x="369" y="253"/>
                    <a:pt x="370" y="257"/>
                    <a:pt x="371" y="258"/>
                  </a:cubicBezTo>
                  <a:cubicBezTo>
                    <a:pt x="372" y="258"/>
                    <a:pt x="373" y="258"/>
                    <a:pt x="374" y="258"/>
                  </a:cubicBezTo>
                  <a:cubicBezTo>
                    <a:pt x="373" y="259"/>
                    <a:pt x="373" y="259"/>
                    <a:pt x="373" y="259"/>
                  </a:cubicBezTo>
                  <a:cubicBezTo>
                    <a:pt x="373" y="260"/>
                    <a:pt x="371" y="261"/>
                    <a:pt x="370" y="262"/>
                  </a:cubicBezTo>
                  <a:cubicBezTo>
                    <a:pt x="368" y="262"/>
                    <a:pt x="365" y="261"/>
                    <a:pt x="363" y="262"/>
                  </a:cubicBezTo>
                  <a:cubicBezTo>
                    <a:pt x="361" y="262"/>
                    <a:pt x="356" y="263"/>
                    <a:pt x="354" y="263"/>
                  </a:cubicBezTo>
                  <a:cubicBezTo>
                    <a:pt x="353" y="263"/>
                    <a:pt x="350" y="263"/>
                    <a:pt x="349" y="262"/>
                  </a:cubicBezTo>
                  <a:cubicBezTo>
                    <a:pt x="347" y="262"/>
                    <a:pt x="343" y="259"/>
                    <a:pt x="342" y="258"/>
                  </a:cubicBezTo>
                  <a:cubicBezTo>
                    <a:pt x="339" y="256"/>
                    <a:pt x="335" y="255"/>
                    <a:pt x="332" y="254"/>
                  </a:cubicBezTo>
                  <a:cubicBezTo>
                    <a:pt x="330" y="253"/>
                    <a:pt x="326" y="251"/>
                    <a:pt x="324" y="250"/>
                  </a:cubicBezTo>
                  <a:cubicBezTo>
                    <a:pt x="322" y="250"/>
                    <a:pt x="318" y="249"/>
                    <a:pt x="316" y="249"/>
                  </a:cubicBezTo>
                  <a:cubicBezTo>
                    <a:pt x="314" y="249"/>
                    <a:pt x="309" y="249"/>
                    <a:pt x="307" y="249"/>
                  </a:cubicBezTo>
                  <a:cubicBezTo>
                    <a:pt x="304" y="249"/>
                    <a:pt x="299" y="249"/>
                    <a:pt x="297" y="249"/>
                  </a:cubicBezTo>
                  <a:cubicBezTo>
                    <a:pt x="295" y="248"/>
                    <a:pt x="290" y="245"/>
                    <a:pt x="287" y="244"/>
                  </a:cubicBezTo>
                  <a:cubicBezTo>
                    <a:pt x="284" y="243"/>
                    <a:pt x="276" y="241"/>
                    <a:pt x="272" y="240"/>
                  </a:cubicBezTo>
                  <a:cubicBezTo>
                    <a:pt x="269" y="239"/>
                    <a:pt x="263" y="237"/>
                    <a:pt x="260" y="236"/>
                  </a:cubicBezTo>
                  <a:cubicBezTo>
                    <a:pt x="258" y="236"/>
                    <a:pt x="253" y="236"/>
                    <a:pt x="250" y="236"/>
                  </a:cubicBezTo>
                  <a:cubicBezTo>
                    <a:pt x="246" y="236"/>
                    <a:pt x="238" y="235"/>
                    <a:pt x="233" y="236"/>
                  </a:cubicBezTo>
                  <a:cubicBezTo>
                    <a:pt x="231" y="236"/>
                    <a:pt x="225" y="237"/>
                    <a:pt x="223" y="238"/>
                  </a:cubicBezTo>
                  <a:cubicBezTo>
                    <a:pt x="220" y="239"/>
                    <a:pt x="216" y="241"/>
                    <a:pt x="214" y="242"/>
                  </a:cubicBezTo>
                  <a:cubicBezTo>
                    <a:pt x="211" y="242"/>
                    <a:pt x="207" y="244"/>
                    <a:pt x="204" y="245"/>
                  </a:cubicBezTo>
                  <a:cubicBezTo>
                    <a:pt x="203" y="245"/>
                    <a:pt x="199" y="246"/>
                    <a:pt x="198" y="246"/>
                  </a:cubicBezTo>
                  <a:cubicBezTo>
                    <a:pt x="196" y="246"/>
                    <a:pt x="192" y="246"/>
                    <a:pt x="191" y="246"/>
                  </a:cubicBezTo>
                  <a:cubicBezTo>
                    <a:pt x="189" y="245"/>
                    <a:pt x="187" y="243"/>
                    <a:pt x="186" y="242"/>
                  </a:cubicBezTo>
                  <a:cubicBezTo>
                    <a:pt x="184" y="241"/>
                    <a:pt x="182" y="238"/>
                    <a:pt x="180" y="237"/>
                  </a:cubicBezTo>
                  <a:cubicBezTo>
                    <a:pt x="179" y="236"/>
                    <a:pt x="176" y="234"/>
                    <a:pt x="175" y="234"/>
                  </a:cubicBezTo>
                  <a:cubicBezTo>
                    <a:pt x="174" y="234"/>
                    <a:pt x="173" y="234"/>
                    <a:pt x="171" y="234"/>
                  </a:cubicBezTo>
                  <a:cubicBezTo>
                    <a:pt x="172" y="233"/>
                    <a:pt x="172" y="232"/>
                    <a:pt x="172" y="231"/>
                  </a:cubicBezTo>
                  <a:cubicBezTo>
                    <a:pt x="172" y="229"/>
                    <a:pt x="172" y="226"/>
                    <a:pt x="172" y="224"/>
                  </a:cubicBezTo>
                  <a:cubicBezTo>
                    <a:pt x="172" y="222"/>
                    <a:pt x="172" y="218"/>
                    <a:pt x="171" y="216"/>
                  </a:cubicBezTo>
                  <a:cubicBezTo>
                    <a:pt x="171" y="215"/>
                    <a:pt x="170" y="213"/>
                    <a:pt x="170" y="212"/>
                  </a:cubicBezTo>
                  <a:cubicBezTo>
                    <a:pt x="169" y="210"/>
                    <a:pt x="170" y="207"/>
                    <a:pt x="170" y="205"/>
                  </a:cubicBezTo>
                  <a:cubicBezTo>
                    <a:pt x="169" y="204"/>
                    <a:pt x="169" y="202"/>
                    <a:pt x="168" y="201"/>
                  </a:cubicBezTo>
                  <a:cubicBezTo>
                    <a:pt x="168" y="200"/>
                    <a:pt x="168" y="198"/>
                    <a:pt x="168" y="197"/>
                  </a:cubicBezTo>
                  <a:cubicBezTo>
                    <a:pt x="167" y="195"/>
                    <a:pt x="167" y="193"/>
                    <a:pt x="166" y="191"/>
                  </a:cubicBezTo>
                  <a:cubicBezTo>
                    <a:pt x="165" y="190"/>
                    <a:pt x="164" y="187"/>
                    <a:pt x="163" y="185"/>
                  </a:cubicBezTo>
                  <a:cubicBezTo>
                    <a:pt x="163" y="185"/>
                    <a:pt x="160" y="184"/>
                    <a:pt x="159" y="183"/>
                  </a:cubicBezTo>
                  <a:cubicBezTo>
                    <a:pt x="158" y="182"/>
                    <a:pt x="157" y="180"/>
                    <a:pt x="155" y="179"/>
                  </a:cubicBezTo>
                  <a:cubicBezTo>
                    <a:pt x="154" y="179"/>
                    <a:pt x="152" y="177"/>
                    <a:pt x="150" y="177"/>
                  </a:cubicBezTo>
                  <a:cubicBezTo>
                    <a:pt x="149" y="177"/>
                    <a:pt x="147" y="178"/>
                    <a:pt x="147" y="178"/>
                  </a:cubicBezTo>
                  <a:cubicBezTo>
                    <a:pt x="146" y="179"/>
                    <a:pt x="147" y="181"/>
                    <a:pt x="146" y="182"/>
                  </a:cubicBezTo>
                  <a:cubicBezTo>
                    <a:pt x="144" y="183"/>
                    <a:pt x="140" y="183"/>
                    <a:pt x="139" y="183"/>
                  </a:cubicBezTo>
                  <a:cubicBezTo>
                    <a:pt x="136" y="184"/>
                    <a:pt x="129" y="185"/>
                    <a:pt x="126" y="185"/>
                  </a:cubicBezTo>
                  <a:cubicBezTo>
                    <a:pt x="124" y="185"/>
                    <a:pt x="120" y="184"/>
                    <a:pt x="118" y="183"/>
                  </a:cubicBezTo>
                  <a:cubicBezTo>
                    <a:pt x="117" y="183"/>
                    <a:pt x="113" y="181"/>
                    <a:pt x="112" y="179"/>
                  </a:cubicBezTo>
                  <a:cubicBezTo>
                    <a:pt x="111" y="177"/>
                    <a:pt x="109" y="173"/>
                    <a:pt x="109" y="171"/>
                  </a:cubicBezTo>
                  <a:cubicBezTo>
                    <a:pt x="109" y="169"/>
                    <a:pt x="110" y="166"/>
                    <a:pt x="109" y="164"/>
                  </a:cubicBezTo>
                  <a:cubicBezTo>
                    <a:pt x="108" y="163"/>
                    <a:pt x="106" y="162"/>
                    <a:pt x="105" y="162"/>
                  </a:cubicBezTo>
                  <a:cubicBezTo>
                    <a:pt x="103" y="162"/>
                    <a:pt x="101" y="162"/>
                    <a:pt x="99" y="162"/>
                  </a:cubicBezTo>
                  <a:cubicBezTo>
                    <a:pt x="97" y="163"/>
                    <a:pt x="94" y="166"/>
                    <a:pt x="92" y="167"/>
                  </a:cubicBezTo>
                  <a:cubicBezTo>
                    <a:pt x="91" y="169"/>
                    <a:pt x="89" y="172"/>
                    <a:pt x="88" y="174"/>
                  </a:cubicBezTo>
                  <a:cubicBezTo>
                    <a:pt x="87" y="175"/>
                    <a:pt x="86" y="179"/>
                    <a:pt x="84" y="180"/>
                  </a:cubicBezTo>
                  <a:cubicBezTo>
                    <a:pt x="82" y="182"/>
                    <a:pt x="76" y="184"/>
                    <a:pt x="73" y="184"/>
                  </a:cubicBezTo>
                  <a:cubicBezTo>
                    <a:pt x="70" y="185"/>
                    <a:pt x="62" y="186"/>
                    <a:pt x="59" y="186"/>
                  </a:cubicBezTo>
                  <a:cubicBezTo>
                    <a:pt x="56" y="186"/>
                    <a:pt x="51" y="184"/>
                    <a:pt x="49" y="182"/>
                  </a:cubicBezTo>
                  <a:cubicBezTo>
                    <a:pt x="46" y="181"/>
                    <a:pt x="41" y="177"/>
                    <a:pt x="39" y="175"/>
                  </a:cubicBezTo>
                  <a:cubicBezTo>
                    <a:pt x="37" y="174"/>
                    <a:pt x="34" y="173"/>
                    <a:pt x="32" y="172"/>
                  </a:cubicBezTo>
                  <a:cubicBezTo>
                    <a:pt x="32" y="172"/>
                    <a:pt x="32" y="172"/>
                    <a:pt x="32"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7" name="Freeform 124">
              <a:extLst>
                <a:ext uri="{FF2B5EF4-FFF2-40B4-BE49-F238E27FC236}">
                  <a16:creationId xmlns:a16="http://schemas.microsoft.com/office/drawing/2014/main" id="{5B99DFC9-56E7-40A3-9ADC-50F5A7BB9581}"/>
                </a:ext>
              </a:extLst>
            </p:cNvPr>
            <p:cNvSpPr>
              <a:spLocks/>
            </p:cNvSpPr>
            <p:nvPr/>
          </p:nvSpPr>
          <p:spPr bwMode="auto">
            <a:xfrm>
              <a:off x="6242403" y="2933063"/>
              <a:ext cx="18979" cy="40668"/>
            </a:xfrm>
            <a:custGeom>
              <a:avLst/>
              <a:gdLst/>
              <a:ahLst/>
              <a:cxnLst>
                <a:cxn ang="0">
                  <a:pos x="6" y="6"/>
                </a:cxn>
                <a:cxn ang="0">
                  <a:pos x="5" y="1"/>
                </a:cxn>
                <a:cxn ang="0">
                  <a:pos x="2" y="1"/>
                </a:cxn>
                <a:cxn ang="0">
                  <a:pos x="2" y="6"/>
                </a:cxn>
                <a:cxn ang="0">
                  <a:pos x="1" y="10"/>
                </a:cxn>
                <a:cxn ang="0">
                  <a:pos x="0" y="13"/>
                </a:cxn>
                <a:cxn ang="0">
                  <a:pos x="1" y="16"/>
                </a:cxn>
                <a:cxn ang="0">
                  <a:pos x="6" y="14"/>
                </a:cxn>
                <a:cxn ang="0">
                  <a:pos x="6" y="10"/>
                </a:cxn>
                <a:cxn ang="0">
                  <a:pos x="6" y="6"/>
                </a:cxn>
              </a:cxnLst>
              <a:rect l="0" t="0" r="r" b="b"/>
              <a:pathLst>
                <a:path w="7" h="16">
                  <a:moveTo>
                    <a:pt x="6" y="6"/>
                  </a:moveTo>
                  <a:cubicBezTo>
                    <a:pt x="6" y="4"/>
                    <a:pt x="6" y="1"/>
                    <a:pt x="5" y="1"/>
                  </a:cubicBezTo>
                  <a:cubicBezTo>
                    <a:pt x="4" y="0"/>
                    <a:pt x="2" y="1"/>
                    <a:pt x="2" y="1"/>
                  </a:cubicBezTo>
                  <a:cubicBezTo>
                    <a:pt x="1" y="2"/>
                    <a:pt x="2" y="4"/>
                    <a:pt x="2" y="6"/>
                  </a:cubicBezTo>
                  <a:cubicBezTo>
                    <a:pt x="2" y="7"/>
                    <a:pt x="1" y="9"/>
                    <a:pt x="1" y="10"/>
                  </a:cubicBezTo>
                  <a:cubicBezTo>
                    <a:pt x="1" y="10"/>
                    <a:pt x="0" y="12"/>
                    <a:pt x="0" y="13"/>
                  </a:cubicBezTo>
                  <a:cubicBezTo>
                    <a:pt x="0" y="14"/>
                    <a:pt x="1" y="16"/>
                    <a:pt x="1" y="16"/>
                  </a:cubicBezTo>
                  <a:cubicBezTo>
                    <a:pt x="2" y="16"/>
                    <a:pt x="5" y="15"/>
                    <a:pt x="6" y="14"/>
                  </a:cubicBezTo>
                  <a:cubicBezTo>
                    <a:pt x="6" y="13"/>
                    <a:pt x="6" y="11"/>
                    <a:pt x="6" y="10"/>
                  </a:cubicBezTo>
                  <a:cubicBezTo>
                    <a:pt x="6" y="9"/>
                    <a:pt x="7" y="7"/>
                    <a:pt x="6"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8" name="Freeform 125">
              <a:extLst>
                <a:ext uri="{FF2B5EF4-FFF2-40B4-BE49-F238E27FC236}">
                  <a16:creationId xmlns:a16="http://schemas.microsoft.com/office/drawing/2014/main" id="{0071B53F-5352-4B7D-9970-6BD74F0CA138}"/>
                </a:ext>
              </a:extLst>
            </p:cNvPr>
            <p:cNvSpPr>
              <a:spLocks/>
            </p:cNvSpPr>
            <p:nvPr/>
          </p:nvSpPr>
          <p:spPr bwMode="auto">
            <a:xfrm>
              <a:off x="6136667" y="2816483"/>
              <a:ext cx="32534" cy="59645"/>
            </a:xfrm>
            <a:custGeom>
              <a:avLst/>
              <a:gdLst/>
              <a:ahLst/>
              <a:cxnLst>
                <a:cxn ang="0">
                  <a:pos x="13" y="8"/>
                </a:cxn>
                <a:cxn ang="0">
                  <a:pos x="12" y="2"/>
                </a:cxn>
                <a:cxn ang="0">
                  <a:pos x="9" y="1"/>
                </a:cxn>
                <a:cxn ang="0">
                  <a:pos x="7" y="6"/>
                </a:cxn>
                <a:cxn ang="0">
                  <a:pos x="4" y="13"/>
                </a:cxn>
                <a:cxn ang="0">
                  <a:pos x="2" y="15"/>
                </a:cxn>
                <a:cxn ang="0">
                  <a:pos x="0" y="18"/>
                </a:cxn>
                <a:cxn ang="0">
                  <a:pos x="1" y="21"/>
                </a:cxn>
                <a:cxn ang="0">
                  <a:pos x="9" y="22"/>
                </a:cxn>
                <a:cxn ang="0">
                  <a:pos x="12" y="18"/>
                </a:cxn>
                <a:cxn ang="0">
                  <a:pos x="13" y="12"/>
                </a:cxn>
                <a:cxn ang="0">
                  <a:pos x="13" y="8"/>
                </a:cxn>
              </a:cxnLst>
              <a:rect l="0" t="0" r="r" b="b"/>
              <a:pathLst>
                <a:path w="13" h="23">
                  <a:moveTo>
                    <a:pt x="13" y="8"/>
                  </a:moveTo>
                  <a:cubicBezTo>
                    <a:pt x="13" y="6"/>
                    <a:pt x="13" y="3"/>
                    <a:pt x="12" y="2"/>
                  </a:cubicBezTo>
                  <a:cubicBezTo>
                    <a:pt x="11" y="1"/>
                    <a:pt x="9" y="0"/>
                    <a:pt x="9" y="1"/>
                  </a:cubicBezTo>
                  <a:cubicBezTo>
                    <a:pt x="7" y="2"/>
                    <a:pt x="8" y="5"/>
                    <a:pt x="7" y="6"/>
                  </a:cubicBezTo>
                  <a:cubicBezTo>
                    <a:pt x="7" y="8"/>
                    <a:pt x="5" y="12"/>
                    <a:pt x="4" y="13"/>
                  </a:cubicBezTo>
                  <a:cubicBezTo>
                    <a:pt x="4" y="14"/>
                    <a:pt x="2" y="14"/>
                    <a:pt x="2" y="15"/>
                  </a:cubicBezTo>
                  <a:cubicBezTo>
                    <a:pt x="1" y="16"/>
                    <a:pt x="0" y="17"/>
                    <a:pt x="0" y="18"/>
                  </a:cubicBezTo>
                  <a:cubicBezTo>
                    <a:pt x="0" y="19"/>
                    <a:pt x="1" y="21"/>
                    <a:pt x="1" y="21"/>
                  </a:cubicBezTo>
                  <a:cubicBezTo>
                    <a:pt x="3" y="23"/>
                    <a:pt x="7" y="22"/>
                    <a:pt x="9" y="22"/>
                  </a:cubicBezTo>
                  <a:cubicBezTo>
                    <a:pt x="10" y="21"/>
                    <a:pt x="12" y="19"/>
                    <a:pt x="12" y="18"/>
                  </a:cubicBezTo>
                  <a:cubicBezTo>
                    <a:pt x="13" y="16"/>
                    <a:pt x="13" y="14"/>
                    <a:pt x="13" y="12"/>
                  </a:cubicBezTo>
                  <a:cubicBezTo>
                    <a:pt x="13" y="11"/>
                    <a:pt x="13" y="9"/>
                    <a:pt x="13" y="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9" name="Freeform 126">
              <a:extLst>
                <a:ext uri="{FF2B5EF4-FFF2-40B4-BE49-F238E27FC236}">
                  <a16:creationId xmlns:a16="http://schemas.microsoft.com/office/drawing/2014/main" id="{CF57F029-11C9-4E1B-8202-7F0E0A03DE17}"/>
                </a:ext>
              </a:extLst>
            </p:cNvPr>
            <p:cNvSpPr>
              <a:spLocks/>
            </p:cNvSpPr>
            <p:nvPr/>
          </p:nvSpPr>
          <p:spPr bwMode="auto">
            <a:xfrm>
              <a:off x="6066176" y="2773104"/>
              <a:ext cx="89469" cy="132848"/>
            </a:xfrm>
            <a:custGeom>
              <a:avLst/>
              <a:gdLst/>
              <a:ahLst/>
              <a:cxnLst>
                <a:cxn ang="0">
                  <a:pos x="32" y="12"/>
                </a:cxn>
                <a:cxn ang="0">
                  <a:pos x="29" y="17"/>
                </a:cxn>
                <a:cxn ang="0">
                  <a:pos x="24" y="23"/>
                </a:cxn>
                <a:cxn ang="0">
                  <a:pos x="21" y="31"/>
                </a:cxn>
                <a:cxn ang="0">
                  <a:pos x="18" y="36"/>
                </a:cxn>
                <a:cxn ang="0">
                  <a:pos x="12" y="40"/>
                </a:cxn>
                <a:cxn ang="0">
                  <a:pos x="9" y="46"/>
                </a:cxn>
                <a:cxn ang="0">
                  <a:pos x="6" y="50"/>
                </a:cxn>
                <a:cxn ang="0">
                  <a:pos x="2" y="50"/>
                </a:cxn>
                <a:cxn ang="0">
                  <a:pos x="0" y="46"/>
                </a:cxn>
                <a:cxn ang="0">
                  <a:pos x="1" y="42"/>
                </a:cxn>
                <a:cxn ang="0">
                  <a:pos x="6" y="40"/>
                </a:cxn>
                <a:cxn ang="0">
                  <a:pos x="10" y="36"/>
                </a:cxn>
                <a:cxn ang="0">
                  <a:pos x="11" y="27"/>
                </a:cxn>
                <a:cxn ang="0">
                  <a:pos x="11" y="23"/>
                </a:cxn>
                <a:cxn ang="0">
                  <a:pos x="17" y="21"/>
                </a:cxn>
                <a:cxn ang="0">
                  <a:pos x="20" y="17"/>
                </a:cxn>
                <a:cxn ang="0">
                  <a:pos x="21" y="9"/>
                </a:cxn>
                <a:cxn ang="0">
                  <a:pos x="25" y="3"/>
                </a:cxn>
                <a:cxn ang="0">
                  <a:pos x="29" y="0"/>
                </a:cxn>
                <a:cxn ang="0">
                  <a:pos x="33" y="3"/>
                </a:cxn>
                <a:cxn ang="0">
                  <a:pos x="34" y="7"/>
                </a:cxn>
                <a:cxn ang="0">
                  <a:pos x="32" y="12"/>
                </a:cxn>
              </a:cxnLst>
              <a:rect l="0" t="0" r="r" b="b"/>
              <a:pathLst>
                <a:path w="34" h="51">
                  <a:moveTo>
                    <a:pt x="32" y="12"/>
                  </a:moveTo>
                  <a:cubicBezTo>
                    <a:pt x="31" y="13"/>
                    <a:pt x="30" y="16"/>
                    <a:pt x="29" y="17"/>
                  </a:cubicBezTo>
                  <a:cubicBezTo>
                    <a:pt x="28" y="18"/>
                    <a:pt x="25" y="21"/>
                    <a:pt x="24" y="23"/>
                  </a:cubicBezTo>
                  <a:cubicBezTo>
                    <a:pt x="23" y="25"/>
                    <a:pt x="22" y="29"/>
                    <a:pt x="21" y="31"/>
                  </a:cubicBezTo>
                  <a:cubicBezTo>
                    <a:pt x="21" y="33"/>
                    <a:pt x="19" y="35"/>
                    <a:pt x="18" y="36"/>
                  </a:cubicBezTo>
                  <a:cubicBezTo>
                    <a:pt x="17" y="37"/>
                    <a:pt x="13" y="38"/>
                    <a:pt x="12" y="40"/>
                  </a:cubicBezTo>
                  <a:cubicBezTo>
                    <a:pt x="11" y="41"/>
                    <a:pt x="9" y="44"/>
                    <a:pt x="9" y="46"/>
                  </a:cubicBezTo>
                  <a:cubicBezTo>
                    <a:pt x="8" y="47"/>
                    <a:pt x="7" y="49"/>
                    <a:pt x="6" y="50"/>
                  </a:cubicBezTo>
                  <a:cubicBezTo>
                    <a:pt x="5" y="51"/>
                    <a:pt x="3" y="51"/>
                    <a:pt x="2" y="50"/>
                  </a:cubicBezTo>
                  <a:cubicBezTo>
                    <a:pt x="1" y="50"/>
                    <a:pt x="0" y="47"/>
                    <a:pt x="0" y="46"/>
                  </a:cubicBezTo>
                  <a:cubicBezTo>
                    <a:pt x="0" y="45"/>
                    <a:pt x="0" y="42"/>
                    <a:pt x="1" y="42"/>
                  </a:cubicBezTo>
                  <a:cubicBezTo>
                    <a:pt x="2" y="40"/>
                    <a:pt x="5" y="41"/>
                    <a:pt x="6" y="40"/>
                  </a:cubicBezTo>
                  <a:cubicBezTo>
                    <a:pt x="8" y="40"/>
                    <a:pt x="10" y="37"/>
                    <a:pt x="10" y="36"/>
                  </a:cubicBezTo>
                  <a:cubicBezTo>
                    <a:pt x="11" y="34"/>
                    <a:pt x="11" y="30"/>
                    <a:pt x="11" y="27"/>
                  </a:cubicBezTo>
                  <a:cubicBezTo>
                    <a:pt x="11" y="26"/>
                    <a:pt x="10" y="24"/>
                    <a:pt x="11" y="23"/>
                  </a:cubicBezTo>
                  <a:cubicBezTo>
                    <a:pt x="12" y="21"/>
                    <a:pt x="16" y="22"/>
                    <a:pt x="17" y="21"/>
                  </a:cubicBezTo>
                  <a:cubicBezTo>
                    <a:pt x="18" y="20"/>
                    <a:pt x="19" y="18"/>
                    <a:pt x="20" y="17"/>
                  </a:cubicBezTo>
                  <a:cubicBezTo>
                    <a:pt x="21" y="15"/>
                    <a:pt x="20" y="11"/>
                    <a:pt x="21" y="9"/>
                  </a:cubicBezTo>
                  <a:cubicBezTo>
                    <a:pt x="22" y="7"/>
                    <a:pt x="24" y="5"/>
                    <a:pt x="25" y="3"/>
                  </a:cubicBezTo>
                  <a:cubicBezTo>
                    <a:pt x="26" y="2"/>
                    <a:pt x="28" y="0"/>
                    <a:pt x="29" y="0"/>
                  </a:cubicBezTo>
                  <a:cubicBezTo>
                    <a:pt x="30" y="0"/>
                    <a:pt x="32" y="2"/>
                    <a:pt x="33" y="3"/>
                  </a:cubicBezTo>
                  <a:cubicBezTo>
                    <a:pt x="33" y="4"/>
                    <a:pt x="34" y="6"/>
                    <a:pt x="34" y="7"/>
                  </a:cubicBezTo>
                  <a:cubicBezTo>
                    <a:pt x="34" y="8"/>
                    <a:pt x="33" y="10"/>
                    <a:pt x="32" y="1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0" name="Freeform 127">
              <a:extLst>
                <a:ext uri="{FF2B5EF4-FFF2-40B4-BE49-F238E27FC236}">
                  <a16:creationId xmlns:a16="http://schemas.microsoft.com/office/drawing/2014/main" id="{03C450D6-BF28-40B8-8DB9-B7045FEDDE5C}"/>
                </a:ext>
              </a:extLst>
            </p:cNvPr>
            <p:cNvSpPr>
              <a:spLocks/>
            </p:cNvSpPr>
            <p:nvPr/>
          </p:nvSpPr>
          <p:spPr bwMode="auto">
            <a:xfrm>
              <a:off x="6204446" y="2708037"/>
              <a:ext cx="48801" cy="51513"/>
            </a:xfrm>
            <a:custGeom>
              <a:avLst/>
              <a:gdLst/>
              <a:ahLst/>
              <a:cxnLst>
                <a:cxn ang="0">
                  <a:pos x="18" y="9"/>
                </a:cxn>
                <a:cxn ang="0">
                  <a:pos x="15" y="11"/>
                </a:cxn>
                <a:cxn ang="0">
                  <a:pos x="14" y="14"/>
                </a:cxn>
                <a:cxn ang="0">
                  <a:pos x="11" y="19"/>
                </a:cxn>
                <a:cxn ang="0">
                  <a:pos x="9" y="20"/>
                </a:cxn>
                <a:cxn ang="0">
                  <a:pos x="3" y="18"/>
                </a:cxn>
                <a:cxn ang="0">
                  <a:pos x="2" y="12"/>
                </a:cxn>
                <a:cxn ang="0">
                  <a:pos x="0" y="7"/>
                </a:cxn>
                <a:cxn ang="0">
                  <a:pos x="1" y="2"/>
                </a:cxn>
                <a:cxn ang="0">
                  <a:pos x="5" y="0"/>
                </a:cxn>
                <a:cxn ang="0">
                  <a:pos x="11" y="1"/>
                </a:cxn>
                <a:cxn ang="0">
                  <a:pos x="15" y="5"/>
                </a:cxn>
                <a:cxn ang="0">
                  <a:pos x="18" y="9"/>
                </a:cxn>
              </a:cxnLst>
              <a:rect l="0" t="0" r="r" b="b"/>
              <a:pathLst>
                <a:path w="19" h="20">
                  <a:moveTo>
                    <a:pt x="18" y="9"/>
                  </a:moveTo>
                  <a:cubicBezTo>
                    <a:pt x="18" y="10"/>
                    <a:pt x="15" y="11"/>
                    <a:pt x="15" y="11"/>
                  </a:cubicBezTo>
                  <a:cubicBezTo>
                    <a:pt x="14" y="12"/>
                    <a:pt x="15" y="14"/>
                    <a:pt x="14" y="14"/>
                  </a:cubicBezTo>
                  <a:cubicBezTo>
                    <a:pt x="14" y="16"/>
                    <a:pt x="12" y="18"/>
                    <a:pt x="11" y="19"/>
                  </a:cubicBezTo>
                  <a:cubicBezTo>
                    <a:pt x="11" y="19"/>
                    <a:pt x="10" y="20"/>
                    <a:pt x="9" y="20"/>
                  </a:cubicBezTo>
                  <a:cubicBezTo>
                    <a:pt x="7" y="20"/>
                    <a:pt x="4" y="19"/>
                    <a:pt x="3" y="18"/>
                  </a:cubicBezTo>
                  <a:cubicBezTo>
                    <a:pt x="2" y="16"/>
                    <a:pt x="2" y="14"/>
                    <a:pt x="2" y="12"/>
                  </a:cubicBezTo>
                  <a:cubicBezTo>
                    <a:pt x="2" y="11"/>
                    <a:pt x="1" y="9"/>
                    <a:pt x="0" y="7"/>
                  </a:cubicBezTo>
                  <a:cubicBezTo>
                    <a:pt x="0" y="6"/>
                    <a:pt x="0" y="3"/>
                    <a:pt x="1" y="2"/>
                  </a:cubicBezTo>
                  <a:cubicBezTo>
                    <a:pt x="1" y="1"/>
                    <a:pt x="4" y="0"/>
                    <a:pt x="5" y="0"/>
                  </a:cubicBezTo>
                  <a:cubicBezTo>
                    <a:pt x="6" y="0"/>
                    <a:pt x="9" y="0"/>
                    <a:pt x="11" y="1"/>
                  </a:cubicBezTo>
                  <a:cubicBezTo>
                    <a:pt x="12" y="2"/>
                    <a:pt x="14" y="4"/>
                    <a:pt x="15" y="5"/>
                  </a:cubicBezTo>
                  <a:cubicBezTo>
                    <a:pt x="16" y="6"/>
                    <a:pt x="19" y="8"/>
                    <a:pt x="18"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1" name="Freeform 128">
              <a:extLst>
                <a:ext uri="{FF2B5EF4-FFF2-40B4-BE49-F238E27FC236}">
                  <a16:creationId xmlns:a16="http://schemas.microsoft.com/office/drawing/2014/main" id="{E5118D97-8A4B-4BA4-90B9-6BC0001B1983}"/>
                </a:ext>
              </a:extLst>
            </p:cNvPr>
            <p:cNvSpPr>
              <a:spLocks/>
            </p:cNvSpPr>
            <p:nvPr/>
          </p:nvSpPr>
          <p:spPr bwMode="auto">
            <a:xfrm>
              <a:off x="6266802" y="2656525"/>
              <a:ext cx="37956" cy="51513"/>
            </a:xfrm>
            <a:custGeom>
              <a:avLst/>
              <a:gdLst/>
              <a:ahLst/>
              <a:cxnLst>
                <a:cxn ang="0">
                  <a:pos x="9" y="20"/>
                </a:cxn>
                <a:cxn ang="0">
                  <a:pos x="12" y="16"/>
                </a:cxn>
                <a:cxn ang="0">
                  <a:pos x="14" y="7"/>
                </a:cxn>
                <a:cxn ang="0">
                  <a:pos x="11" y="2"/>
                </a:cxn>
                <a:cxn ang="0">
                  <a:pos x="8" y="0"/>
                </a:cxn>
                <a:cxn ang="0">
                  <a:pos x="7" y="4"/>
                </a:cxn>
                <a:cxn ang="0">
                  <a:pos x="5" y="6"/>
                </a:cxn>
                <a:cxn ang="0">
                  <a:pos x="2" y="8"/>
                </a:cxn>
                <a:cxn ang="0">
                  <a:pos x="0" y="12"/>
                </a:cxn>
                <a:cxn ang="0">
                  <a:pos x="0" y="16"/>
                </a:cxn>
                <a:cxn ang="0">
                  <a:pos x="3" y="19"/>
                </a:cxn>
                <a:cxn ang="0">
                  <a:pos x="6" y="20"/>
                </a:cxn>
                <a:cxn ang="0">
                  <a:pos x="9" y="20"/>
                </a:cxn>
              </a:cxnLst>
              <a:rect l="0" t="0" r="r" b="b"/>
              <a:pathLst>
                <a:path w="14" h="20">
                  <a:moveTo>
                    <a:pt x="9" y="20"/>
                  </a:moveTo>
                  <a:cubicBezTo>
                    <a:pt x="10" y="19"/>
                    <a:pt x="11" y="17"/>
                    <a:pt x="12" y="16"/>
                  </a:cubicBezTo>
                  <a:cubicBezTo>
                    <a:pt x="12" y="14"/>
                    <a:pt x="14" y="9"/>
                    <a:pt x="14" y="7"/>
                  </a:cubicBezTo>
                  <a:cubicBezTo>
                    <a:pt x="13" y="5"/>
                    <a:pt x="12" y="3"/>
                    <a:pt x="11" y="2"/>
                  </a:cubicBezTo>
                  <a:cubicBezTo>
                    <a:pt x="11" y="1"/>
                    <a:pt x="9" y="0"/>
                    <a:pt x="8" y="0"/>
                  </a:cubicBezTo>
                  <a:cubicBezTo>
                    <a:pt x="7" y="1"/>
                    <a:pt x="7" y="3"/>
                    <a:pt x="7" y="4"/>
                  </a:cubicBezTo>
                  <a:cubicBezTo>
                    <a:pt x="6" y="5"/>
                    <a:pt x="5" y="6"/>
                    <a:pt x="5" y="6"/>
                  </a:cubicBezTo>
                  <a:cubicBezTo>
                    <a:pt x="4" y="7"/>
                    <a:pt x="3" y="8"/>
                    <a:pt x="2" y="8"/>
                  </a:cubicBezTo>
                  <a:cubicBezTo>
                    <a:pt x="1" y="9"/>
                    <a:pt x="0" y="11"/>
                    <a:pt x="0" y="12"/>
                  </a:cubicBezTo>
                  <a:cubicBezTo>
                    <a:pt x="0" y="13"/>
                    <a:pt x="0" y="15"/>
                    <a:pt x="0" y="16"/>
                  </a:cubicBezTo>
                  <a:cubicBezTo>
                    <a:pt x="1" y="17"/>
                    <a:pt x="2" y="18"/>
                    <a:pt x="3" y="19"/>
                  </a:cubicBezTo>
                  <a:cubicBezTo>
                    <a:pt x="4" y="19"/>
                    <a:pt x="5" y="20"/>
                    <a:pt x="6" y="20"/>
                  </a:cubicBezTo>
                  <a:cubicBezTo>
                    <a:pt x="7" y="20"/>
                    <a:pt x="9" y="20"/>
                    <a:pt x="9" y="2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2" name="Freeform 129">
              <a:extLst>
                <a:ext uri="{FF2B5EF4-FFF2-40B4-BE49-F238E27FC236}">
                  <a16:creationId xmlns:a16="http://schemas.microsoft.com/office/drawing/2014/main" id="{1AA5711A-1F53-4341-B11B-7643FF37F901}"/>
                </a:ext>
              </a:extLst>
            </p:cNvPr>
            <p:cNvSpPr>
              <a:spLocks/>
            </p:cNvSpPr>
            <p:nvPr/>
          </p:nvSpPr>
          <p:spPr bwMode="auto">
            <a:xfrm>
              <a:off x="5757104" y="2835462"/>
              <a:ext cx="97602" cy="67780"/>
            </a:xfrm>
            <a:custGeom>
              <a:avLst/>
              <a:gdLst/>
              <a:ahLst/>
              <a:cxnLst>
                <a:cxn ang="0">
                  <a:pos x="36" y="17"/>
                </a:cxn>
                <a:cxn ang="0">
                  <a:pos x="31" y="18"/>
                </a:cxn>
                <a:cxn ang="0">
                  <a:pos x="26" y="17"/>
                </a:cxn>
                <a:cxn ang="0">
                  <a:pos x="22" y="22"/>
                </a:cxn>
                <a:cxn ang="0">
                  <a:pos x="17" y="25"/>
                </a:cxn>
                <a:cxn ang="0">
                  <a:pos x="9" y="25"/>
                </a:cxn>
                <a:cxn ang="0">
                  <a:pos x="5" y="21"/>
                </a:cxn>
                <a:cxn ang="0">
                  <a:pos x="0" y="19"/>
                </a:cxn>
                <a:cxn ang="0">
                  <a:pos x="1" y="17"/>
                </a:cxn>
                <a:cxn ang="0">
                  <a:pos x="6" y="14"/>
                </a:cxn>
                <a:cxn ang="0">
                  <a:pos x="12" y="12"/>
                </a:cxn>
                <a:cxn ang="0">
                  <a:pos x="19" y="8"/>
                </a:cxn>
                <a:cxn ang="0">
                  <a:pos x="22" y="2"/>
                </a:cxn>
                <a:cxn ang="0">
                  <a:pos x="26" y="0"/>
                </a:cxn>
                <a:cxn ang="0">
                  <a:pos x="29" y="4"/>
                </a:cxn>
                <a:cxn ang="0">
                  <a:pos x="36" y="9"/>
                </a:cxn>
                <a:cxn ang="0">
                  <a:pos x="36" y="17"/>
                </a:cxn>
              </a:cxnLst>
              <a:rect l="0" t="0" r="r" b="b"/>
              <a:pathLst>
                <a:path w="37" h="26">
                  <a:moveTo>
                    <a:pt x="36" y="17"/>
                  </a:moveTo>
                  <a:cubicBezTo>
                    <a:pt x="36" y="18"/>
                    <a:pt x="32" y="18"/>
                    <a:pt x="31" y="18"/>
                  </a:cubicBezTo>
                  <a:cubicBezTo>
                    <a:pt x="30" y="18"/>
                    <a:pt x="27" y="16"/>
                    <a:pt x="26" y="17"/>
                  </a:cubicBezTo>
                  <a:cubicBezTo>
                    <a:pt x="24" y="17"/>
                    <a:pt x="23" y="21"/>
                    <a:pt x="22" y="22"/>
                  </a:cubicBezTo>
                  <a:cubicBezTo>
                    <a:pt x="21" y="23"/>
                    <a:pt x="18" y="24"/>
                    <a:pt x="17" y="25"/>
                  </a:cubicBezTo>
                  <a:cubicBezTo>
                    <a:pt x="15" y="26"/>
                    <a:pt x="11" y="26"/>
                    <a:pt x="9" y="25"/>
                  </a:cubicBezTo>
                  <a:cubicBezTo>
                    <a:pt x="8" y="25"/>
                    <a:pt x="6" y="22"/>
                    <a:pt x="5" y="21"/>
                  </a:cubicBezTo>
                  <a:cubicBezTo>
                    <a:pt x="4" y="21"/>
                    <a:pt x="1" y="20"/>
                    <a:pt x="0" y="19"/>
                  </a:cubicBezTo>
                  <a:cubicBezTo>
                    <a:pt x="0" y="19"/>
                    <a:pt x="1" y="17"/>
                    <a:pt x="1" y="17"/>
                  </a:cubicBezTo>
                  <a:cubicBezTo>
                    <a:pt x="2" y="16"/>
                    <a:pt x="4" y="14"/>
                    <a:pt x="6" y="14"/>
                  </a:cubicBezTo>
                  <a:cubicBezTo>
                    <a:pt x="7" y="13"/>
                    <a:pt x="11" y="13"/>
                    <a:pt x="12" y="12"/>
                  </a:cubicBezTo>
                  <a:cubicBezTo>
                    <a:pt x="14" y="11"/>
                    <a:pt x="18" y="9"/>
                    <a:pt x="19" y="8"/>
                  </a:cubicBezTo>
                  <a:cubicBezTo>
                    <a:pt x="20" y="7"/>
                    <a:pt x="20" y="3"/>
                    <a:pt x="22" y="2"/>
                  </a:cubicBezTo>
                  <a:cubicBezTo>
                    <a:pt x="22" y="1"/>
                    <a:pt x="25" y="0"/>
                    <a:pt x="26" y="0"/>
                  </a:cubicBezTo>
                  <a:cubicBezTo>
                    <a:pt x="27" y="1"/>
                    <a:pt x="29" y="4"/>
                    <a:pt x="29" y="4"/>
                  </a:cubicBezTo>
                  <a:cubicBezTo>
                    <a:pt x="31" y="6"/>
                    <a:pt x="35" y="7"/>
                    <a:pt x="36" y="9"/>
                  </a:cubicBezTo>
                  <a:cubicBezTo>
                    <a:pt x="37" y="11"/>
                    <a:pt x="37" y="15"/>
                    <a:pt x="36" y="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3" name="Freeform 130">
              <a:extLst>
                <a:ext uri="{FF2B5EF4-FFF2-40B4-BE49-F238E27FC236}">
                  <a16:creationId xmlns:a16="http://schemas.microsoft.com/office/drawing/2014/main" id="{3F36A8F1-10C2-45C7-8AE8-DBAEA5BA97C6}"/>
                </a:ext>
              </a:extLst>
            </p:cNvPr>
            <p:cNvSpPr>
              <a:spLocks/>
            </p:cNvSpPr>
            <p:nvPr/>
          </p:nvSpPr>
          <p:spPr bwMode="auto">
            <a:xfrm>
              <a:off x="5908929" y="2846306"/>
              <a:ext cx="119291" cy="111158"/>
            </a:xfrm>
            <a:custGeom>
              <a:avLst/>
              <a:gdLst/>
              <a:ahLst/>
              <a:cxnLst>
                <a:cxn ang="0">
                  <a:pos x="15" y="38"/>
                </a:cxn>
                <a:cxn ang="0">
                  <a:pos x="12" y="31"/>
                </a:cxn>
                <a:cxn ang="0">
                  <a:pos x="12" y="26"/>
                </a:cxn>
                <a:cxn ang="0">
                  <a:pos x="11" y="18"/>
                </a:cxn>
                <a:cxn ang="0">
                  <a:pos x="3" y="13"/>
                </a:cxn>
                <a:cxn ang="0">
                  <a:pos x="0" y="6"/>
                </a:cxn>
                <a:cxn ang="0">
                  <a:pos x="1" y="0"/>
                </a:cxn>
                <a:cxn ang="0">
                  <a:pos x="7" y="1"/>
                </a:cxn>
                <a:cxn ang="0">
                  <a:pos x="13" y="6"/>
                </a:cxn>
                <a:cxn ang="0">
                  <a:pos x="19" y="14"/>
                </a:cxn>
                <a:cxn ang="0">
                  <a:pos x="30" y="22"/>
                </a:cxn>
                <a:cxn ang="0">
                  <a:pos x="38" y="27"/>
                </a:cxn>
                <a:cxn ang="0">
                  <a:pos x="42" y="24"/>
                </a:cxn>
                <a:cxn ang="0">
                  <a:pos x="44" y="25"/>
                </a:cxn>
                <a:cxn ang="0">
                  <a:pos x="46" y="31"/>
                </a:cxn>
                <a:cxn ang="0">
                  <a:pos x="40" y="35"/>
                </a:cxn>
                <a:cxn ang="0">
                  <a:pos x="36" y="41"/>
                </a:cxn>
                <a:cxn ang="0">
                  <a:pos x="28" y="42"/>
                </a:cxn>
                <a:cxn ang="0">
                  <a:pos x="24" y="38"/>
                </a:cxn>
                <a:cxn ang="0">
                  <a:pos x="15" y="38"/>
                </a:cxn>
              </a:cxnLst>
              <a:rect l="0" t="0" r="r" b="b"/>
              <a:pathLst>
                <a:path w="46" h="43">
                  <a:moveTo>
                    <a:pt x="15" y="38"/>
                  </a:moveTo>
                  <a:cubicBezTo>
                    <a:pt x="14" y="37"/>
                    <a:pt x="13" y="33"/>
                    <a:pt x="12" y="31"/>
                  </a:cubicBezTo>
                  <a:cubicBezTo>
                    <a:pt x="12" y="30"/>
                    <a:pt x="13" y="27"/>
                    <a:pt x="12" y="26"/>
                  </a:cubicBezTo>
                  <a:cubicBezTo>
                    <a:pt x="12" y="24"/>
                    <a:pt x="12" y="20"/>
                    <a:pt x="11" y="18"/>
                  </a:cubicBezTo>
                  <a:cubicBezTo>
                    <a:pt x="9" y="16"/>
                    <a:pt x="4" y="14"/>
                    <a:pt x="3" y="13"/>
                  </a:cubicBezTo>
                  <a:cubicBezTo>
                    <a:pt x="2" y="11"/>
                    <a:pt x="0" y="7"/>
                    <a:pt x="0" y="6"/>
                  </a:cubicBezTo>
                  <a:cubicBezTo>
                    <a:pt x="0" y="4"/>
                    <a:pt x="0" y="1"/>
                    <a:pt x="1" y="0"/>
                  </a:cubicBezTo>
                  <a:cubicBezTo>
                    <a:pt x="2" y="0"/>
                    <a:pt x="6" y="1"/>
                    <a:pt x="7" y="1"/>
                  </a:cubicBezTo>
                  <a:cubicBezTo>
                    <a:pt x="9" y="2"/>
                    <a:pt x="11" y="5"/>
                    <a:pt x="13" y="6"/>
                  </a:cubicBezTo>
                  <a:cubicBezTo>
                    <a:pt x="14" y="8"/>
                    <a:pt x="17" y="12"/>
                    <a:pt x="19" y="14"/>
                  </a:cubicBezTo>
                  <a:cubicBezTo>
                    <a:pt x="21" y="16"/>
                    <a:pt x="27" y="21"/>
                    <a:pt x="30" y="22"/>
                  </a:cubicBezTo>
                  <a:cubicBezTo>
                    <a:pt x="32" y="24"/>
                    <a:pt x="36" y="28"/>
                    <a:pt x="38" y="27"/>
                  </a:cubicBezTo>
                  <a:cubicBezTo>
                    <a:pt x="40" y="27"/>
                    <a:pt x="41" y="24"/>
                    <a:pt x="42" y="24"/>
                  </a:cubicBezTo>
                  <a:cubicBezTo>
                    <a:pt x="42" y="24"/>
                    <a:pt x="44" y="25"/>
                    <a:pt x="44" y="25"/>
                  </a:cubicBezTo>
                  <a:cubicBezTo>
                    <a:pt x="45" y="27"/>
                    <a:pt x="46" y="30"/>
                    <a:pt x="46" y="31"/>
                  </a:cubicBezTo>
                  <a:cubicBezTo>
                    <a:pt x="45" y="33"/>
                    <a:pt x="41" y="34"/>
                    <a:pt x="40" y="35"/>
                  </a:cubicBezTo>
                  <a:cubicBezTo>
                    <a:pt x="39" y="37"/>
                    <a:pt x="38" y="40"/>
                    <a:pt x="36" y="41"/>
                  </a:cubicBezTo>
                  <a:cubicBezTo>
                    <a:pt x="34" y="42"/>
                    <a:pt x="30" y="43"/>
                    <a:pt x="28" y="42"/>
                  </a:cubicBezTo>
                  <a:cubicBezTo>
                    <a:pt x="26" y="41"/>
                    <a:pt x="25" y="38"/>
                    <a:pt x="24" y="38"/>
                  </a:cubicBezTo>
                  <a:cubicBezTo>
                    <a:pt x="22" y="37"/>
                    <a:pt x="17" y="39"/>
                    <a:pt x="15" y="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4" name="Freeform 131">
              <a:extLst>
                <a:ext uri="{FF2B5EF4-FFF2-40B4-BE49-F238E27FC236}">
                  <a16:creationId xmlns:a16="http://schemas.microsoft.com/office/drawing/2014/main" id="{1D5EEBA2-E798-40D1-BC31-EFEEF82FEA54}"/>
                </a:ext>
              </a:extLst>
            </p:cNvPr>
            <p:cNvSpPr>
              <a:spLocks/>
            </p:cNvSpPr>
            <p:nvPr/>
          </p:nvSpPr>
          <p:spPr bwMode="auto">
            <a:xfrm>
              <a:off x="5193183" y="2526390"/>
              <a:ext cx="539521" cy="528677"/>
            </a:xfrm>
            <a:custGeom>
              <a:avLst/>
              <a:gdLst/>
              <a:ahLst/>
              <a:cxnLst>
                <a:cxn ang="0">
                  <a:pos x="198" y="140"/>
                </a:cxn>
                <a:cxn ang="0">
                  <a:pos x="178" y="144"/>
                </a:cxn>
                <a:cxn ang="0">
                  <a:pos x="156" y="161"/>
                </a:cxn>
                <a:cxn ang="0">
                  <a:pos x="131" y="157"/>
                </a:cxn>
                <a:cxn ang="0">
                  <a:pos x="137" y="144"/>
                </a:cxn>
                <a:cxn ang="0">
                  <a:pos x="142" y="138"/>
                </a:cxn>
                <a:cxn ang="0">
                  <a:pos x="148" y="142"/>
                </a:cxn>
                <a:cxn ang="0">
                  <a:pos x="146" y="152"/>
                </a:cxn>
                <a:cxn ang="0">
                  <a:pos x="158" y="145"/>
                </a:cxn>
                <a:cxn ang="0">
                  <a:pos x="171" y="138"/>
                </a:cxn>
                <a:cxn ang="0">
                  <a:pos x="164" y="117"/>
                </a:cxn>
                <a:cxn ang="0">
                  <a:pos x="167" y="109"/>
                </a:cxn>
                <a:cxn ang="0">
                  <a:pos x="161" y="100"/>
                </a:cxn>
                <a:cxn ang="0">
                  <a:pos x="149" y="86"/>
                </a:cxn>
                <a:cxn ang="0">
                  <a:pos x="130" y="84"/>
                </a:cxn>
                <a:cxn ang="0">
                  <a:pos x="118" y="76"/>
                </a:cxn>
                <a:cxn ang="0">
                  <a:pos x="102" y="80"/>
                </a:cxn>
                <a:cxn ang="0">
                  <a:pos x="97" y="91"/>
                </a:cxn>
                <a:cxn ang="0">
                  <a:pos x="77" y="96"/>
                </a:cxn>
                <a:cxn ang="0">
                  <a:pos x="70" y="115"/>
                </a:cxn>
                <a:cxn ang="0">
                  <a:pos x="81" y="132"/>
                </a:cxn>
                <a:cxn ang="0">
                  <a:pos x="92" y="132"/>
                </a:cxn>
                <a:cxn ang="0">
                  <a:pos x="97" y="151"/>
                </a:cxn>
                <a:cxn ang="0">
                  <a:pos x="105" y="149"/>
                </a:cxn>
                <a:cxn ang="0">
                  <a:pos x="113" y="160"/>
                </a:cxn>
                <a:cxn ang="0">
                  <a:pos x="113" y="171"/>
                </a:cxn>
                <a:cxn ang="0">
                  <a:pos x="106" y="179"/>
                </a:cxn>
                <a:cxn ang="0">
                  <a:pos x="118" y="184"/>
                </a:cxn>
                <a:cxn ang="0">
                  <a:pos x="128" y="179"/>
                </a:cxn>
                <a:cxn ang="0">
                  <a:pos x="127" y="186"/>
                </a:cxn>
                <a:cxn ang="0">
                  <a:pos x="119" y="202"/>
                </a:cxn>
                <a:cxn ang="0">
                  <a:pos x="99" y="198"/>
                </a:cxn>
                <a:cxn ang="0">
                  <a:pos x="60" y="186"/>
                </a:cxn>
                <a:cxn ang="0">
                  <a:pos x="36" y="180"/>
                </a:cxn>
                <a:cxn ang="0">
                  <a:pos x="8" y="176"/>
                </a:cxn>
                <a:cxn ang="0">
                  <a:pos x="1" y="153"/>
                </a:cxn>
                <a:cxn ang="0">
                  <a:pos x="14" y="120"/>
                </a:cxn>
                <a:cxn ang="0">
                  <a:pos x="34" y="102"/>
                </a:cxn>
                <a:cxn ang="0">
                  <a:pos x="48" y="65"/>
                </a:cxn>
                <a:cxn ang="0">
                  <a:pos x="83" y="53"/>
                </a:cxn>
                <a:cxn ang="0">
                  <a:pos x="76" y="39"/>
                </a:cxn>
                <a:cxn ang="0">
                  <a:pos x="79" y="18"/>
                </a:cxn>
                <a:cxn ang="0">
                  <a:pos x="96" y="8"/>
                </a:cxn>
                <a:cxn ang="0">
                  <a:pos x="111" y="3"/>
                </a:cxn>
                <a:cxn ang="0">
                  <a:pos x="129" y="13"/>
                </a:cxn>
                <a:cxn ang="0">
                  <a:pos x="147" y="29"/>
                </a:cxn>
                <a:cxn ang="0">
                  <a:pos x="161" y="49"/>
                </a:cxn>
                <a:cxn ang="0">
                  <a:pos x="171" y="61"/>
                </a:cxn>
                <a:cxn ang="0">
                  <a:pos x="180" y="73"/>
                </a:cxn>
                <a:cxn ang="0">
                  <a:pos x="190" y="98"/>
                </a:cxn>
                <a:cxn ang="0">
                  <a:pos x="206" y="126"/>
                </a:cxn>
              </a:cxnLst>
              <a:rect l="0" t="0" r="r" b="b"/>
              <a:pathLst>
                <a:path w="206" h="203">
                  <a:moveTo>
                    <a:pt x="206" y="126"/>
                  </a:moveTo>
                  <a:cubicBezTo>
                    <a:pt x="206" y="129"/>
                    <a:pt x="205" y="134"/>
                    <a:pt x="204" y="136"/>
                  </a:cubicBezTo>
                  <a:cubicBezTo>
                    <a:pt x="203" y="137"/>
                    <a:pt x="200" y="139"/>
                    <a:pt x="198" y="140"/>
                  </a:cubicBezTo>
                  <a:cubicBezTo>
                    <a:pt x="196" y="141"/>
                    <a:pt x="191" y="143"/>
                    <a:pt x="189" y="143"/>
                  </a:cubicBezTo>
                  <a:cubicBezTo>
                    <a:pt x="187" y="143"/>
                    <a:pt x="184" y="142"/>
                    <a:pt x="183" y="142"/>
                  </a:cubicBezTo>
                  <a:cubicBezTo>
                    <a:pt x="181" y="142"/>
                    <a:pt x="179" y="144"/>
                    <a:pt x="178" y="144"/>
                  </a:cubicBezTo>
                  <a:cubicBezTo>
                    <a:pt x="176" y="146"/>
                    <a:pt x="175" y="150"/>
                    <a:pt x="174" y="152"/>
                  </a:cubicBezTo>
                  <a:cubicBezTo>
                    <a:pt x="172" y="154"/>
                    <a:pt x="168" y="157"/>
                    <a:pt x="165" y="159"/>
                  </a:cubicBezTo>
                  <a:cubicBezTo>
                    <a:pt x="163" y="160"/>
                    <a:pt x="158" y="161"/>
                    <a:pt x="156" y="161"/>
                  </a:cubicBezTo>
                  <a:cubicBezTo>
                    <a:pt x="153" y="162"/>
                    <a:pt x="148" y="163"/>
                    <a:pt x="145" y="162"/>
                  </a:cubicBezTo>
                  <a:cubicBezTo>
                    <a:pt x="143" y="162"/>
                    <a:pt x="139" y="161"/>
                    <a:pt x="138" y="161"/>
                  </a:cubicBezTo>
                  <a:cubicBezTo>
                    <a:pt x="136" y="160"/>
                    <a:pt x="132" y="158"/>
                    <a:pt x="131" y="157"/>
                  </a:cubicBezTo>
                  <a:cubicBezTo>
                    <a:pt x="130" y="155"/>
                    <a:pt x="130" y="152"/>
                    <a:pt x="131" y="151"/>
                  </a:cubicBezTo>
                  <a:cubicBezTo>
                    <a:pt x="131" y="150"/>
                    <a:pt x="132" y="148"/>
                    <a:pt x="133" y="148"/>
                  </a:cubicBezTo>
                  <a:cubicBezTo>
                    <a:pt x="134" y="147"/>
                    <a:pt x="136" y="145"/>
                    <a:pt x="137" y="144"/>
                  </a:cubicBezTo>
                  <a:cubicBezTo>
                    <a:pt x="137" y="144"/>
                    <a:pt x="138" y="143"/>
                    <a:pt x="139" y="142"/>
                  </a:cubicBezTo>
                  <a:cubicBezTo>
                    <a:pt x="139" y="142"/>
                    <a:pt x="140" y="141"/>
                    <a:pt x="140" y="140"/>
                  </a:cubicBezTo>
                  <a:cubicBezTo>
                    <a:pt x="141" y="140"/>
                    <a:pt x="142" y="138"/>
                    <a:pt x="142" y="138"/>
                  </a:cubicBezTo>
                  <a:cubicBezTo>
                    <a:pt x="143" y="137"/>
                    <a:pt x="144" y="137"/>
                    <a:pt x="145" y="137"/>
                  </a:cubicBezTo>
                  <a:cubicBezTo>
                    <a:pt x="146" y="137"/>
                    <a:pt x="146" y="138"/>
                    <a:pt x="147" y="139"/>
                  </a:cubicBezTo>
                  <a:cubicBezTo>
                    <a:pt x="147" y="139"/>
                    <a:pt x="148" y="141"/>
                    <a:pt x="148" y="142"/>
                  </a:cubicBezTo>
                  <a:cubicBezTo>
                    <a:pt x="148" y="143"/>
                    <a:pt x="148" y="146"/>
                    <a:pt x="148" y="147"/>
                  </a:cubicBezTo>
                  <a:cubicBezTo>
                    <a:pt x="148" y="148"/>
                    <a:pt x="147" y="149"/>
                    <a:pt x="147" y="149"/>
                  </a:cubicBezTo>
                  <a:cubicBezTo>
                    <a:pt x="147" y="150"/>
                    <a:pt x="146" y="152"/>
                    <a:pt x="146" y="152"/>
                  </a:cubicBezTo>
                  <a:cubicBezTo>
                    <a:pt x="147" y="153"/>
                    <a:pt x="149" y="153"/>
                    <a:pt x="150" y="152"/>
                  </a:cubicBezTo>
                  <a:cubicBezTo>
                    <a:pt x="152" y="152"/>
                    <a:pt x="154" y="150"/>
                    <a:pt x="155" y="149"/>
                  </a:cubicBezTo>
                  <a:cubicBezTo>
                    <a:pt x="156" y="148"/>
                    <a:pt x="158" y="146"/>
                    <a:pt x="158" y="145"/>
                  </a:cubicBezTo>
                  <a:cubicBezTo>
                    <a:pt x="159" y="144"/>
                    <a:pt x="161" y="141"/>
                    <a:pt x="162" y="141"/>
                  </a:cubicBezTo>
                  <a:cubicBezTo>
                    <a:pt x="163" y="140"/>
                    <a:pt x="166" y="139"/>
                    <a:pt x="168" y="139"/>
                  </a:cubicBezTo>
                  <a:cubicBezTo>
                    <a:pt x="168" y="138"/>
                    <a:pt x="170" y="138"/>
                    <a:pt x="171" y="138"/>
                  </a:cubicBezTo>
                  <a:cubicBezTo>
                    <a:pt x="172" y="135"/>
                    <a:pt x="172" y="129"/>
                    <a:pt x="171" y="126"/>
                  </a:cubicBezTo>
                  <a:cubicBezTo>
                    <a:pt x="170" y="125"/>
                    <a:pt x="168" y="122"/>
                    <a:pt x="167" y="121"/>
                  </a:cubicBezTo>
                  <a:cubicBezTo>
                    <a:pt x="166" y="120"/>
                    <a:pt x="164" y="118"/>
                    <a:pt x="164" y="117"/>
                  </a:cubicBezTo>
                  <a:cubicBezTo>
                    <a:pt x="163" y="116"/>
                    <a:pt x="163" y="114"/>
                    <a:pt x="163" y="113"/>
                  </a:cubicBezTo>
                  <a:cubicBezTo>
                    <a:pt x="164" y="113"/>
                    <a:pt x="165" y="113"/>
                    <a:pt x="166" y="113"/>
                  </a:cubicBezTo>
                  <a:cubicBezTo>
                    <a:pt x="166" y="112"/>
                    <a:pt x="167" y="110"/>
                    <a:pt x="167" y="109"/>
                  </a:cubicBezTo>
                  <a:cubicBezTo>
                    <a:pt x="167" y="108"/>
                    <a:pt x="167" y="106"/>
                    <a:pt x="166" y="105"/>
                  </a:cubicBezTo>
                  <a:cubicBezTo>
                    <a:pt x="166" y="104"/>
                    <a:pt x="165" y="104"/>
                    <a:pt x="164" y="103"/>
                  </a:cubicBezTo>
                  <a:cubicBezTo>
                    <a:pt x="163" y="102"/>
                    <a:pt x="161" y="101"/>
                    <a:pt x="161" y="100"/>
                  </a:cubicBezTo>
                  <a:cubicBezTo>
                    <a:pt x="160" y="99"/>
                    <a:pt x="158" y="96"/>
                    <a:pt x="157" y="95"/>
                  </a:cubicBezTo>
                  <a:cubicBezTo>
                    <a:pt x="156" y="94"/>
                    <a:pt x="153" y="92"/>
                    <a:pt x="152" y="90"/>
                  </a:cubicBezTo>
                  <a:cubicBezTo>
                    <a:pt x="151" y="89"/>
                    <a:pt x="150" y="87"/>
                    <a:pt x="149" y="86"/>
                  </a:cubicBezTo>
                  <a:cubicBezTo>
                    <a:pt x="148" y="85"/>
                    <a:pt x="147" y="84"/>
                    <a:pt x="145" y="83"/>
                  </a:cubicBezTo>
                  <a:cubicBezTo>
                    <a:pt x="144" y="83"/>
                    <a:pt x="141" y="83"/>
                    <a:pt x="139" y="83"/>
                  </a:cubicBezTo>
                  <a:cubicBezTo>
                    <a:pt x="137" y="83"/>
                    <a:pt x="132" y="84"/>
                    <a:pt x="130" y="84"/>
                  </a:cubicBezTo>
                  <a:cubicBezTo>
                    <a:pt x="128" y="85"/>
                    <a:pt x="125" y="85"/>
                    <a:pt x="124" y="84"/>
                  </a:cubicBezTo>
                  <a:cubicBezTo>
                    <a:pt x="123" y="84"/>
                    <a:pt x="122" y="82"/>
                    <a:pt x="121" y="81"/>
                  </a:cubicBezTo>
                  <a:cubicBezTo>
                    <a:pt x="120" y="80"/>
                    <a:pt x="119" y="77"/>
                    <a:pt x="118" y="76"/>
                  </a:cubicBezTo>
                  <a:cubicBezTo>
                    <a:pt x="117" y="75"/>
                    <a:pt x="115" y="73"/>
                    <a:pt x="114" y="73"/>
                  </a:cubicBezTo>
                  <a:cubicBezTo>
                    <a:pt x="113" y="73"/>
                    <a:pt x="110" y="74"/>
                    <a:pt x="109" y="74"/>
                  </a:cubicBezTo>
                  <a:cubicBezTo>
                    <a:pt x="107" y="75"/>
                    <a:pt x="103" y="78"/>
                    <a:pt x="102" y="80"/>
                  </a:cubicBezTo>
                  <a:cubicBezTo>
                    <a:pt x="101" y="81"/>
                    <a:pt x="100" y="83"/>
                    <a:pt x="100" y="84"/>
                  </a:cubicBezTo>
                  <a:cubicBezTo>
                    <a:pt x="99" y="85"/>
                    <a:pt x="101" y="86"/>
                    <a:pt x="101" y="87"/>
                  </a:cubicBezTo>
                  <a:cubicBezTo>
                    <a:pt x="100" y="88"/>
                    <a:pt x="98" y="90"/>
                    <a:pt x="97" y="91"/>
                  </a:cubicBezTo>
                  <a:cubicBezTo>
                    <a:pt x="96" y="92"/>
                    <a:pt x="92" y="93"/>
                    <a:pt x="91" y="94"/>
                  </a:cubicBezTo>
                  <a:cubicBezTo>
                    <a:pt x="89" y="94"/>
                    <a:pt x="85" y="94"/>
                    <a:pt x="84" y="95"/>
                  </a:cubicBezTo>
                  <a:cubicBezTo>
                    <a:pt x="82" y="95"/>
                    <a:pt x="78" y="95"/>
                    <a:pt x="77" y="96"/>
                  </a:cubicBezTo>
                  <a:cubicBezTo>
                    <a:pt x="75" y="97"/>
                    <a:pt x="72" y="98"/>
                    <a:pt x="71" y="100"/>
                  </a:cubicBezTo>
                  <a:cubicBezTo>
                    <a:pt x="70" y="101"/>
                    <a:pt x="69" y="103"/>
                    <a:pt x="69" y="105"/>
                  </a:cubicBezTo>
                  <a:cubicBezTo>
                    <a:pt x="69" y="107"/>
                    <a:pt x="70" y="112"/>
                    <a:pt x="70" y="115"/>
                  </a:cubicBezTo>
                  <a:cubicBezTo>
                    <a:pt x="70" y="117"/>
                    <a:pt x="71" y="121"/>
                    <a:pt x="72" y="123"/>
                  </a:cubicBezTo>
                  <a:cubicBezTo>
                    <a:pt x="72" y="125"/>
                    <a:pt x="73" y="129"/>
                    <a:pt x="74" y="131"/>
                  </a:cubicBezTo>
                  <a:cubicBezTo>
                    <a:pt x="75" y="132"/>
                    <a:pt x="79" y="133"/>
                    <a:pt x="81" y="132"/>
                  </a:cubicBezTo>
                  <a:cubicBezTo>
                    <a:pt x="82" y="132"/>
                    <a:pt x="82" y="129"/>
                    <a:pt x="83" y="128"/>
                  </a:cubicBezTo>
                  <a:cubicBezTo>
                    <a:pt x="85" y="127"/>
                    <a:pt x="87" y="128"/>
                    <a:pt x="88" y="128"/>
                  </a:cubicBezTo>
                  <a:cubicBezTo>
                    <a:pt x="89" y="129"/>
                    <a:pt x="91" y="131"/>
                    <a:pt x="92" y="132"/>
                  </a:cubicBezTo>
                  <a:cubicBezTo>
                    <a:pt x="93" y="133"/>
                    <a:pt x="95" y="137"/>
                    <a:pt x="95" y="139"/>
                  </a:cubicBezTo>
                  <a:cubicBezTo>
                    <a:pt x="95" y="141"/>
                    <a:pt x="94" y="146"/>
                    <a:pt x="95" y="148"/>
                  </a:cubicBezTo>
                  <a:cubicBezTo>
                    <a:pt x="95" y="149"/>
                    <a:pt x="96" y="151"/>
                    <a:pt x="97" y="151"/>
                  </a:cubicBezTo>
                  <a:cubicBezTo>
                    <a:pt x="98" y="151"/>
                    <a:pt x="101" y="151"/>
                    <a:pt x="102" y="150"/>
                  </a:cubicBezTo>
                  <a:cubicBezTo>
                    <a:pt x="102" y="150"/>
                    <a:pt x="102" y="149"/>
                    <a:pt x="103" y="149"/>
                  </a:cubicBezTo>
                  <a:cubicBezTo>
                    <a:pt x="103" y="149"/>
                    <a:pt x="104" y="148"/>
                    <a:pt x="105" y="149"/>
                  </a:cubicBezTo>
                  <a:cubicBezTo>
                    <a:pt x="106" y="149"/>
                    <a:pt x="106" y="152"/>
                    <a:pt x="106" y="153"/>
                  </a:cubicBezTo>
                  <a:cubicBezTo>
                    <a:pt x="107" y="154"/>
                    <a:pt x="108" y="156"/>
                    <a:pt x="109" y="157"/>
                  </a:cubicBezTo>
                  <a:cubicBezTo>
                    <a:pt x="110" y="158"/>
                    <a:pt x="112" y="159"/>
                    <a:pt x="113" y="160"/>
                  </a:cubicBezTo>
                  <a:cubicBezTo>
                    <a:pt x="114" y="161"/>
                    <a:pt x="114" y="163"/>
                    <a:pt x="115" y="165"/>
                  </a:cubicBezTo>
                  <a:cubicBezTo>
                    <a:pt x="115" y="166"/>
                    <a:pt x="115" y="167"/>
                    <a:pt x="115" y="168"/>
                  </a:cubicBezTo>
                  <a:cubicBezTo>
                    <a:pt x="115" y="169"/>
                    <a:pt x="114" y="170"/>
                    <a:pt x="113" y="171"/>
                  </a:cubicBezTo>
                  <a:cubicBezTo>
                    <a:pt x="113" y="171"/>
                    <a:pt x="112" y="172"/>
                    <a:pt x="112" y="173"/>
                  </a:cubicBezTo>
                  <a:cubicBezTo>
                    <a:pt x="111" y="173"/>
                    <a:pt x="110" y="174"/>
                    <a:pt x="109" y="175"/>
                  </a:cubicBezTo>
                  <a:cubicBezTo>
                    <a:pt x="108" y="176"/>
                    <a:pt x="106" y="178"/>
                    <a:pt x="106" y="179"/>
                  </a:cubicBezTo>
                  <a:cubicBezTo>
                    <a:pt x="105" y="180"/>
                    <a:pt x="106" y="182"/>
                    <a:pt x="106" y="183"/>
                  </a:cubicBezTo>
                  <a:cubicBezTo>
                    <a:pt x="107" y="184"/>
                    <a:pt x="109" y="185"/>
                    <a:pt x="110" y="185"/>
                  </a:cubicBezTo>
                  <a:cubicBezTo>
                    <a:pt x="112" y="186"/>
                    <a:pt x="116" y="185"/>
                    <a:pt x="118" y="184"/>
                  </a:cubicBezTo>
                  <a:cubicBezTo>
                    <a:pt x="119" y="184"/>
                    <a:pt x="121" y="182"/>
                    <a:pt x="122" y="182"/>
                  </a:cubicBezTo>
                  <a:cubicBezTo>
                    <a:pt x="123" y="181"/>
                    <a:pt x="124" y="180"/>
                    <a:pt x="125" y="179"/>
                  </a:cubicBezTo>
                  <a:cubicBezTo>
                    <a:pt x="125" y="179"/>
                    <a:pt x="127" y="179"/>
                    <a:pt x="128" y="179"/>
                  </a:cubicBezTo>
                  <a:cubicBezTo>
                    <a:pt x="129" y="179"/>
                    <a:pt x="131" y="180"/>
                    <a:pt x="132" y="180"/>
                  </a:cubicBezTo>
                  <a:cubicBezTo>
                    <a:pt x="132" y="181"/>
                    <a:pt x="132" y="183"/>
                    <a:pt x="131" y="184"/>
                  </a:cubicBezTo>
                  <a:cubicBezTo>
                    <a:pt x="131" y="185"/>
                    <a:pt x="128" y="185"/>
                    <a:pt x="127" y="186"/>
                  </a:cubicBezTo>
                  <a:cubicBezTo>
                    <a:pt x="126" y="187"/>
                    <a:pt x="123" y="187"/>
                    <a:pt x="122" y="188"/>
                  </a:cubicBezTo>
                  <a:cubicBezTo>
                    <a:pt x="121" y="190"/>
                    <a:pt x="119" y="193"/>
                    <a:pt x="119" y="194"/>
                  </a:cubicBezTo>
                  <a:cubicBezTo>
                    <a:pt x="118" y="196"/>
                    <a:pt x="119" y="200"/>
                    <a:pt x="119" y="202"/>
                  </a:cubicBezTo>
                  <a:cubicBezTo>
                    <a:pt x="119" y="202"/>
                    <a:pt x="118" y="202"/>
                    <a:pt x="118" y="203"/>
                  </a:cubicBezTo>
                  <a:cubicBezTo>
                    <a:pt x="115" y="203"/>
                    <a:pt x="112" y="203"/>
                    <a:pt x="110" y="203"/>
                  </a:cubicBezTo>
                  <a:cubicBezTo>
                    <a:pt x="107" y="202"/>
                    <a:pt x="102" y="199"/>
                    <a:pt x="99" y="198"/>
                  </a:cubicBezTo>
                  <a:cubicBezTo>
                    <a:pt x="96" y="197"/>
                    <a:pt x="88" y="196"/>
                    <a:pt x="85" y="195"/>
                  </a:cubicBezTo>
                  <a:cubicBezTo>
                    <a:pt x="81" y="194"/>
                    <a:pt x="73" y="190"/>
                    <a:pt x="70" y="189"/>
                  </a:cubicBezTo>
                  <a:cubicBezTo>
                    <a:pt x="67" y="188"/>
                    <a:pt x="62" y="187"/>
                    <a:pt x="60" y="186"/>
                  </a:cubicBezTo>
                  <a:cubicBezTo>
                    <a:pt x="57" y="185"/>
                    <a:pt x="54" y="183"/>
                    <a:pt x="51" y="182"/>
                  </a:cubicBezTo>
                  <a:cubicBezTo>
                    <a:pt x="49" y="181"/>
                    <a:pt x="44" y="180"/>
                    <a:pt x="42" y="180"/>
                  </a:cubicBezTo>
                  <a:cubicBezTo>
                    <a:pt x="40" y="179"/>
                    <a:pt x="37" y="180"/>
                    <a:pt x="36" y="180"/>
                  </a:cubicBezTo>
                  <a:cubicBezTo>
                    <a:pt x="32" y="180"/>
                    <a:pt x="25" y="180"/>
                    <a:pt x="22" y="180"/>
                  </a:cubicBezTo>
                  <a:cubicBezTo>
                    <a:pt x="20" y="179"/>
                    <a:pt x="16" y="177"/>
                    <a:pt x="14" y="177"/>
                  </a:cubicBezTo>
                  <a:cubicBezTo>
                    <a:pt x="13" y="177"/>
                    <a:pt x="9" y="177"/>
                    <a:pt x="8" y="176"/>
                  </a:cubicBezTo>
                  <a:cubicBezTo>
                    <a:pt x="6" y="175"/>
                    <a:pt x="2" y="174"/>
                    <a:pt x="1" y="172"/>
                  </a:cubicBezTo>
                  <a:cubicBezTo>
                    <a:pt x="0" y="170"/>
                    <a:pt x="1" y="166"/>
                    <a:pt x="1" y="164"/>
                  </a:cubicBezTo>
                  <a:cubicBezTo>
                    <a:pt x="1" y="162"/>
                    <a:pt x="1" y="156"/>
                    <a:pt x="1" y="153"/>
                  </a:cubicBezTo>
                  <a:cubicBezTo>
                    <a:pt x="1" y="150"/>
                    <a:pt x="0" y="146"/>
                    <a:pt x="1" y="143"/>
                  </a:cubicBezTo>
                  <a:cubicBezTo>
                    <a:pt x="2" y="139"/>
                    <a:pt x="5" y="133"/>
                    <a:pt x="7" y="130"/>
                  </a:cubicBezTo>
                  <a:cubicBezTo>
                    <a:pt x="8" y="128"/>
                    <a:pt x="12" y="122"/>
                    <a:pt x="14" y="120"/>
                  </a:cubicBezTo>
                  <a:cubicBezTo>
                    <a:pt x="16" y="118"/>
                    <a:pt x="20" y="116"/>
                    <a:pt x="22" y="115"/>
                  </a:cubicBezTo>
                  <a:cubicBezTo>
                    <a:pt x="24" y="114"/>
                    <a:pt x="29" y="111"/>
                    <a:pt x="30" y="109"/>
                  </a:cubicBezTo>
                  <a:cubicBezTo>
                    <a:pt x="31" y="107"/>
                    <a:pt x="33" y="104"/>
                    <a:pt x="34" y="102"/>
                  </a:cubicBezTo>
                  <a:cubicBezTo>
                    <a:pt x="34" y="100"/>
                    <a:pt x="35" y="95"/>
                    <a:pt x="36" y="93"/>
                  </a:cubicBezTo>
                  <a:cubicBezTo>
                    <a:pt x="37" y="89"/>
                    <a:pt x="38" y="82"/>
                    <a:pt x="40" y="78"/>
                  </a:cubicBezTo>
                  <a:cubicBezTo>
                    <a:pt x="41" y="75"/>
                    <a:pt x="46" y="68"/>
                    <a:pt x="48" y="65"/>
                  </a:cubicBezTo>
                  <a:cubicBezTo>
                    <a:pt x="51" y="63"/>
                    <a:pt x="56" y="58"/>
                    <a:pt x="60" y="57"/>
                  </a:cubicBezTo>
                  <a:cubicBezTo>
                    <a:pt x="62" y="56"/>
                    <a:pt x="69" y="57"/>
                    <a:pt x="72" y="57"/>
                  </a:cubicBezTo>
                  <a:cubicBezTo>
                    <a:pt x="75" y="56"/>
                    <a:pt x="81" y="55"/>
                    <a:pt x="83" y="53"/>
                  </a:cubicBezTo>
                  <a:cubicBezTo>
                    <a:pt x="83" y="53"/>
                    <a:pt x="84" y="51"/>
                    <a:pt x="84" y="50"/>
                  </a:cubicBezTo>
                  <a:cubicBezTo>
                    <a:pt x="84" y="47"/>
                    <a:pt x="81" y="42"/>
                    <a:pt x="79" y="40"/>
                  </a:cubicBezTo>
                  <a:cubicBezTo>
                    <a:pt x="78" y="39"/>
                    <a:pt x="77" y="39"/>
                    <a:pt x="76" y="39"/>
                  </a:cubicBezTo>
                  <a:cubicBezTo>
                    <a:pt x="75" y="38"/>
                    <a:pt x="74" y="37"/>
                    <a:pt x="74" y="36"/>
                  </a:cubicBezTo>
                  <a:cubicBezTo>
                    <a:pt x="73" y="34"/>
                    <a:pt x="73" y="29"/>
                    <a:pt x="74" y="27"/>
                  </a:cubicBezTo>
                  <a:cubicBezTo>
                    <a:pt x="74" y="25"/>
                    <a:pt x="77" y="20"/>
                    <a:pt x="79" y="18"/>
                  </a:cubicBezTo>
                  <a:cubicBezTo>
                    <a:pt x="80" y="16"/>
                    <a:pt x="82" y="13"/>
                    <a:pt x="83" y="12"/>
                  </a:cubicBezTo>
                  <a:cubicBezTo>
                    <a:pt x="85" y="11"/>
                    <a:pt x="88" y="9"/>
                    <a:pt x="90" y="8"/>
                  </a:cubicBezTo>
                  <a:cubicBezTo>
                    <a:pt x="92" y="8"/>
                    <a:pt x="95" y="9"/>
                    <a:pt x="96" y="8"/>
                  </a:cubicBezTo>
                  <a:cubicBezTo>
                    <a:pt x="98" y="8"/>
                    <a:pt x="102" y="5"/>
                    <a:pt x="104" y="4"/>
                  </a:cubicBezTo>
                  <a:cubicBezTo>
                    <a:pt x="105" y="3"/>
                    <a:pt x="107" y="1"/>
                    <a:pt x="108" y="0"/>
                  </a:cubicBezTo>
                  <a:cubicBezTo>
                    <a:pt x="109" y="1"/>
                    <a:pt x="110" y="3"/>
                    <a:pt x="111" y="3"/>
                  </a:cubicBezTo>
                  <a:cubicBezTo>
                    <a:pt x="112" y="4"/>
                    <a:pt x="114" y="5"/>
                    <a:pt x="115" y="6"/>
                  </a:cubicBezTo>
                  <a:cubicBezTo>
                    <a:pt x="117" y="7"/>
                    <a:pt x="123" y="9"/>
                    <a:pt x="123" y="9"/>
                  </a:cubicBezTo>
                  <a:cubicBezTo>
                    <a:pt x="123" y="10"/>
                    <a:pt x="128" y="12"/>
                    <a:pt x="129" y="13"/>
                  </a:cubicBezTo>
                  <a:cubicBezTo>
                    <a:pt x="131" y="14"/>
                    <a:pt x="133" y="16"/>
                    <a:pt x="135" y="17"/>
                  </a:cubicBezTo>
                  <a:cubicBezTo>
                    <a:pt x="136" y="18"/>
                    <a:pt x="140" y="21"/>
                    <a:pt x="141" y="22"/>
                  </a:cubicBezTo>
                  <a:cubicBezTo>
                    <a:pt x="143" y="24"/>
                    <a:pt x="146" y="27"/>
                    <a:pt x="147" y="29"/>
                  </a:cubicBezTo>
                  <a:cubicBezTo>
                    <a:pt x="149" y="31"/>
                    <a:pt x="151" y="36"/>
                    <a:pt x="152" y="39"/>
                  </a:cubicBezTo>
                  <a:cubicBezTo>
                    <a:pt x="153" y="41"/>
                    <a:pt x="155" y="44"/>
                    <a:pt x="157" y="46"/>
                  </a:cubicBezTo>
                  <a:cubicBezTo>
                    <a:pt x="158" y="47"/>
                    <a:pt x="160" y="48"/>
                    <a:pt x="161" y="49"/>
                  </a:cubicBezTo>
                  <a:cubicBezTo>
                    <a:pt x="163" y="50"/>
                    <a:pt x="166" y="51"/>
                    <a:pt x="167" y="52"/>
                  </a:cubicBezTo>
                  <a:cubicBezTo>
                    <a:pt x="168" y="52"/>
                    <a:pt x="169" y="53"/>
                    <a:pt x="170" y="54"/>
                  </a:cubicBezTo>
                  <a:cubicBezTo>
                    <a:pt x="171" y="55"/>
                    <a:pt x="171" y="59"/>
                    <a:pt x="171" y="61"/>
                  </a:cubicBezTo>
                  <a:cubicBezTo>
                    <a:pt x="172" y="62"/>
                    <a:pt x="172" y="65"/>
                    <a:pt x="173" y="67"/>
                  </a:cubicBezTo>
                  <a:cubicBezTo>
                    <a:pt x="174" y="68"/>
                    <a:pt x="175" y="71"/>
                    <a:pt x="176" y="72"/>
                  </a:cubicBezTo>
                  <a:cubicBezTo>
                    <a:pt x="177" y="72"/>
                    <a:pt x="179" y="73"/>
                    <a:pt x="180" y="73"/>
                  </a:cubicBezTo>
                  <a:cubicBezTo>
                    <a:pt x="182" y="74"/>
                    <a:pt x="185" y="76"/>
                    <a:pt x="186" y="78"/>
                  </a:cubicBezTo>
                  <a:cubicBezTo>
                    <a:pt x="187" y="80"/>
                    <a:pt x="188" y="85"/>
                    <a:pt x="189" y="87"/>
                  </a:cubicBezTo>
                  <a:cubicBezTo>
                    <a:pt x="189" y="90"/>
                    <a:pt x="190" y="98"/>
                    <a:pt x="190" y="98"/>
                  </a:cubicBezTo>
                  <a:cubicBezTo>
                    <a:pt x="190" y="99"/>
                    <a:pt x="196" y="106"/>
                    <a:pt x="198" y="109"/>
                  </a:cubicBezTo>
                  <a:cubicBezTo>
                    <a:pt x="199" y="111"/>
                    <a:pt x="202" y="114"/>
                    <a:pt x="203" y="116"/>
                  </a:cubicBezTo>
                  <a:cubicBezTo>
                    <a:pt x="204" y="119"/>
                    <a:pt x="206" y="124"/>
                    <a:pt x="206" y="12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5" name="Freeform 132">
              <a:extLst>
                <a:ext uri="{FF2B5EF4-FFF2-40B4-BE49-F238E27FC236}">
                  <a16:creationId xmlns:a16="http://schemas.microsoft.com/office/drawing/2014/main" id="{77B5E1DC-9FD6-43C6-86FB-D8898120D228}"/>
                </a:ext>
              </a:extLst>
            </p:cNvPr>
            <p:cNvSpPr>
              <a:spLocks/>
            </p:cNvSpPr>
            <p:nvPr/>
          </p:nvSpPr>
          <p:spPr bwMode="auto">
            <a:xfrm>
              <a:off x="5014247" y="3749121"/>
              <a:ext cx="634411" cy="374140"/>
            </a:xfrm>
            <a:custGeom>
              <a:avLst/>
              <a:gdLst/>
              <a:ahLst/>
              <a:cxnLst>
                <a:cxn ang="0">
                  <a:pos x="22" y="112"/>
                </a:cxn>
                <a:cxn ang="0">
                  <a:pos x="8" y="107"/>
                </a:cxn>
                <a:cxn ang="0">
                  <a:pos x="0" y="99"/>
                </a:cxn>
                <a:cxn ang="0">
                  <a:pos x="4" y="84"/>
                </a:cxn>
                <a:cxn ang="0">
                  <a:pos x="19" y="63"/>
                </a:cxn>
                <a:cxn ang="0">
                  <a:pos x="30" y="57"/>
                </a:cxn>
                <a:cxn ang="0">
                  <a:pos x="35" y="43"/>
                </a:cxn>
                <a:cxn ang="0">
                  <a:pos x="40" y="20"/>
                </a:cxn>
                <a:cxn ang="0">
                  <a:pos x="44" y="4"/>
                </a:cxn>
                <a:cxn ang="0">
                  <a:pos x="48" y="2"/>
                </a:cxn>
                <a:cxn ang="0">
                  <a:pos x="90" y="17"/>
                </a:cxn>
                <a:cxn ang="0">
                  <a:pos x="115" y="31"/>
                </a:cxn>
                <a:cxn ang="0">
                  <a:pos x="138" y="57"/>
                </a:cxn>
                <a:cxn ang="0">
                  <a:pos x="159" y="71"/>
                </a:cxn>
                <a:cxn ang="0">
                  <a:pos x="176" y="63"/>
                </a:cxn>
                <a:cxn ang="0">
                  <a:pos x="178" y="54"/>
                </a:cxn>
                <a:cxn ang="0">
                  <a:pos x="170" y="49"/>
                </a:cxn>
                <a:cxn ang="0">
                  <a:pos x="160" y="44"/>
                </a:cxn>
                <a:cxn ang="0">
                  <a:pos x="155" y="35"/>
                </a:cxn>
                <a:cxn ang="0">
                  <a:pos x="164" y="27"/>
                </a:cxn>
                <a:cxn ang="0">
                  <a:pos x="179" y="25"/>
                </a:cxn>
                <a:cxn ang="0">
                  <a:pos x="191" y="31"/>
                </a:cxn>
                <a:cxn ang="0">
                  <a:pos x="207" y="33"/>
                </a:cxn>
                <a:cxn ang="0">
                  <a:pos x="222" y="35"/>
                </a:cxn>
                <a:cxn ang="0">
                  <a:pos x="230" y="41"/>
                </a:cxn>
                <a:cxn ang="0">
                  <a:pos x="235" y="52"/>
                </a:cxn>
                <a:cxn ang="0">
                  <a:pos x="243" y="70"/>
                </a:cxn>
                <a:cxn ang="0">
                  <a:pos x="230" y="73"/>
                </a:cxn>
                <a:cxn ang="0">
                  <a:pos x="220" y="81"/>
                </a:cxn>
                <a:cxn ang="0">
                  <a:pos x="196" y="82"/>
                </a:cxn>
                <a:cxn ang="0">
                  <a:pos x="184" y="87"/>
                </a:cxn>
                <a:cxn ang="0">
                  <a:pos x="184" y="97"/>
                </a:cxn>
                <a:cxn ang="0">
                  <a:pos x="195" y="103"/>
                </a:cxn>
                <a:cxn ang="0">
                  <a:pos x="212" y="103"/>
                </a:cxn>
                <a:cxn ang="0">
                  <a:pos x="228" y="116"/>
                </a:cxn>
                <a:cxn ang="0">
                  <a:pos x="226" y="128"/>
                </a:cxn>
                <a:cxn ang="0">
                  <a:pos x="217" y="135"/>
                </a:cxn>
                <a:cxn ang="0">
                  <a:pos x="225" y="142"/>
                </a:cxn>
                <a:cxn ang="0">
                  <a:pos x="213" y="143"/>
                </a:cxn>
                <a:cxn ang="0">
                  <a:pos x="189" y="133"/>
                </a:cxn>
                <a:cxn ang="0">
                  <a:pos x="171" y="130"/>
                </a:cxn>
                <a:cxn ang="0">
                  <a:pos x="136" y="132"/>
                </a:cxn>
                <a:cxn ang="0">
                  <a:pos x="88" y="114"/>
                </a:cxn>
                <a:cxn ang="0">
                  <a:pos x="57" y="113"/>
                </a:cxn>
                <a:cxn ang="0">
                  <a:pos x="32" y="115"/>
                </a:cxn>
              </a:cxnLst>
              <a:rect l="0" t="0" r="r" b="b"/>
              <a:pathLst>
                <a:path w="243" h="143">
                  <a:moveTo>
                    <a:pt x="32" y="115"/>
                  </a:moveTo>
                  <a:cubicBezTo>
                    <a:pt x="29" y="114"/>
                    <a:pt x="24" y="112"/>
                    <a:pt x="22" y="112"/>
                  </a:cubicBezTo>
                  <a:cubicBezTo>
                    <a:pt x="19" y="111"/>
                    <a:pt x="14" y="111"/>
                    <a:pt x="12" y="110"/>
                  </a:cubicBezTo>
                  <a:cubicBezTo>
                    <a:pt x="11" y="109"/>
                    <a:pt x="9" y="108"/>
                    <a:pt x="8" y="107"/>
                  </a:cubicBezTo>
                  <a:cubicBezTo>
                    <a:pt x="7" y="105"/>
                    <a:pt x="5" y="102"/>
                    <a:pt x="4" y="101"/>
                  </a:cubicBezTo>
                  <a:cubicBezTo>
                    <a:pt x="3" y="100"/>
                    <a:pt x="1" y="100"/>
                    <a:pt x="0" y="99"/>
                  </a:cubicBezTo>
                  <a:cubicBezTo>
                    <a:pt x="0" y="98"/>
                    <a:pt x="0" y="96"/>
                    <a:pt x="0" y="95"/>
                  </a:cubicBezTo>
                  <a:cubicBezTo>
                    <a:pt x="0" y="92"/>
                    <a:pt x="3" y="87"/>
                    <a:pt x="4" y="84"/>
                  </a:cubicBezTo>
                  <a:cubicBezTo>
                    <a:pt x="6" y="81"/>
                    <a:pt x="10" y="75"/>
                    <a:pt x="12" y="72"/>
                  </a:cubicBezTo>
                  <a:cubicBezTo>
                    <a:pt x="14" y="69"/>
                    <a:pt x="17" y="65"/>
                    <a:pt x="19" y="63"/>
                  </a:cubicBezTo>
                  <a:cubicBezTo>
                    <a:pt x="20" y="61"/>
                    <a:pt x="22" y="57"/>
                    <a:pt x="24" y="57"/>
                  </a:cubicBezTo>
                  <a:cubicBezTo>
                    <a:pt x="25" y="56"/>
                    <a:pt x="28" y="57"/>
                    <a:pt x="30" y="57"/>
                  </a:cubicBezTo>
                  <a:cubicBezTo>
                    <a:pt x="30" y="56"/>
                    <a:pt x="32" y="55"/>
                    <a:pt x="32" y="54"/>
                  </a:cubicBezTo>
                  <a:cubicBezTo>
                    <a:pt x="33" y="52"/>
                    <a:pt x="34" y="46"/>
                    <a:pt x="35" y="43"/>
                  </a:cubicBezTo>
                  <a:cubicBezTo>
                    <a:pt x="35" y="40"/>
                    <a:pt x="36" y="35"/>
                    <a:pt x="37" y="33"/>
                  </a:cubicBezTo>
                  <a:cubicBezTo>
                    <a:pt x="38" y="29"/>
                    <a:pt x="39" y="23"/>
                    <a:pt x="40" y="20"/>
                  </a:cubicBezTo>
                  <a:cubicBezTo>
                    <a:pt x="41" y="17"/>
                    <a:pt x="43" y="12"/>
                    <a:pt x="43" y="10"/>
                  </a:cubicBezTo>
                  <a:cubicBezTo>
                    <a:pt x="43" y="8"/>
                    <a:pt x="44" y="5"/>
                    <a:pt x="44" y="4"/>
                  </a:cubicBezTo>
                  <a:cubicBezTo>
                    <a:pt x="44" y="3"/>
                    <a:pt x="44" y="2"/>
                    <a:pt x="44" y="0"/>
                  </a:cubicBezTo>
                  <a:cubicBezTo>
                    <a:pt x="45" y="1"/>
                    <a:pt x="47" y="1"/>
                    <a:pt x="48" y="2"/>
                  </a:cubicBezTo>
                  <a:cubicBezTo>
                    <a:pt x="54" y="3"/>
                    <a:pt x="67" y="7"/>
                    <a:pt x="73" y="9"/>
                  </a:cubicBezTo>
                  <a:cubicBezTo>
                    <a:pt x="77" y="11"/>
                    <a:pt x="86" y="15"/>
                    <a:pt x="90" y="17"/>
                  </a:cubicBezTo>
                  <a:cubicBezTo>
                    <a:pt x="93" y="18"/>
                    <a:pt x="98" y="21"/>
                    <a:pt x="101" y="23"/>
                  </a:cubicBezTo>
                  <a:cubicBezTo>
                    <a:pt x="105" y="25"/>
                    <a:pt x="112" y="28"/>
                    <a:pt x="115" y="31"/>
                  </a:cubicBezTo>
                  <a:cubicBezTo>
                    <a:pt x="118" y="33"/>
                    <a:pt x="124" y="39"/>
                    <a:pt x="127" y="42"/>
                  </a:cubicBezTo>
                  <a:cubicBezTo>
                    <a:pt x="130" y="45"/>
                    <a:pt x="135" y="54"/>
                    <a:pt x="138" y="57"/>
                  </a:cubicBezTo>
                  <a:cubicBezTo>
                    <a:pt x="140" y="60"/>
                    <a:pt x="145" y="66"/>
                    <a:pt x="149" y="67"/>
                  </a:cubicBezTo>
                  <a:cubicBezTo>
                    <a:pt x="151" y="69"/>
                    <a:pt x="156" y="71"/>
                    <a:pt x="159" y="71"/>
                  </a:cubicBezTo>
                  <a:cubicBezTo>
                    <a:pt x="162" y="71"/>
                    <a:pt x="167" y="67"/>
                    <a:pt x="170" y="66"/>
                  </a:cubicBezTo>
                  <a:cubicBezTo>
                    <a:pt x="172" y="65"/>
                    <a:pt x="175" y="64"/>
                    <a:pt x="176" y="63"/>
                  </a:cubicBezTo>
                  <a:cubicBezTo>
                    <a:pt x="177" y="62"/>
                    <a:pt x="178" y="60"/>
                    <a:pt x="178" y="59"/>
                  </a:cubicBezTo>
                  <a:cubicBezTo>
                    <a:pt x="179" y="58"/>
                    <a:pt x="179" y="55"/>
                    <a:pt x="178" y="54"/>
                  </a:cubicBezTo>
                  <a:cubicBezTo>
                    <a:pt x="177" y="53"/>
                    <a:pt x="175" y="53"/>
                    <a:pt x="174" y="52"/>
                  </a:cubicBezTo>
                  <a:cubicBezTo>
                    <a:pt x="173" y="51"/>
                    <a:pt x="171" y="50"/>
                    <a:pt x="170" y="49"/>
                  </a:cubicBezTo>
                  <a:cubicBezTo>
                    <a:pt x="169" y="49"/>
                    <a:pt x="169" y="47"/>
                    <a:pt x="168" y="46"/>
                  </a:cubicBezTo>
                  <a:cubicBezTo>
                    <a:pt x="166" y="45"/>
                    <a:pt x="162" y="45"/>
                    <a:pt x="160" y="44"/>
                  </a:cubicBezTo>
                  <a:cubicBezTo>
                    <a:pt x="159" y="43"/>
                    <a:pt x="158" y="41"/>
                    <a:pt x="157" y="40"/>
                  </a:cubicBezTo>
                  <a:cubicBezTo>
                    <a:pt x="157" y="39"/>
                    <a:pt x="155" y="37"/>
                    <a:pt x="155" y="35"/>
                  </a:cubicBezTo>
                  <a:cubicBezTo>
                    <a:pt x="155" y="34"/>
                    <a:pt x="157" y="33"/>
                    <a:pt x="158" y="32"/>
                  </a:cubicBezTo>
                  <a:cubicBezTo>
                    <a:pt x="159" y="31"/>
                    <a:pt x="162" y="28"/>
                    <a:pt x="164" y="27"/>
                  </a:cubicBezTo>
                  <a:cubicBezTo>
                    <a:pt x="165" y="27"/>
                    <a:pt x="169" y="26"/>
                    <a:pt x="170" y="25"/>
                  </a:cubicBezTo>
                  <a:cubicBezTo>
                    <a:pt x="173" y="25"/>
                    <a:pt x="177" y="25"/>
                    <a:pt x="179" y="25"/>
                  </a:cubicBezTo>
                  <a:cubicBezTo>
                    <a:pt x="181" y="25"/>
                    <a:pt x="185" y="27"/>
                    <a:pt x="187" y="27"/>
                  </a:cubicBezTo>
                  <a:cubicBezTo>
                    <a:pt x="188" y="28"/>
                    <a:pt x="190" y="30"/>
                    <a:pt x="191" y="31"/>
                  </a:cubicBezTo>
                  <a:cubicBezTo>
                    <a:pt x="193" y="31"/>
                    <a:pt x="196" y="33"/>
                    <a:pt x="198" y="33"/>
                  </a:cubicBezTo>
                  <a:cubicBezTo>
                    <a:pt x="200" y="33"/>
                    <a:pt x="204" y="32"/>
                    <a:pt x="207" y="33"/>
                  </a:cubicBezTo>
                  <a:cubicBezTo>
                    <a:pt x="209" y="33"/>
                    <a:pt x="212" y="34"/>
                    <a:pt x="214" y="34"/>
                  </a:cubicBezTo>
                  <a:cubicBezTo>
                    <a:pt x="216" y="34"/>
                    <a:pt x="220" y="35"/>
                    <a:pt x="222" y="35"/>
                  </a:cubicBezTo>
                  <a:cubicBezTo>
                    <a:pt x="223" y="35"/>
                    <a:pt x="226" y="36"/>
                    <a:pt x="229" y="36"/>
                  </a:cubicBezTo>
                  <a:cubicBezTo>
                    <a:pt x="230" y="38"/>
                    <a:pt x="230" y="40"/>
                    <a:pt x="230" y="41"/>
                  </a:cubicBezTo>
                  <a:cubicBezTo>
                    <a:pt x="230" y="42"/>
                    <a:pt x="230" y="45"/>
                    <a:pt x="230" y="46"/>
                  </a:cubicBezTo>
                  <a:cubicBezTo>
                    <a:pt x="231" y="48"/>
                    <a:pt x="234" y="51"/>
                    <a:pt x="235" y="52"/>
                  </a:cubicBezTo>
                  <a:cubicBezTo>
                    <a:pt x="236" y="55"/>
                    <a:pt x="238" y="60"/>
                    <a:pt x="239" y="63"/>
                  </a:cubicBezTo>
                  <a:cubicBezTo>
                    <a:pt x="240" y="65"/>
                    <a:pt x="241" y="68"/>
                    <a:pt x="243" y="70"/>
                  </a:cubicBezTo>
                  <a:cubicBezTo>
                    <a:pt x="241" y="71"/>
                    <a:pt x="239" y="73"/>
                    <a:pt x="238" y="73"/>
                  </a:cubicBezTo>
                  <a:cubicBezTo>
                    <a:pt x="236" y="73"/>
                    <a:pt x="232" y="72"/>
                    <a:pt x="230" y="73"/>
                  </a:cubicBezTo>
                  <a:cubicBezTo>
                    <a:pt x="228" y="74"/>
                    <a:pt x="225" y="77"/>
                    <a:pt x="224" y="78"/>
                  </a:cubicBezTo>
                  <a:cubicBezTo>
                    <a:pt x="223" y="79"/>
                    <a:pt x="221" y="81"/>
                    <a:pt x="220" y="81"/>
                  </a:cubicBezTo>
                  <a:cubicBezTo>
                    <a:pt x="216" y="82"/>
                    <a:pt x="209" y="81"/>
                    <a:pt x="205" y="81"/>
                  </a:cubicBezTo>
                  <a:cubicBezTo>
                    <a:pt x="203" y="81"/>
                    <a:pt x="198" y="82"/>
                    <a:pt x="196" y="82"/>
                  </a:cubicBezTo>
                  <a:cubicBezTo>
                    <a:pt x="194" y="83"/>
                    <a:pt x="190" y="84"/>
                    <a:pt x="188" y="85"/>
                  </a:cubicBezTo>
                  <a:cubicBezTo>
                    <a:pt x="187" y="85"/>
                    <a:pt x="185" y="87"/>
                    <a:pt x="184" y="87"/>
                  </a:cubicBezTo>
                  <a:cubicBezTo>
                    <a:pt x="184" y="88"/>
                    <a:pt x="183" y="91"/>
                    <a:pt x="183" y="92"/>
                  </a:cubicBezTo>
                  <a:cubicBezTo>
                    <a:pt x="183" y="93"/>
                    <a:pt x="184" y="96"/>
                    <a:pt x="184" y="97"/>
                  </a:cubicBezTo>
                  <a:cubicBezTo>
                    <a:pt x="185" y="98"/>
                    <a:pt x="187" y="100"/>
                    <a:pt x="188" y="101"/>
                  </a:cubicBezTo>
                  <a:cubicBezTo>
                    <a:pt x="190" y="102"/>
                    <a:pt x="193" y="103"/>
                    <a:pt x="195" y="103"/>
                  </a:cubicBezTo>
                  <a:cubicBezTo>
                    <a:pt x="198" y="103"/>
                    <a:pt x="203" y="102"/>
                    <a:pt x="206" y="102"/>
                  </a:cubicBezTo>
                  <a:cubicBezTo>
                    <a:pt x="207" y="102"/>
                    <a:pt x="210" y="102"/>
                    <a:pt x="212" y="103"/>
                  </a:cubicBezTo>
                  <a:cubicBezTo>
                    <a:pt x="215" y="104"/>
                    <a:pt x="220" y="108"/>
                    <a:pt x="223" y="110"/>
                  </a:cubicBezTo>
                  <a:cubicBezTo>
                    <a:pt x="224" y="111"/>
                    <a:pt x="227" y="114"/>
                    <a:pt x="228" y="116"/>
                  </a:cubicBezTo>
                  <a:cubicBezTo>
                    <a:pt x="229" y="117"/>
                    <a:pt x="229" y="121"/>
                    <a:pt x="229" y="122"/>
                  </a:cubicBezTo>
                  <a:cubicBezTo>
                    <a:pt x="229" y="124"/>
                    <a:pt x="227" y="127"/>
                    <a:pt x="226" y="128"/>
                  </a:cubicBezTo>
                  <a:cubicBezTo>
                    <a:pt x="225" y="128"/>
                    <a:pt x="223" y="129"/>
                    <a:pt x="222" y="130"/>
                  </a:cubicBezTo>
                  <a:cubicBezTo>
                    <a:pt x="221" y="131"/>
                    <a:pt x="217" y="133"/>
                    <a:pt x="217" y="135"/>
                  </a:cubicBezTo>
                  <a:cubicBezTo>
                    <a:pt x="217" y="136"/>
                    <a:pt x="220" y="138"/>
                    <a:pt x="221" y="139"/>
                  </a:cubicBezTo>
                  <a:cubicBezTo>
                    <a:pt x="222" y="140"/>
                    <a:pt x="223" y="141"/>
                    <a:pt x="225" y="142"/>
                  </a:cubicBezTo>
                  <a:cubicBezTo>
                    <a:pt x="224" y="143"/>
                    <a:pt x="223" y="143"/>
                    <a:pt x="222" y="143"/>
                  </a:cubicBezTo>
                  <a:cubicBezTo>
                    <a:pt x="220" y="143"/>
                    <a:pt x="215" y="143"/>
                    <a:pt x="213" y="143"/>
                  </a:cubicBezTo>
                  <a:cubicBezTo>
                    <a:pt x="211" y="143"/>
                    <a:pt x="206" y="143"/>
                    <a:pt x="204" y="142"/>
                  </a:cubicBezTo>
                  <a:cubicBezTo>
                    <a:pt x="200" y="140"/>
                    <a:pt x="193" y="135"/>
                    <a:pt x="189" y="133"/>
                  </a:cubicBezTo>
                  <a:cubicBezTo>
                    <a:pt x="186" y="132"/>
                    <a:pt x="181" y="131"/>
                    <a:pt x="179" y="130"/>
                  </a:cubicBezTo>
                  <a:cubicBezTo>
                    <a:pt x="177" y="130"/>
                    <a:pt x="173" y="129"/>
                    <a:pt x="171" y="130"/>
                  </a:cubicBezTo>
                  <a:cubicBezTo>
                    <a:pt x="168" y="130"/>
                    <a:pt x="162" y="133"/>
                    <a:pt x="159" y="133"/>
                  </a:cubicBezTo>
                  <a:cubicBezTo>
                    <a:pt x="153" y="134"/>
                    <a:pt x="141" y="133"/>
                    <a:pt x="136" y="132"/>
                  </a:cubicBezTo>
                  <a:cubicBezTo>
                    <a:pt x="130" y="130"/>
                    <a:pt x="119" y="126"/>
                    <a:pt x="114" y="124"/>
                  </a:cubicBezTo>
                  <a:cubicBezTo>
                    <a:pt x="107" y="122"/>
                    <a:pt x="95" y="116"/>
                    <a:pt x="88" y="114"/>
                  </a:cubicBezTo>
                  <a:cubicBezTo>
                    <a:pt x="84" y="112"/>
                    <a:pt x="75" y="110"/>
                    <a:pt x="70" y="110"/>
                  </a:cubicBezTo>
                  <a:cubicBezTo>
                    <a:pt x="67" y="110"/>
                    <a:pt x="60" y="112"/>
                    <a:pt x="57" y="113"/>
                  </a:cubicBezTo>
                  <a:cubicBezTo>
                    <a:pt x="53" y="114"/>
                    <a:pt x="45" y="116"/>
                    <a:pt x="41" y="116"/>
                  </a:cubicBezTo>
                  <a:cubicBezTo>
                    <a:pt x="39" y="116"/>
                    <a:pt x="34" y="115"/>
                    <a:pt x="32" y="115"/>
                  </a:cubicBezTo>
                  <a:cubicBezTo>
                    <a:pt x="32" y="115"/>
                    <a:pt x="32" y="115"/>
                    <a:pt x="32" y="11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6" name="Freeform 133">
              <a:extLst>
                <a:ext uri="{FF2B5EF4-FFF2-40B4-BE49-F238E27FC236}">
                  <a16:creationId xmlns:a16="http://schemas.microsoft.com/office/drawing/2014/main" id="{2C085275-8CF2-4065-8303-363C66A0BAD3}"/>
                </a:ext>
              </a:extLst>
            </p:cNvPr>
            <p:cNvSpPr>
              <a:spLocks/>
            </p:cNvSpPr>
            <p:nvPr/>
          </p:nvSpPr>
          <p:spPr bwMode="auto">
            <a:xfrm>
              <a:off x="5431765" y="5175191"/>
              <a:ext cx="40668" cy="35246"/>
            </a:xfrm>
            <a:custGeom>
              <a:avLst/>
              <a:gdLst/>
              <a:ahLst/>
              <a:cxnLst>
                <a:cxn ang="0">
                  <a:pos x="14" y="9"/>
                </a:cxn>
                <a:cxn ang="0">
                  <a:pos x="13" y="12"/>
                </a:cxn>
                <a:cxn ang="0">
                  <a:pos x="8" y="11"/>
                </a:cxn>
                <a:cxn ang="0">
                  <a:pos x="4" y="12"/>
                </a:cxn>
                <a:cxn ang="0">
                  <a:pos x="1" y="10"/>
                </a:cxn>
                <a:cxn ang="0">
                  <a:pos x="2" y="5"/>
                </a:cxn>
                <a:cxn ang="0">
                  <a:pos x="5" y="3"/>
                </a:cxn>
                <a:cxn ang="0">
                  <a:pos x="7" y="0"/>
                </a:cxn>
                <a:cxn ang="0">
                  <a:pos x="10" y="1"/>
                </a:cxn>
                <a:cxn ang="0">
                  <a:pos x="14" y="2"/>
                </a:cxn>
                <a:cxn ang="0">
                  <a:pos x="15" y="5"/>
                </a:cxn>
                <a:cxn ang="0">
                  <a:pos x="14" y="9"/>
                </a:cxn>
              </a:cxnLst>
              <a:rect l="0" t="0" r="r" b="b"/>
              <a:pathLst>
                <a:path w="15" h="13">
                  <a:moveTo>
                    <a:pt x="14" y="9"/>
                  </a:moveTo>
                  <a:cubicBezTo>
                    <a:pt x="14" y="10"/>
                    <a:pt x="14" y="12"/>
                    <a:pt x="13" y="12"/>
                  </a:cubicBezTo>
                  <a:cubicBezTo>
                    <a:pt x="12" y="13"/>
                    <a:pt x="10" y="11"/>
                    <a:pt x="8" y="11"/>
                  </a:cubicBezTo>
                  <a:cubicBezTo>
                    <a:pt x="7" y="11"/>
                    <a:pt x="5" y="12"/>
                    <a:pt x="4" y="12"/>
                  </a:cubicBezTo>
                  <a:cubicBezTo>
                    <a:pt x="3" y="12"/>
                    <a:pt x="1" y="10"/>
                    <a:pt x="1" y="10"/>
                  </a:cubicBezTo>
                  <a:cubicBezTo>
                    <a:pt x="0" y="8"/>
                    <a:pt x="1" y="6"/>
                    <a:pt x="2" y="5"/>
                  </a:cubicBezTo>
                  <a:cubicBezTo>
                    <a:pt x="3" y="4"/>
                    <a:pt x="5" y="3"/>
                    <a:pt x="5" y="3"/>
                  </a:cubicBezTo>
                  <a:cubicBezTo>
                    <a:pt x="6" y="2"/>
                    <a:pt x="7" y="1"/>
                    <a:pt x="7" y="0"/>
                  </a:cubicBezTo>
                  <a:cubicBezTo>
                    <a:pt x="8" y="0"/>
                    <a:pt x="9" y="0"/>
                    <a:pt x="10" y="1"/>
                  </a:cubicBezTo>
                  <a:cubicBezTo>
                    <a:pt x="11" y="1"/>
                    <a:pt x="13" y="1"/>
                    <a:pt x="14" y="2"/>
                  </a:cubicBezTo>
                  <a:cubicBezTo>
                    <a:pt x="14" y="2"/>
                    <a:pt x="14" y="4"/>
                    <a:pt x="15" y="5"/>
                  </a:cubicBezTo>
                  <a:cubicBezTo>
                    <a:pt x="15" y="6"/>
                    <a:pt x="15" y="8"/>
                    <a:pt x="14" y="9"/>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7" name="Freeform 134">
              <a:extLst>
                <a:ext uri="{FF2B5EF4-FFF2-40B4-BE49-F238E27FC236}">
                  <a16:creationId xmlns:a16="http://schemas.microsoft.com/office/drawing/2014/main" id="{23C18668-6D6E-445C-820D-F4130FD3A508}"/>
                </a:ext>
              </a:extLst>
            </p:cNvPr>
            <p:cNvSpPr>
              <a:spLocks/>
            </p:cNvSpPr>
            <p:nvPr/>
          </p:nvSpPr>
          <p:spPr bwMode="auto">
            <a:xfrm>
              <a:off x="5125405" y="5234836"/>
              <a:ext cx="16267" cy="18979"/>
            </a:xfrm>
            <a:custGeom>
              <a:avLst/>
              <a:gdLst/>
              <a:ahLst/>
              <a:cxnLst>
                <a:cxn ang="0">
                  <a:pos x="5" y="2"/>
                </a:cxn>
                <a:cxn ang="0">
                  <a:pos x="3" y="0"/>
                </a:cxn>
                <a:cxn ang="0">
                  <a:pos x="0" y="2"/>
                </a:cxn>
                <a:cxn ang="0">
                  <a:pos x="0" y="5"/>
                </a:cxn>
                <a:cxn ang="0">
                  <a:pos x="1" y="7"/>
                </a:cxn>
                <a:cxn ang="0">
                  <a:pos x="3" y="7"/>
                </a:cxn>
                <a:cxn ang="0">
                  <a:pos x="4" y="5"/>
                </a:cxn>
                <a:cxn ang="0">
                  <a:pos x="5" y="2"/>
                </a:cxn>
              </a:cxnLst>
              <a:rect l="0" t="0" r="r" b="b"/>
              <a:pathLst>
                <a:path w="6" h="8">
                  <a:moveTo>
                    <a:pt x="5" y="2"/>
                  </a:moveTo>
                  <a:cubicBezTo>
                    <a:pt x="5" y="1"/>
                    <a:pt x="4" y="0"/>
                    <a:pt x="3" y="0"/>
                  </a:cubicBezTo>
                  <a:cubicBezTo>
                    <a:pt x="2" y="0"/>
                    <a:pt x="1" y="1"/>
                    <a:pt x="0" y="2"/>
                  </a:cubicBezTo>
                  <a:cubicBezTo>
                    <a:pt x="0" y="2"/>
                    <a:pt x="0" y="4"/>
                    <a:pt x="0" y="5"/>
                  </a:cubicBezTo>
                  <a:cubicBezTo>
                    <a:pt x="0" y="5"/>
                    <a:pt x="0" y="7"/>
                    <a:pt x="1" y="7"/>
                  </a:cubicBezTo>
                  <a:cubicBezTo>
                    <a:pt x="1" y="8"/>
                    <a:pt x="3" y="8"/>
                    <a:pt x="3" y="7"/>
                  </a:cubicBezTo>
                  <a:cubicBezTo>
                    <a:pt x="4" y="7"/>
                    <a:pt x="4" y="5"/>
                    <a:pt x="4" y="5"/>
                  </a:cubicBezTo>
                  <a:cubicBezTo>
                    <a:pt x="5" y="4"/>
                    <a:pt x="6" y="3"/>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8" name="Freeform 135">
              <a:extLst>
                <a:ext uri="{FF2B5EF4-FFF2-40B4-BE49-F238E27FC236}">
                  <a16:creationId xmlns:a16="http://schemas.microsoft.com/office/drawing/2014/main" id="{48FAD3FA-9677-4FCD-8F08-20D02197D237}"/>
                </a:ext>
              </a:extLst>
            </p:cNvPr>
            <p:cNvSpPr>
              <a:spLocks/>
            </p:cNvSpPr>
            <p:nvPr/>
          </p:nvSpPr>
          <p:spPr bwMode="auto">
            <a:xfrm>
              <a:off x="4989847" y="4459445"/>
              <a:ext cx="628989" cy="778103"/>
            </a:xfrm>
            <a:custGeom>
              <a:avLst/>
              <a:gdLst/>
              <a:ahLst/>
              <a:cxnLst>
                <a:cxn ang="0">
                  <a:pos x="1" y="39"/>
                </a:cxn>
                <a:cxn ang="0">
                  <a:pos x="15" y="23"/>
                </a:cxn>
                <a:cxn ang="0">
                  <a:pos x="35" y="29"/>
                </a:cxn>
                <a:cxn ang="0">
                  <a:pos x="53" y="34"/>
                </a:cxn>
                <a:cxn ang="0">
                  <a:pos x="56" y="22"/>
                </a:cxn>
                <a:cxn ang="0">
                  <a:pos x="60" y="4"/>
                </a:cxn>
                <a:cxn ang="0">
                  <a:pos x="76" y="6"/>
                </a:cxn>
                <a:cxn ang="0">
                  <a:pos x="96" y="13"/>
                </a:cxn>
                <a:cxn ang="0">
                  <a:pos x="104" y="38"/>
                </a:cxn>
                <a:cxn ang="0">
                  <a:pos x="115" y="67"/>
                </a:cxn>
                <a:cxn ang="0">
                  <a:pos x="129" y="81"/>
                </a:cxn>
                <a:cxn ang="0">
                  <a:pos x="130" y="99"/>
                </a:cxn>
                <a:cxn ang="0">
                  <a:pos x="155" y="105"/>
                </a:cxn>
                <a:cxn ang="0">
                  <a:pos x="178" y="110"/>
                </a:cxn>
                <a:cxn ang="0">
                  <a:pos x="192" y="123"/>
                </a:cxn>
                <a:cxn ang="0">
                  <a:pos x="208" y="174"/>
                </a:cxn>
                <a:cxn ang="0">
                  <a:pos x="219" y="185"/>
                </a:cxn>
                <a:cxn ang="0">
                  <a:pos x="211" y="193"/>
                </a:cxn>
                <a:cxn ang="0">
                  <a:pos x="212" y="202"/>
                </a:cxn>
                <a:cxn ang="0">
                  <a:pos x="196" y="201"/>
                </a:cxn>
                <a:cxn ang="0">
                  <a:pos x="200" y="210"/>
                </a:cxn>
                <a:cxn ang="0">
                  <a:pos x="200" y="218"/>
                </a:cxn>
                <a:cxn ang="0">
                  <a:pos x="200" y="231"/>
                </a:cxn>
                <a:cxn ang="0">
                  <a:pos x="211" y="250"/>
                </a:cxn>
                <a:cxn ang="0">
                  <a:pos x="226" y="262"/>
                </a:cxn>
                <a:cxn ang="0">
                  <a:pos x="233" y="277"/>
                </a:cxn>
                <a:cxn ang="0">
                  <a:pos x="237" y="294"/>
                </a:cxn>
                <a:cxn ang="0">
                  <a:pos x="209" y="294"/>
                </a:cxn>
                <a:cxn ang="0">
                  <a:pos x="205" y="274"/>
                </a:cxn>
                <a:cxn ang="0">
                  <a:pos x="184" y="272"/>
                </a:cxn>
                <a:cxn ang="0">
                  <a:pos x="179" y="259"/>
                </a:cxn>
                <a:cxn ang="0">
                  <a:pos x="162" y="244"/>
                </a:cxn>
                <a:cxn ang="0">
                  <a:pos x="157" y="228"/>
                </a:cxn>
                <a:cxn ang="0">
                  <a:pos x="152" y="219"/>
                </a:cxn>
                <a:cxn ang="0">
                  <a:pos x="143" y="220"/>
                </a:cxn>
                <a:cxn ang="0">
                  <a:pos x="138" y="209"/>
                </a:cxn>
                <a:cxn ang="0">
                  <a:pos x="139" y="196"/>
                </a:cxn>
                <a:cxn ang="0">
                  <a:pos x="123" y="177"/>
                </a:cxn>
                <a:cxn ang="0">
                  <a:pos x="92" y="173"/>
                </a:cxn>
                <a:cxn ang="0">
                  <a:pos x="83" y="192"/>
                </a:cxn>
                <a:cxn ang="0">
                  <a:pos x="72" y="199"/>
                </a:cxn>
                <a:cxn ang="0">
                  <a:pos x="70" y="212"/>
                </a:cxn>
                <a:cxn ang="0">
                  <a:pos x="65" y="222"/>
                </a:cxn>
                <a:cxn ang="0">
                  <a:pos x="62" y="234"/>
                </a:cxn>
                <a:cxn ang="0">
                  <a:pos x="51" y="244"/>
                </a:cxn>
                <a:cxn ang="0">
                  <a:pos x="53" y="275"/>
                </a:cxn>
                <a:cxn ang="0">
                  <a:pos x="54" y="291"/>
                </a:cxn>
                <a:cxn ang="0">
                  <a:pos x="45" y="288"/>
                </a:cxn>
                <a:cxn ang="0">
                  <a:pos x="28" y="282"/>
                </a:cxn>
                <a:cxn ang="0">
                  <a:pos x="19" y="258"/>
                </a:cxn>
                <a:cxn ang="0">
                  <a:pos x="25" y="225"/>
                </a:cxn>
                <a:cxn ang="0">
                  <a:pos x="29" y="209"/>
                </a:cxn>
                <a:cxn ang="0">
                  <a:pos x="18" y="207"/>
                </a:cxn>
                <a:cxn ang="0">
                  <a:pos x="14" y="196"/>
                </a:cxn>
                <a:cxn ang="0">
                  <a:pos x="35" y="188"/>
                </a:cxn>
                <a:cxn ang="0">
                  <a:pos x="39" y="161"/>
                </a:cxn>
                <a:cxn ang="0">
                  <a:pos x="34" y="132"/>
                </a:cxn>
                <a:cxn ang="0">
                  <a:pos x="26" y="106"/>
                </a:cxn>
                <a:cxn ang="0">
                  <a:pos x="12" y="87"/>
                </a:cxn>
                <a:cxn ang="0">
                  <a:pos x="1" y="53"/>
                </a:cxn>
              </a:cxnLst>
              <a:rect l="0" t="0" r="r" b="b"/>
              <a:pathLst>
                <a:path w="241" h="298">
                  <a:moveTo>
                    <a:pt x="1" y="53"/>
                  </a:moveTo>
                  <a:cubicBezTo>
                    <a:pt x="1" y="52"/>
                    <a:pt x="1" y="52"/>
                    <a:pt x="1" y="52"/>
                  </a:cubicBezTo>
                  <a:cubicBezTo>
                    <a:pt x="0" y="49"/>
                    <a:pt x="1" y="43"/>
                    <a:pt x="1" y="39"/>
                  </a:cubicBezTo>
                  <a:cubicBezTo>
                    <a:pt x="1" y="37"/>
                    <a:pt x="1" y="31"/>
                    <a:pt x="3" y="28"/>
                  </a:cubicBezTo>
                  <a:cubicBezTo>
                    <a:pt x="4" y="27"/>
                    <a:pt x="8" y="25"/>
                    <a:pt x="10" y="24"/>
                  </a:cubicBezTo>
                  <a:cubicBezTo>
                    <a:pt x="11" y="24"/>
                    <a:pt x="14" y="23"/>
                    <a:pt x="15" y="23"/>
                  </a:cubicBezTo>
                  <a:cubicBezTo>
                    <a:pt x="17" y="23"/>
                    <a:pt x="21" y="23"/>
                    <a:pt x="22" y="23"/>
                  </a:cubicBezTo>
                  <a:cubicBezTo>
                    <a:pt x="24" y="23"/>
                    <a:pt x="28" y="23"/>
                    <a:pt x="30" y="24"/>
                  </a:cubicBezTo>
                  <a:cubicBezTo>
                    <a:pt x="32" y="24"/>
                    <a:pt x="34" y="28"/>
                    <a:pt x="35" y="29"/>
                  </a:cubicBezTo>
                  <a:cubicBezTo>
                    <a:pt x="37" y="30"/>
                    <a:pt x="41" y="33"/>
                    <a:pt x="43" y="34"/>
                  </a:cubicBezTo>
                  <a:cubicBezTo>
                    <a:pt x="45" y="34"/>
                    <a:pt x="47" y="34"/>
                    <a:pt x="48" y="35"/>
                  </a:cubicBezTo>
                  <a:cubicBezTo>
                    <a:pt x="50" y="35"/>
                    <a:pt x="52" y="35"/>
                    <a:pt x="53" y="34"/>
                  </a:cubicBezTo>
                  <a:cubicBezTo>
                    <a:pt x="54" y="34"/>
                    <a:pt x="54" y="32"/>
                    <a:pt x="55" y="31"/>
                  </a:cubicBezTo>
                  <a:cubicBezTo>
                    <a:pt x="55" y="30"/>
                    <a:pt x="58" y="29"/>
                    <a:pt x="58" y="28"/>
                  </a:cubicBezTo>
                  <a:cubicBezTo>
                    <a:pt x="59" y="27"/>
                    <a:pt x="57" y="24"/>
                    <a:pt x="56" y="22"/>
                  </a:cubicBezTo>
                  <a:cubicBezTo>
                    <a:pt x="56" y="20"/>
                    <a:pt x="56" y="17"/>
                    <a:pt x="56" y="15"/>
                  </a:cubicBezTo>
                  <a:cubicBezTo>
                    <a:pt x="56" y="13"/>
                    <a:pt x="58" y="11"/>
                    <a:pt x="58" y="10"/>
                  </a:cubicBezTo>
                  <a:cubicBezTo>
                    <a:pt x="59" y="9"/>
                    <a:pt x="59" y="6"/>
                    <a:pt x="60" y="4"/>
                  </a:cubicBezTo>
                  <a:cubicBezTo>
                    <a:pt x="60" y="3"/>
                    <a:pt x="62" y="1"/>
                    <a:pt x="64" y="0"/>
                  </a:cubicBezTo>
                  <a:cubicBezTo>
                    <a:pt x="65" y="0"/>
                    <a:pt x="69" y="1"/>
                    <a:pt x="70" y="1"/>
                  </a:cubicBezTo>
                  <a:cubicBezTo>
                    <a:pt x="72" y="2"/>
                    <a:pt x="75" y="5"/>
                    <a:pt x="76" y="6"/>
                  </a:cubicBezTo>
                  <a:cubicBezTo>
                    <a:pt x="78" y="7"/>
                    <a:pt x="82" y="8"/>
                    <a:pt x="84" y="9"/>
                  </a:cubicBezTo>
                  <a:cubicBezTo>
                    <a:pt x="85" y="9"/>
                    <a:pt x="88" y="10"/>
                    <a:pt x="90" y="10"/>
                  </a:cubicBezTo>
                  <a:cubicBezTo>
                    <a:pt x="92" y="11"/>
                    <a:pt x="95" y="12"/>
                    <a:pt x="96" y="13"/>
                  </a:cubicBezTo>
                  <a:cubicBezTo>
                    <a:pt x="98" y="15"/>
                    <a:pt x="101" y="19"/>
                    <a:pt x="102" y="21"/>
                  </a:cubicBezTo>
                  <a:cubicBezTo>
                    <a:pt x="103" y="22"/>
                    <a:pt x="103" y="26"/>
                    <a:pt x="104" y="28"/>
                  </a:cubicBezTo>
                  <a:cubicBezTo>
                    <a:pt x="104" y="31"/>
                    <a:pt x="104" y="36"/>
                    <a:pt x="104" y="38"/>
                  </a:cubicBezTo>
                  <a:cubicBezTo>
                    <a:pt x="104" y="41"/>
                    <a:pt x="103" y="48"/>
                    <a:pt x="104" y="52"/>
                  </a:cubicBezTo>
                  <a:cubicBezTo>
                    <a:pt x="104" y="54"/>
                    <a:pt x="107" y="59"/>
                    <a:pt x="109" y="61"/>
                  </a:cubicBezTo>
                  <a:cubicBezTo>
                    <a:pt x="110" y="63"/>
                    <a:pt x="113" y="66"/>
                    <a:pt x="115" y="67"/>
                  </a:cubicBezTo>
                  <a:cubicBezTo>
                    <a:pt x="116" y="69"/>
                    <a:pt x="119" y="70"/>
                    <a:pt x="121" y="71"/>
                  </a:cubicBezTo>
                  <a:cubicBezTo>
                    <a:pt x="122" y="72"/>
                    <a:pt x="125" y="75"/>
                    <a:pt x="127" y="76"/>
                  </a:cubicBezTo>
                  <a:cubicBezTo>
                    <a:pt x="127" y="77"/>
                    <a:pt x="128" y="80"/>
                    <a:pt x="129" y="81"/>
                  </a:cubicBezTo>
                  <a:cubicBezTo>
                    <a:pt x="129" y="82"/>
                    <a:pt x="129" y="85"/>
                    <a:pt x="129" y="87"/>
                  </a:cubicBezTo>
                  <a:cubicBezTo>
                    <a:pt x="129" y="88"/>
                    <a:pt x="127" y="91"/>
                    <a:pt x="127" y="92"/>
                  </a:cubicBezTo>
                  <a:cubicBezTo>
                    <a:pt x="127" y="94"/>
                    <a:pt x="129" y="98"/>
                    <a:pt x="130" y="99"/>
                  </a:cubicBezTo>
                  <a:cubicBezTo>
                    <a:pt x="131" y="101"/>
                    <a:pt x="135" y="103"/>
                    <a:pt x="137" y="104"/>
                  </a:cubicBezTo>
                  <a:cubicBezTo>
                    <a:pt x="139" y="104"/>
                    <a:pt x="144" y="101"/>
                    <a:pt x="146" y="101"/>
                  </a:cubicBezTo>
                  <a:cubicBezTo>
                    <a:pt x="149" y="102"/>
                    <a:pt x="153" y="104"/>
                    <a:pt x="155" y="105"/>
                  </a:cubicBezTo>
                  <a:cubicBezTo>
                    <a:pt x="157" y="106"/>
                    <a:pt x="160" y="108"/>
                    <a:pt x="161" y="109"/>
                  </a:cubicBezTo>
                  <a:cubicBezTo>
                    <a:pt x="163" y="110"/>
                    <a:pt x="166" y="110"/>
                    <a:pt x="168" y="111"/>
                  </a:cubicBezTo>
                  <a:cubicBezTo>
                    <a:pt x="171" y="111"/>
                    <a:pt x="175" y="110"/>
                    <a:pt x="178" y="110"/>
                  </a:cubicBezTo>
                  <a:cubicBezTo>
                    <a:pt x="180" y="109"/>
                    <a:pt x="184" y="108"/>
                    <a:pt x="187" y="107"/>
                  </a:cubicBezTo>
                  <a:cubicBezTo>
                    <a:pt x="187" y="107"/>
                    <a:pt x="189" y="107"/>
                    <a:pt x="191" y="107"/>
                  </a:cubicBezTo>
                  <a:cubicBezTo>
                    <a:pt x="190" y="111"/>
                    <a:pt x="191" y="119"/>
                    <a:pt x="192" y="123"/>
                  </a:cubicBezTo>
                  <a:cubicBezTo>
                    <a:pt x="192" y="126"/>
                    <a:pt x="193" y="133"/>
                    <a:pt x="194" y="136"/>
                  </a:cubicBezTo>
                  <a:cubicBezTo>
                    <a:pt x="195" y="143"/>
                    <a:pt x="201" y="156"/>
                    <a:pt x="204" y="163"/>
                  </a:cubicBezTo>
                  <a:cubicBezTo>
                    <a:pt x="205" y="165"/>
                    <a:pt x="207" y="171"/>
                    <a:pt x="208" y="174"/>
                  </a:cubicBezTo>
                  <a:cubicBezTo>
                    <a:pt x="209" y="175"/>
                    <a:pt x="211" y="178"/>
                    <a:pt x="212" y="179"/>
                  </a:cubicBezTo>
                  <a:cubicBezTo>
                    <a:pt x="213" y="180"/>
                    <a:pt x="216" y="180"/>
                    <a:pt x="217" y="181"/>
                  </a:cubicBezTo>
                  <a:cubicBezTo>
                    <a:pt x="218" y="182"/>
                    <a:pt x="219" y="184"/>
                    <a:pt x="219" y="185"/>
                  </a:cubicBezTo>
                  <a:cubicBezTo>
                    <a:pt x="219" y="186"/>
                    <a:pt x="219" y="188"/>
                    <a:pt x="218" y="188"/>
                  </a:cubicBezTo>
                  <a:cubicBezTo>
                    <a:pt x="217" y="189"/>
                    <a:pt x="215" y="189"/>
                    <a:pt x="214" y="190"/>
                  </a:cubicBezTo>
                  <a:cubicBezTo>
                    <a:pt x="213" y="191"/>
                    <a:pt x="212" y="192"/>
                    <a:pt x="211" y="193"/>
                  </a:cubicBezTo>
                  <a:cubicBezTo>
                    <a:pt x="211" y="194"/>
                    <a:pt x="211" y="197"/>
                    <a:pt x="212" y="198"/>
                  </a:cubicBezTo>
                  <a:cubicBezTo>
                    <a:pt x="212" y="198"/>
                    <a:pt x="214" y="200"/>
                    <a:pt x="214" y="200"/>
                  </a:cubicBezTo>
                  <a:cubicBezTo>
                    <a:pt x="214" y="201"/>
                    <a:pt x="212" y="202"/>
                    <a:pt x="212" y="202"/>
                  </a:cubicBezTo>
                  <a:cubicBezTo>
                    <a:pt x="211" y="202"/>
                    <a:pt x="210" y="203"/>
                    <a:pt x="209" y="203"/>
                  </a:cubicBezTo>
                  <a:cubicBezTo>
                    <a:pt x="207" y="203"/>
                    <a:pt x="205" y="202"/>
                    <a:pt x="204" y="201"/>
                  </a:cubicBezTo>
                  <a:cubicBezTo>
                    <a:pt x="202" y="201"/>
                    <a:pt x="198" y="200"/>
                    <a:pt x="196" y="201"/>
                  </a:cubicBezTo>
                  <a:cubicBezTo>
                    <a:pt x="195" y="202"/>
                    <a:pt x="195" y="203"/>
                    <a:pt x="195" y="203"/>
                  </a:cubicBezTo>
                  <a:cubicBezTo>
                    <a:pt x="195" y="204"/>
                    <a:pt x="195" y="206"/>
                    <a:pt x="196" y="207"/>
                  </a:cubicBezTo>
                  <a:cubicBezTo>
                    <a:pt x="197" y="208"/>
                    <a:pt x="199" y="209"/>
                    <a:pt x="200" y="210"/>
                  </a:cubicBezTo>
                  <a:cubicBezTo>
                    <a:pt x="201" y="211"/>
                    <a:pt x="202" y="213"/>
                    <a:pt x="203" y="214"/>
                  </a:cubicBezTo>
                  <a:cubicBezTo>
                    <a:pt x="203" y="215"/>
                    <a:pt x="204" y="217"/>
                    <a:pt x="204" y="218"/>
                  </a:cubicBezTo>
                  <a:cubicBezTo>
                    <a:pt x="203" y="218"/>
                    <a:pt x="201" y="218"/>
                    <a:pt x="200" y="218"/>
                  </a:cubicBezTo>
                  <a:cubicBezTo>
                    <a:pt x="199" y="219"/>
                    <a:pt x="196" y="220"/>
                    <a:pt x="196" y="222"/>
                  </a:cubicBezTo>
                  <a:cubicBezTo>
                    <a:pt x="195" y="223"/>
                    <a:pt x="197" y="226"/>
                    <a:pt x="198" y="227"/>
                  </a:cubicBezTo>
                  <a:cubicBezTo>
                    <a:pt x="198" y="228"/>
                    <a:pt x="200" y="230"/>
                    <a:pt x="200" y="231"/>
                  </a:cubicBezTo>
                  <a:cubicBezTo>
                    <a:pt x="201" y="233"/>
                    <a:pt x="202" y="236"/>
                    <a:pt x="203" y="237"/>
                  </a:cubicBezTo>
                  <a:cubicBezTo>
                    <a:pt x="204" y="239"/>
                    <a:pt x="205" y="243"/>
                    <a:pt x="206" y="245"/>
                  </a:cubicBezTo>
                  <a:cubicBezTo>
                    <a:pt x="207" y="246"/>
                    <a:pt x="210" y="249"/>
                    <a:pt x="211" y="250"/>
                  </a:cubicBezTo>
                  <a:cubicBezTo>
                    <a:pt x="213" y="251"/>
                    <a:pt x="216" y="254"/>
                    <a:pt x="218" y="255"/>
                  </a:cubicBezTo>
                  <a:cubicBezTo>
                    <a:pt x="219" y="256"/>
                    <a:pt x="222" y="255"/>
                    <a:pt x="223" y="256"/>
                  </a:cubicBezTo>
                  <a:cubicBezTo>
                    <a:pt x="224" y="257"/>
                    <a:pt x="226" y="260"/>
                    <a:pt x="226" y="262"/>
                  </a:cubicBezTo>
                  <a:cubicBezTo>
                    <a:pt x="227" y="264"/>
                    <a:pt x="225" y="268"/>
                    <a:pt x="225" y="270"/>
                  </a:cubicBezTo>
                  <a:cubicBezTo>
                    <a:pt x="225" y="271"/>
                    <a:pt x="226" y="274"/>
                    <a:pt x="227" y="274"/>
                  </a:cubicBezTo>
                  <a:cubicBezTo>
                    <a:pt x="228" y="275"/>
                    <a:pt x="231" y="276"/>
                    <a:pt x="233" y="277"/>
                  </a:cubicBezTo>
                  <a:cubicBezTo>
                    <a:pt x="235" y="278"/>
                    <a:pt x="238" y="281"/>
                    <a:pt x="239" y="283"/>
                  </a:cubicBezTo>
                  <a:cubicBezTo>
                    <a:pt x="240" y="284"/>
                    <a:pt x="241" y="288"/>
                    <a:pt x="241" y="290"/>
                  </a:cubicBezTo>
                  <a:cubicBezTo>
                    <a:pt x="240" y="292"/>
                    <a:pt x="238" y="293"/>
                    <a:pt x="237" y="294"/>
                  </a:cubicBezTo>
                  <a:cubicBezTo>
                    <a:pt x="235" y="295"/>
                    <a:pt x="231" y="297"/>
                    <a:pt x="229" y="297"/>
                  </a:cubicBezTo>
                  <a:cubicBezTo>
                    <a:pt x="226" y="298"/>
                    <a:pt x="220" y="297"/>
                    <a:pt x="217" y="297"/>
                  </a:cubicBezTo>
                  <a:cubicBezTo>
                    <a:pt x="215" y="297"/>
                    <a:pt x="210" y="296"/>
                    <a:pt x="209" y="294"/>
                  </a:cubicBezTo>
                  <a:cubicBezTo>
                    <a:pt x="208" y="293"/>
                    <a:pt x="207" y="288"/>
                    <a:pt x="207" y="287"/>
                  </a:cubicBezTo>
                  <a:cubicBezTo>
                    <a:pt x="207" y="285"/>
                    <a:pt x="207" y="282"/>
                    <a:pt x="207" y="280"/>
                  </a:cubicBezTo>
                  <a:cubicBezTo>
                    <a:pt x="206" y="279"/>
                    <a:pt x="206" y="275"/>
                    <a:pt x="205" y="274"/>
                  </a:cubicBezTo>
                  <a:cubicBezTo>
                    <a:pt x="204" y="273"/>
                    <a:pt x="200" y="272"/>
                    <a:pt x="198" y="272"/>
                  </a:cubicBezTo>
                  <a:cubicBezTo>
                    <a:pt x="196" y="271"/>
                    <a:pt x="192" y="272"/>
                    <a:pt x="190" y="272"/>
                  </a:cubicBezTo>
                  <a:cubicBezTo>
                    <a:pt x="189" y="272"/>
                    <a:pt x="186" y="273"/>
                    <a:pt x="184" y="272"/>
                  </a:cubicBezTo>
                  <a:cubicBezTo>
                    <a:pt x="183" y="272"/>
                    <a:pt x="180" y="270"/>
                    <a:pt x="180" y="269"/>
                  </a:cubicBezTo>
                  <a:cubicBezTo>
                    <a:pt x="179" y="268"/>
                    <a:pt x="178" y="265"/>
                    <a:pt x="178" y="264"/>
                  </a:cubicBezTo>
                  <a:cubicBezTo>
                    <a:pt x="178" y="263"/>
                    <a:pt x="179" y="261"/>
                    <a:pt x="179" y="259"/>
                  </a:cubicBezTo>
                  <a:cubicBezTo>
                    <a:pt x="180" y="258"/>
                    <a:pt x="179" y="254"/>
                    <a:pt x="178" y="253"/>
                  </a:cubicBezTo>
                  <a:cubicBezTo>
                    <a:pt x="176" y="250"/>
                    <a:pt x="172" y="247"/>
                    <a:pt x="169" y="246"/>
                  </a:cubicBezTo>
                  <a:cubicBezTo>
                    <a:pt x="168" y="245"/>
                    <a:pt x="164" y="244"/>
                    <a:pt x="162" y="244"/>
                  </a:cubicBezTo>
                  <a:cubicBezTo>
                    <a:pt x="161" y="243"/>
                    <a:pt x="158" y="240"/>
                    <a:pt x="157" y="239"/>
                  </a:cubicBezTo>
                  <a:cubicBezTo>
                    <a:pt x="156" y="238"/>
                    <a:pt x="154" y="235"/>
                    <a:pt x="154" y="234"/>
                  </a:cubicBezTo>
                  <a:cubicBezTo>
                    <a:pt x="154" y="232"/>
                    <a:pt x="157" y="230"/>
                    <a:pt x="157" y="228"/>
                  </a:cubicBezTo>
                  <a:cubicBezTo>
                    <a:pt x="157" y="227"/>
                    <a:pt x="157" y="225"/>
                    <a:pt x="156" y="225"/>
                  </a:cubicBezTo>
                  <a:cubicBezTo>
                    <a:pt x="156" y="224"/>
                    <a:pt x="154" y="224"/>
                    <a:pt x="153" y="223"/>
                  </a:cubicBezTo>
                  <a:cubicBezTo>
                    <a:pt x="153" y="222"/>
                    <a:pt x="153" y="220"/>
                    <a:pt x="152" y="219"/>
                  </a:cubicBezTo>
                  <a:cubicBezTo>
                    <a:pt x="151" y="218"/>
                    <a:pt x="149" y="216"/>
                    <a:pt x="147" y="215"/>
                  </a:cubicBezTo>
                  <a:cubicBezTo>
                    <a:pt x="146" y="215"/>
                    <a:pt x="144" y="216"/>
                    <a:pt x="144" y="217"/>
                  </a:cubicBezTo>
                  <a:cubicBezTo>
                    <a:pt x="143" y="218"/>
                    <a:pt x="144" y="220"/>
                    <a:pt x="143" y="220"/>
                  </a:cubicBezTo>
                  <a:cubicBezTo>
                    <a:pt x="143" y="221"/>
                    <a:pt x="141" y="221"/>
                    <a:pt x="140" y="220"/>
                  </a:cubicBezTo>
                  <a:cubicBezTo>
                    <a:pt x="139" y="220"/>
                    <a:pt x="139" y="216"/>
                    <a:pt x="139" y="215"/>
                  </a:cubicBezTo>
                  <a:cubicBezTo>
                    <a:pt x="139" y="213"/>
                    <a:pt x="138" y="210"/>
                    <a:pt x="138" y="209"/>
                  </a:cubicBezTo>
                  <a:cubicBezTo>
                    <a:pt x="138" y="208"/>
                    <a:pt x="138" y="205"/>
                    <a:pt x="139" y="204"/>
                  </a:cubicBezTo>
                  <a:cubicBezTo>
                    <a:pt x="139" y="203"/>
                    <a:pt x="140" y="202"/>
                    <a:pt x="140" y="201"/>
                  </a:cubicBezTo>
                  <a:cubicBezTo>
                    <a:pt x="141" y="199"/>
                    <a:pt x="139" y="197"/>
                    <a:pt x="139" y="196"/>
                  </a:cubicBezTo>
                  <a:cubicBezTo>
                    <a:pt x="137" y="194"/>
                    <a:pt x="133" y="191"/>
                    <a:pt x="131" y="189"/>
                  </a:cubicBezTo>
                  <a:cubicBezTo>
                    <a:pt x="130" y="188"/>
                    <a:pt x="130" y="184"/>
                    <a:pt x="129" y="183"/>
                  </a:cubicBezTo>
                  <a:cubicBezTo>
                    <a:pt x="128" y="181"/>
                    <a:pt x="125" y="178"/>
                    <a:pt x="123" y="177"/>
                  </a:cubicBezTo>
                  <a:cubicBezTo>
                    <a:pt x="122" y="176"/>
                    <a:pt x="120" y="174"/>
                    <a:pt x="119" y="174"/>
                  </a:cubicBezTo>
                  <a:cubicBezTo>
                    <a:pt x="115" y="172"/>
                    <a:pt x="108" y="173"/>
                    <a:pt x="105" y="173"/>
                  </a:cubicBezTo>
                  <a:cubicBezTo>
                    <a:pt x="102" y="173"/>
                    <a:pt x="95" y="173"/>
                    <a:pt x="92" y="173"/>
                  </a:cubicBezTo>
                  <a:cubicBezTo>
                    <a:pt x="90" y="174"/>
                    <a:pt x="86" y="175"/>
                    <a:pt x="84" y="176"/>
                  </a:cubicBezTo>
                  <a:cubicBezTo>
                    <a:pt x="83" y="178"/>
                    <a:pt x="83" y="183"/>
                    <a:pt x="83" y="185"/>
                  </a:cubicBezTo>
                  <a:cubicBezTo>
                    <a:pt x="82" y="186"/>
                    <a:pt x="83" y="190"/>
                    <a:pt x="83" y="192"/>
                  </a:cubicBezTo>
                  <a:cubicBezTo>
                    <a:pt x="83" y="192"/>
                    <a:pt x="83" y="194"/>
                    <a:pt x="82" y="195"/>
                  </a:cubicBezTo>
                  <a:cubicBezTo>
                    <a:pt x="81" y="196"/>
                    <a:pt x="78" y="196"/>
                    <a:pt x="76" y="197"/>
                  </a:cubicBezTo>
                  <a:cubicBezTo>
                    <a:pt x="75" y="197"/>
                    <a:pt x="73" y="199"/>
                    <a:pt x="72" y="199"/>
                  </a:cubicBezTo>
                  <a:cubicBezTo>
                    <a:pt x="71" y="200"/>
                    <a:pt x="69" y="202"/>
                    <a:pt x="68" y="203"/>
                  </a:cubicBezTo>
                  <a:cubicBezTo>
                    <a:pt x="68" y="205"/>
                    <a:pt x="68" y="208"/>
                    <a:pt x="68" y="209"/>
                  </a:cubicBezTo>
                  <a:cubicBezTo>
                    <a:pt x="69" y="210"/>
                    <a:pt x="70" y="212"/>
                    <a:pt x="70" y="212"/>
                  </a:cubicBezTo>
                  <a:cubicBezTo>
                    <a:pt x="71" y="213"/>
                    <a:pt x="72" y="215"/>
                    <a:pt x="72" y="216"/>
                  </a:cubicBezTo>
                  <a:cubicBezTo>
                    <a:pt x="71" y="217"/>
                    <a:pt x="69" y="220"/>
                    <a:pt x="68" y="221"/>
                  </a:cubicBezTo>
                  <a:cubicBezTo>
                    <a:pt x="67" y="221"/>
                    <a:pt x="65" y="221"/>
                    <a:pt x="65" y="222"/>
                  </a:cubicBezTo>
                  <a:cubicBezTo>
                    <a:pt x="64" y="222"/>
                    <a:pt x="62" y="222"/>
                    <a:pt x="61" y="223"/>
                  </a:cubicBezTo>
                  <a:cubicBezTo>
                    <a:pt x="60" y="224"/>
                    <a:pt x="60" y="227"/>
                    <a:pt x="60" y="228"/>
                  </a:cubicBezTo>
                  <a:cubicBezTo>
                    <a:pt x="60" y="230"/>
                    <a:pt x="62" y="232"/>
                    <a:pt x="62" y="234"/>
                  </a:cubicBezTo>
                  <a:cubicBezTo>
                    <a:pt x="62" y="235"/>
                    <a:pt x="60" y="237"/>
                    <a:pt x="59" y="238"/>
                  </a:cubicBezTo>
                  <a:cubicBezTo>
                    <a:pt x="58" y="238"/>
                    <a:pt x="55" y="238"/>
                    <a:pt x="54" y="239"/>
                  </a:cubicBezTo>
                  <a:cubicBezTo>
                    <a:pt x="53" y="240"/>
                    <a:pt x="51" y="243"/>
                    <a:pt x="51" y="244"/>
                  </a:cubicBezTo>
                  <a:cubicBezTo>
                    <a:pt x="50" y="247"/>
                    <a:pt x="49" y="252"/>
                    <a:pt x="49" y="255"/>
                  </a:cubicBezTo>
                  <a:cubicBezTo>
                    <a:pt x="49" y="259"/>
                    <a:pt x="49" y="265"/>
                    <a:pt x="50" y="268"/>
                  </a:cubicBezTo>
                  <a:cubicBezTo>
                    <a:pt x="51" y="270"/>
                    <a:pt x="53" y="273"/>
                    <a:pt x="53" y="275"/>
                  </a:cubicBezTo>
                  <a:cubicBezTo>
                    <a:pt x="54" y="276"/>
                    <a:pt x="55" y="279"/>
                    <a:pt x="55" y="281"/>
                  </a:cubicBezTo>
                  <a:cubicBezTo>
                    <a:pt x="56" y="283"/>
                    <a:pt x="58" y="286"/>
                    <a:pt x="57" y="288"/>
                  </a:cubicBezTo>
                  <a:cubicBezTo>
                    <a:pt x="57" y="289"/>
                    <a:pt x="55" y="290"/>
                    <a:pt x="54" y="291"/>
                  </a:cubicBezTo>
                  <a:cubicBezTo>
                    <a:pt x="53" y="292"/>
                    <a:pt x="53" y="294"/>
                    <a:pt x="52" y="294"/>
                  </a:cubicBezTo>
                  <a:cubicBezTo>
                    <a:pt x="51" y="294"/>
                    <a:pt x="50" y="293"/>
                    <a:pt x="49" y="292"/>
                  </a:cubicBezTo>
                  <a:cubicBezTo>
                    <a:pt x="48" y="291"/>
                    <a:pt x="47" y="288"/>
                    <a:pt x="45" y="288"/>
                  </a:cubicBezTo>
                  <a:cubicBezTo>
                    <a:pt x="44" y="287"/>
                    <a:pt x="42" y="285"/>
                    <a:pt x="41" y="285"/>
                  </a:cubicBezTo>
                  <a:cubicBezTo>
                    <a:pt x="39" y="284"/>
                    <a:pt x="35" y="284"/>
                    <a:pt x="33" y="283"/>
                  </a:cubicBezTo>
                  <a:cubicBezTo>
                    <a:pt x="32" y="283"/>
                    <a:pt x="30" y="282"/>
                    <a:pt x="28" y="282"/>
                  </a:cubicBezTo>
                  <a:cubicBezTo>
                    <a:pt x="26" y="280"/>
                    <a:pt x="21" y="277"/>
                    <a:pt x="20" y="275"/>
                  </a:cubicBezTo>
                  <a:cubicBezTo>
                    <a:pt x="19" y="273"/>
                    <a:pt x="18" y="268"/>
                    <a:pt x="18" y="266"/>
                  </a:cubicBezTo>
                  <a:cubicBezTo>
                    <a:pt x="18" y="264"/>
                    <a:pt x="19" y="260"/>
                    <a:pt x="19" y="258"/>
                  </a:cubicBezTo>
                  <a:cubicBezTo>
                    <a:pt x="20" y="255"/>
                    <a:pt x="22" y="250"/>
                    <a:pt x="23" y="248"/>
                  </a:cubicBezTo>
                  <a:cubicBezTo>
                    <a:pt x="24" y="246"/>
                    <a:pt x="25" y="242"/>
                    <a:pt x="26" y="240"/>
                  </a:cubicBezTo>
                  <a:cubicBezTo>
                    <a:pt x="26" y="236"/>
                    <a:pt x="25" y="229"/>
                    <a:pt x="25" y="225"/>
                  </a:cubicBezTo>
                  <a:cubicBezTo>
                    <a:pt x="25" y="223"/>
                    <a:pt x="25" y="220"/>
                    <a:pt x="26" y="218"/>
                  </a:cubicBezTo>
                  <a:cubicBezTo>
                    <a:pt x="26" y="217"/>
                    <a:pt x="28" y="215"/>
                    <a:pt x="29" y="214"/>
                  </a:cubicBezTo>
                  <a:cubicBezTo>
                    <a:pt x="29" y="213"/>
                    <a:pt x="29" y="210"/>
                    <a:pt x="29" y="209"/>
                  </a:cubicBezTo>
                  <a:cubicBezTo>
                    <a:pt x="28" y="209"/>
                    <a:pt x="26" y="208"/>
                    <a:pt x="26" y="208"/>
                  </a:cubicBezTo>
                  <a:cubicBezTo>
                    <a:pt x="25" y="208"/>
                    <a:pt x="23" y="209"/>
                    <a:pt x="22" y="209"/>
                  </a:cubicBezTo>
                  <a:cubicBezTo>
                    <a:pt x="21" y="209"/>
                    <a:pt x="19" y="208"/>
                    <a:pt x="18" y="207"/>
                  </a:cubicBezTo>
                  <a:cubicBezTo>
                    <a:pt x="17" y="206"/>
                    <a:pt x="16" y="205"/>
                    <a:pt x="15" y="204"/>
                  </a:cubicBezTo>
                  <a:cubicBezTo>
                    <a:pt x="15" y="203"/>
                    <a:pt x="16" y="200"/>
                    <a:pt x="15" y="198"/>
                  </a:cubicBezTo>
                  <a:cubicBezTo>
                    <a:pt x="15" y="198"/>
                    <a:pt x="15" y="197"/>
                    <a:pt x="14" y="196"/>
                  </a:cubicBezTo>
                  <a:cubicBezTo>
                    <a:pt x="15" y="195"/>
                    <a:pt x="16" y="194"/>
                    <a:pt x="16" y="194"/>
                  </a:cubicBezTo>
                  <a:cubicBezTo>
                    <a:pt x="18" y="193"/>
                    <a:pt x="23" y="192"/>
                    <a:pt x="26" y="191"/>
                  </a:cubicBezTo>
                  <a:cubicBezTo>
                    <a:pt x="28" y="190"/>
                    <a:pt x="33" y="189"/>
                    <a:pt x="35" y="188"/>
                  </a:cubicBezTo>
                  <a:cubicBezTo>
                    <a:pt x="37" y="187"/>
                    <a:pt x="39" y="184"/>
                    <a:pt x="39" y="183"/>
                  </a:cubicBezTo>
                  <a:cubicBezTo>
                    <a:pt x="40" y="179"/>
                    <a:pt x="39" y="172"/>
                    <a:pt x="39" y="169"/>
                  </a:cubicBezTo>
                  <a:cubicBezTo>
                    <a:pt x="39" y="167"/>
                    <a:pt x="39" y="163"/>
                    <a:pt x="39" y="161"/>
                  </a:cubicBezTo>
                  <a:cubicBezTo>
                    <a:pt x="39" y="158"/>
                    <a:pt x="37" y="153"/>
                    <a:pt x="36" y="150"/>
                  </a:cubicBezTo>
                  <a:cubicBezTo>
                    <a:pt x="35" y="149"/>
                    <a:pt x="34" y="145"/>
                    <a:pt x="34" y="143"/>
                  </a:cubicBezTo>
                  <a:cubicBezTo>
                    <a:pt x="33" y="140"/>
                    <a:pt x="34" y="135"/>
                    <a:pt x="34" y="132"/>
                  </a:cubicBezTo>
                  <a:cubicBezTo>
                    <a:pt x="33" y="130"/>
                    <a:pt x="31" y="126"/>
                    <a:pt x="31" y="124"/>
                  </a:cubicBezTo>
                  <a:cubicBezTo>
                    <a:pt x="30" y="121"/>
                    <a:pt x="30" y="116"/>
                    <a:pt x="30" y="113"/>
                  </a:cubicBezTo>
                  <a:cubicBezTo>
                    <a:pt x="29" y="111"/>
                    <a:pt x="27" y="108"/>
                    <a:pt x="26" y="106"/>
                  </a:cubicBezTo>
                  <a:cubicBezTo>
                    <a:pt x="25" y="105"/>
                    <a:pt x="22" y="103"/>
                    <a:pt x="21" y="101"/>
                  </a:cubicBezTo>
                  <a:cubicBezTo>
                    <a:pt x="19" y="100"/>
                    <a:pt x="16" y="96"/>
                    <a:pt x="15" y="94"/>
                  </a:cubicBezTo>
                  <a:cubicBezTo>
                    <a:pt x="14" y="92"/>
                    <a:pt x="13" y="89"/>
                    <a:pt x="12" y="87"/>
                  </a:cubicBezTo>
                  <a:cubicBezTo>
                    <a:pt x="11" y="84"/>
                    <a:pt x="11" y="77"/>
                    <a:pt x="10" y="73"/>
                  </a:cubicBezTo>
                  <a:cubicBezTo>
                    <a:pt x="10" y="70"/>
                    <a:pt x="8" y="65"/>
                    <a:pt x="7" y="62"/>
                  </a:cubicBezTo>
                  <a:cubicBezTo>
                    <a:pt x="6" y="60"/>
                    <a:pt x="2" y="55"/>
                    <a:pt x="1" y="5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9" name="Freeform 136">
              <a:extLst>
                <a:ext uri="{FF2B5EF4-FFF2-40B4-BE49-F238E27FC236}">
                  <a16:creationId xmlns:a16="http://schemas.microsoft.com/office/drawing/2014/main" id="{160E2F87-A4CF-41FC-BABA-D118CED49588}"/>
                </a:ext>
              </a:extLst>
            </p:cNvPr>
            <p:cNvSpPr>
              <a:spLocks/>
            </p:cNvSpPr>
            <p:nvPr/>
          </p:nvSpPr>
          <p:spPr bwMode="auto">
            <a:xfrm>
              <a:off x="4699753" y="4006682"/>
              <a:ext cx="794370" cy="742857"/>
            </a:xfrm>
            <a:custGeom>
              <a:avLst/>
              <a:gdLst/>
              <a:ahLst/>
              <a:cxnLst>
                <a:cxn ang="0">
                  <a:pos x="129" y="8"/>
                </a:cxn>
                <a:cxn ang="0">
                  <a:pos x="153" y="16"/>
                </a:cxn>
                <a:cxn ang="0">
                  <a:pos x="158" y="44"/>
                </a:cxn>
                <a:cxn ang="0">
                  <a:pos x="168" y="62"/>
                </a:cxn>
                <a:cxn ang="0">
                  <a:pos x="174" y="77"/>
                </a:cxn>
                <a:cxn ang="0">
                  <a:pos x="189" y="87"/>
                </a:cxn>
                <a:cxn ang="0">
                  <a:pos x="191" y="115"/>
                </a:cxn>
                <a:cxn ang="0">
                  <a:pos x="221" y="136"/>
                </a:cxn>
                <a:cxn ang="0">
                  <a:pos x="234" y="134"/>
                </a:cxn>
                <a:cxn ang="0">
                  <a:pos x="249" y="167"/>
                </a:cxn>
                <a:cxn ang="0">
                  <a:pos x="264" y="205"/>
                </a:cxn>
                <a:cxn ang="0">
                  <a:pos x="278" y="222"/>
                </a:cxn>
                <a:cxn ang="0">
                  <a:pos x="277" y="241"/>
                </a:cxn>
                <a:cxn ang="0">
                  <a:pos x="297" y="266"/>
                </a:cxn>
                <a:cxn ang="0">
                  <a:pos x="303" y="280"/>
                </a:cxn>
                <a:cxn ang="0">
                  <a:pos x="280" y="284"/>
                </a:cxn>
                <a:cxn ang="0">
                  <a:pos x="258" y="274"/>
                </a:cxn>
                <a:cxn ang="0">
                  <a:pos x="239" y="265"/>
                </a:cxn>
                <a:cxn ang="0">
                  <a:pos x="239" y="249"/>
                </a:cxn>
                <a:cxn ang="0">
                  <a:pos x="221" y="234"/>
                </a:cxn>
                <a:cxn ang="0">
                  <a:pos x="216" y="201"/>
                </a:cxn>
                <a:cxn ang="0">
                  <a:pos x="202" y="183"/>
                </a:cxn>
                <a:cxn ang="0">
                  <a:pos x="182" y="174"/>
                </a:cxn>
                <a:cxn ang="0">
                  <a:pos x="170" y="183"/>
                </a:cxn>
                <a:cxn ang="0">
                  <a:pos x="170" y="201"/>
                </a:cxn>
                <a:cxn ang="0">
                  <a:pos x="160" y="208"/>
                </a:cxn>
                <a:cxn ang="0">
                  <a:pos x="142" y="197"/>
                </a:cxn>
                <a:cxn ang="0">
                  <a:pos x="122" y="197"/>
                </a:cxn>
                <a:cxn ang="0">
                  <a:pos x="113" y="225"/>
                </a:cxn>
                <a:cxn ang="0">
                  <a:pos x="90" y="224"/>
                </a:cxn>
                <a:cxn ang="0">
                  <a:pos x="64" y="191"/>
                </a:cxn>
                <a:cxn ang="0">
                  <a:pos x="43" y="165"/>
                </a:cxn>
                <a:cxn ang="0">
                  <a:pos x="53" y="147"/>
                </a:cxn>
                <a:cxn ang="0">
                  <a:pos x="58" y="129"/>
                </a:cxn>
                <a:cxn ang="0">
                  <a:pos x="54" y="118"/>
                </a:cxn>
                <a:cxn ang="0">
                  <a:pos x="44" y="102"/>
                </a:cxn>
                <a:cxn ang="0">
                  <a:pos x="29" y="90"/>
                </a:cxn>
                <a:cxn ang="0">
                  <a:pos x="11" y="84"/>
                </a:cxn>
                <a:cxn ang="0">
                  <a:pos x="0" y="72"/>
                </a:cxn>
                <a:cxn ang="0">
                  <a:pos x="5" y="44"/>
                </a:cxn>
                <a:cxn ang="0">
                  <a:pos x="8" y="24"/>
                </a:cxn>
                <a:cxn ang="0">
                  <a:pos x="27" y="9"/>
                </a:cxn>
                <a:cxn ang="0">
                  <a:pos x="34" y="2"/>
                </a:cxn>
                <a:cxn ang="0">
                  <a:pos x="59" y="15"/>
                </a:cxn>
                <a:cxn ang="0">
                  <a:pos x="96" y="15"/>
                </a:cxn>
                <a:cxn ang="0">
                  <a:pos x="115" y="11"/>
                </a:cxn>
                <a:cxn ang="0">
                  <a:pos x="121" y="0"/>
                </a:cxn>
              </a:cxnLst>
              <a:rect l="0" t="0" r="r" b="b"/>
              <a:pathLst>
                <a:path w="305" h="284">
                  <a:moveTo>
                    <a:pt x="121" y="0"/>
                  </a:moveTo>
                  <a:cubicBezTo>
                    <a:pt x="122" y="1"/>
                    <a:pt x="124" y="1"/>
                    <a:pt x="125" y="2"/>
                  </a:cubicBezTo>
                  <a:cubicBezTo>
                    <a:pt x="126" y="3"/>
                    <a:pt x="128" y="6"/>
                    <a:pt x="129" y="8"/>
                  </a:cubicBezTo>
                  <a:cubicBezTo>
                    <a:pt x="130" y="9"/>
                    <a:pt x="132" y="10"/>
                    <a:pt x="133" y="11"/>
                  </a:cubicBezTo>
                  <a:cubicBezTo>
                    <a:pt x="135" y="12"/>
                    <a:pt x="140" y="12"/>
                    <a:pt x="143" y="13"/>
                  </a:cubicBezTo>
                  <a:cubicBezTo>
                    <a:pt x="145" y="13"/>
                    <a:pt x="150" y="15"/>
                    <a:pt x="153" y="16"/>
                  </a:cubicBezTo>
                  <a:cubicBezTo>
                    <a:pt x="154" y="18"/>
                    <a:pt x="154" y="20"/>
                    <a:pt x="154" y="20"/>
                  </a:cubicBezTo>
                  <a:cubicBezTo>
                    <a:pt x="155" y="24"/>
                    <a:pt x="155" y="31"/>
                    <a:pt x="155" y="34"/>
                  </a:cubicBezTo>
                  <a:cubicBezTo>
                    <a:pt x="156" y="37"/>
                    <a:pt x="157" y="42"/>
                    <a:pt x="158" y="44"/>
                  </a:cubicBezTo>
                  <a:cubicBezTo>
                    <a:pt x="159" y="47"/>
                    <a:pt x="160" y="51"/>
                    <a:pt x="161" y="54"/>
                  </a:cubicBezTo>
                  <a:cubicBezTo>
                    <a:pt x="161" y="55"/>
                    <a:pt x="162" y="57"/>
                    <a:pt x="163" y="58"/>
                  </a:cubicBezTo>
                  <a:cubicBezTo>
                    <a:pt x="164" y="60"/>
                    <a:pt x="167" y="61"/>
                    <a:pt x="168" y="62"/>
                  </a:cubicBezTo>
                  <a:cubicBezTo>
                    <a:pt x="169" y="63"/>
                    <a:pt x="173" y="62"/>
                    <a:pt x="174" y="64"/>
                  </a:cubicBezTo>
                  <a:cubicBezTo>
                    <a:pt x="175" y="65"/>
                    <a:pt x="174" y="68"/>
                    <a:pt x="174" y="70"/>
                  </a:cubicBezTo>
                  <a:cubicBezTo>
                    <a:pt x="174" y="72"/>
                    <a:pt x="173" y="75"/>
                    <a:pt x="174" y="77"/>
                  </a:cubicBezTo>
                  <a:cubicBezTo>
                    <a:pt x="174" y="78"/>
                    <a:pt x="175" y="81"/>
                    <a:pt x="177" y="82"/>
                  </a:cubicBezTo>
                  <a:cubicBezTo>
                    <a:pt x="178" y="84"/>
                    <a:pt x="182" y="84"/>
                    <a:pt x="184" y="85"/>
                  </a:cubicBezTo>
                  <a:cubicBezTo>
                    <a:pt x="185" y="85"/>
                    <a:pt x="189" y="86"/>
                    <a:pt x="189" y="87"/>
                  </a:cubicBezTo>
                  <a:cubicBezTo>
                    <a:pt x="190" y="89"/>
                    <a:pt x="190" y="93"/>
                    <a:pt x="190" y="95"/>
                  </a:cubicBezTo>
                  <a:cubicBezTo>
                    <a:pt x="190" y="97"/>
                    <a:pt x="188" y="100"/>
                    <a:pt x="188" y="102"/>
                  </a:cubicBezTo>
                  <a:cubicBezTo>
                    <a:pt x="188" y="106"/>
                    <a:pt x="190" y="112"/>
                    <a:pt x="191" y="115"/>
                  </a:cubicBezTo>
                  <a:cubicBezTo>
                    <a:pt x="192" y="118"/>
                    <a:pt x="194" y="124"/>
                    <a:pt x="196" y="127"/>
                  </a:cubicBezTo>
                  <a:cubicBezTo>
                    <a:pt x="198" y="130"/>
                    <a:pt x="202" y="135"/>
                    <a:pt x="205" y="136"/>
                  </a:cubicBezTo>
                  <a:cubicBezTo>
                    <a:pt x="209" y="138"/>
                    <a:pt x="217" y="137"/>
                    <a:pt x="221" y="136"/>
                  </a:cubicBezTo>
                  <a:cubicBezTo>
                    <a:pt x="224" y="135"/>
                    <a:pt x="228" y="132"/>
                    <a:pt x="230" y="130"/>
                  </a:cubicBezTo>
                  <a:cubicBezTo>
                    <a:pt x="230" y="130"/>
                    <a:pt x="231" y="130"/>
                    <a:pt x="231" y="129"/>
                  </a:cubicBezTo>
                  <a:cubicBezTo>
                    <a:pt x="232" y="131"/>
                    <a:pt x="233" y="133"/>
                    <a:pt x="234" y="134"/>
                  </a:cubicBezTo>
                  <a:cubicBezTo>
                    <a:pt x="236" y="137"/>
                    <a:pt x="239" y="141"/>
                    <a:pt x="240" y="143"/>
                  </a:cubicBezTo>
                  <a:cubicBezTo>
                    <a:pt x="241" y="146"/>
                    <a:pt x="243" y="153"/>
                    <a:pt x="244" y="156"/>
                  </a:cubicBezTo>
                  <a:cubicBezTo>
                    <a:pt x="245" y="159"/>
                    <a:pt x="248" y="164"/>
                    <a:pt x="249" y="167"/>
                  </a:cubicBezTo>
                  <a:cubicBezTo>
                    <a:pt x="250" y="169"/>
                    <a:pt x="251" y="174"/>
                    <a:pt x="251" y="176"/>
                  </a:cubicBezTo>
                  <a:cubicBezTo>
                    <a:pt x="253" y="181"/>
                    <a:pt x="259" y="192"/>
                    <a:pt x="261" y="197"/>
                  </a:cubicBezTo>
                  <a:cubicBezTo>
                    <a:pt x="262" y="199"/>
                    <a:pt x="263" y="203"/>
                    <a:pt x="264" y="205"/>
                  </a:cubicBezTo>
                  <a:cubicBezTo>
                    <a:pt x="266" y="207"/>
                    <a:pt x="268" y="212"/>
                    <a:pt x="270" y="213"/>
                  </a:cubicBezTo>
                  <a:cubicBezTo>
                    <a:pt x="271" y="215"/>
                    <a:pt x="274" y="216"/>
                    <a:pt x="276" y="218"/>
                  </a:cubicBezTo>
                  <a:cubicBezTo>
                    <a:pt x="276" y="219"/>
                    <a:pt x="278" y="221"/>
                    <a:pt x="278" y="222"/>
                  </a:cubicBezTo>
                  <a:cubicBezTo>
                    <a:pt x="278" y="223"/>
                    <a:pt x="276" y="225"/>
                    <a:pt x="276" y="226"/>
                  </a:cubicBezTo>
                  <a:cubicBezTo>
                    <a:pt x="275" y="228"/>
                    <a:pt x="274" y="232"/>
                    <a:pt x="275" y="234"/>
                  </a:cubicBezTo>
                  <a:cubicBezTo>
                    <a:pt x="275" y="236"/>
                    <a:pt x="276" y="239"/>
                    <a:pt x="277" y="241"/>
                  </a:cubicBezTo>
                  <a:cubicBezTo>
                    <a:pt x="278" y="243"/>
                    <a:pt x="282" y="247"/>
                    <a:pt x="283" y="249"/>
                  </a:cubicBezTo>
                  <a:cubicBezTo>
                    <a:pt x="285" y="251"/>
                    <a:pt x="288" y="256"/>
                    <a:pt x="290" y="258"/>
                  </a:cubicBezTo>
                  <a:cubicBezTo>
                    <a:pt x="291" y="260"/>
                    <a:pt x="295" y="264"/>
                    <a:pt x="297" y="266"/>
                  </a:cubicBezTo>
                  <a:cubicBezTo>
                    <a:pt x="299" y="268"/>
                    <a:pt x="304" y="270"/>
                    <a:pt x="304" y="272"/>
                  </a:cubicBezTo>
                  <a:cubicBezTo>
                    <a:pt x="305" y="274"/>
                    <a:pt x="303" y="278"/>
                    <a:pt x="303" y="279"/>
                  </a:cubicBezTo>
                  <a:cubicBezTo>
                    <a:pt x="303" y="280"/>
                    <a:pt x="303" y="280"/>
                    <a:pt x="303" y="280"/>
                  </a:cubicBezTo>
                  <a:cubicBezTo>
                    <a:pt x="301" y="280"/>
                    <a:pt x="299" y="280"/>
                    <a:pt x="299" y="280"/>
                  </a:cubicBezTo>
                  <a:cubicBezTo>
                    <a:pt x="296" y="281"/>
                    <a:pt x="292" y="282"/>
                    <a:pt x="290" y="283"/>
                  </a:cubicBezTo>
                  <a:cubicBezTo>
                    <a:pt x="287" y="283"/>
                    <a:pt x="283" y="284"/>
                    <a:pt x="280" y="284"/>
                  </a:cubicBezTo>
                  <a:cubicBezTo>
                    <a:pt x="278" y="283"/>
                    <a:pt x="275" y="283"/>
                    <a:pt x="273" y="282"/>
                  </a:cubicBezTo>
                  <a:cubicBezTo>
                    <a:pt x="272" y="281"/>
                    <a:pt x="269" y="279"/>
                    <a:pt x="267" y="278"/>
                  </a:cubicBezTo>
                  <a:cubicBezTo>
                    <a:pt x="265" y="277"/>
                    <a:pt x="261" y="275"/>
                    <a:pt x="258" y="274"/>
                  </a:cubicBezTo>
                  <a:cubicBezTo>
                    <a:pt x="256" y="274"/>
                    <a:pt x="251" y="277"/>
                    <a:pt x="249" y="277"/>
                  </a:cubicBezTo>
                  <a:cubicBezTo>
                    <a:pt x="247" y="276"/>
                    <a:pt x="243" y="274"/>
                    <a:pt x="242" y="272"/>
                  </a:cubicBezTo>
                  <a:cubicBezTo>
                    <a:pt x="241" y="271"/>
                    <a:pt x="239" y="267"/>
                    <a:pt x="239" y="265"/>
                  </a:cubicBezTo>
                  <a:cubicBezTo>
                    <a:pt x="239" y="264"/>
                    <a:pt x="241" y="261"/>
                    <a:pt x="241" y="260"/>
                  </a:cubicBezTo>
                  <a:cubicBezTo>
                    <a:pt x="241" y="258"/>
                    <a:pt x="241" y="255"/>
                    <a:pt x="241" y="254"/>
                  </a:cubicBezTo>
                  <a:cubicBezTo>
                    <a:pt x="240" y="253"/>
                    <a:pt x="239" y="250"/>
                    <a:pt x="239" y="249"/>
                  </a:cubicBezTo>
                  <a:cubicBezTo>
                    <a:pt x="237" y="248"/>
                    <a:pt x="234" y="245"/>
                    <a:pt x="233" y="244"/>
                  </a:cubicBezTo>
                  <a:cubicBezTo>
                    <a:pt x="231" y="243"/>
                    <a:pt x="228" y="242"/>
                    <a:pt x="227" y="240"/>
                  </a:cubicBezTo>
                  <a:cubicBezTo>
                    <a:pt x="225" y="239"/>
                    <a:pt x="222" y="236"/>
                    <a:pt x="221" y="234"/>
                  </a:cubicBezTo>
                  <a:cubicBezTo>
                    <a:pt x="219" y="232"/>
                    <a:pt x="216" y="227"/>
                    <a:pt x="216" y="225"/>
                  </a:cubicBezTo>
                  <a:cubicBezTo>
                    <a:pt x="215" y="221"/>
                    <a:pt x="216" y="214"/>
                    <a:pt x="216" y="211"/>
                  </a:cubicBezTo>
                  <a:cubicBezTo>
                    <a:pt x="216" y="209"/>
                    <a:pt x="216" y="204"/>
                    <a:pt x="216" y="201"/>
                  </a:cubicBezTo>
                  <a:cubicBezTo>
                    <a:pt x="215" y="199"/>
                    <a:pt x="215" y="195"/>
                    <a:pt x="214" y="194"/>
                  </a:cubicBezTo>
                  <a:cubicBezTo>
                    <a:pt x="213" y="192"/>
                    <a:pt x="210" y="188"/>
                    <a:pt x="208" y="186"/>
                  </a:cubicBezTo>
                  <a:cubicBezTo>
                    <a:pt x="207" y="185"/>
                    <a:pt x="204" y="184"/>
                    <a:pt x="202" y="183"/>
                  </a:cubicBezTo>
                  <a:cubicBezTo>
                    <a:pt x="200" y="183"/>
                    <a:pt x="197" y="182"/>
                    <a:pt x="196" y="182"/>
                  </a:cubicBezTo>
                  <a:cubicBezTo>
                    <a:pt x="194" y="181"/>
                    <a:pt x="190" y="180"/>
                    <a:pt x="188" y="179"/>
                  </a:cubicBezTo>
                  <a:cubicBezTo>
                    <a:pt x="187" y="178"/>
                    <a:pt x="184" y="175"/>
                    <a:pt x="182" y="174"/>
                  </a:cubicBezTo>
                  <a:cubicBezTo>
                    <a:pt x="181" y="174"/>
                    <a:pt x="177" y="173"/>
                    <a:pt x="176" y="173"/>
                  </a:cubicBezTo>
                  <a:cubicBezTo>
                    <a:pt x="174" y="174"/>
                    <a:pt x="172" y="176"/>
                    <a:pt x="172" y="177"/>
                  </a:cubicBezTo>
                  <a:cubicBezTo>
                    <a:pt x="171" y="179"/>
                    <a:pt x="171" y="182"/>
                    <a:pt x="170" y="183"/>
                  </a:cubicBezTo>
                  <a:cubicBezTo>
                    <a:pt x="170" y="184"/>
                    <a:pt x="168" y="186"/>
                    <a:pt x="168" y="188"/>
                  </a:cubicBezTo>
                  <a:cubicBezTo>
                    <a:pt x="168" y="190"/>
                    <a:pt x="168" y="193"/>
                    <a:pt x="168" y="195"/>
                  </a:cubicBezTo>
                  <a:cubicBezTo>
                    <a:pt x="169" y="197"/>
                    <a:pt x="171" y="200"/>
                    <a:pt x="170" y="201"/>
                  </a:cubicBezTo>
                  <a:cubicBezTo>
                    <a:pt x="170" y="202"/>
                    <a:pt x="167" y="203"/>
                    <a:pt x="167" y="204"/>
                  </a:cubicBezTo>
                  <a:cubicBezTo>
                    <a:pt x="166" y="205"/>
                    <a:pt x="166" y="207"/>
                    <a:pt x="165" y="207"/>
                  </a:cubicBezTo>
                  <a:cubicBezTo>
                    <a:pt x="164" y="208"/>
                    <a:pt x="162" y="208"/>
                    <a:pt x="160" y="208"/>
                  </a:cubicBezTo>
                  <a:cubicBezTo>
                    <a:pt x="159" y="207"/>
                    <a:pt x="157" y="207"/>
                    <a:pt x="155" y="207"/>
                  </a:cubicBezTo>
                  <a:cubicBezTo>
                    <a:pt x="153" y="206"/>
                    <a:pt x="149" y="203"/>
                    <a:pt x="147" y="202"/>
                  </a:cubicBezTo>
                  <a:cubicBezTo>
                    <a:pt x="146" y="201"/>
                    <a:pt x="144" y="197"/>
                    <a:pt x="142" y="197"/>
                  </a:cubicBezTo>
                  <a:cubicBezTo>
                    <a:pt x="140" y="196"/>
                    <a:pt x="136" y="196"/>
                    <a:pt x="134" y="196"/>
                  </a:cubicBezTo>
                  <a:cubicBezTo>
                    <a:pt x="133" y="196"/>
                    <a:pt x="129" y="196"/>
                    <a:pt x="127" y="196"/>
                  </a:cubicBezTo>
                  <a:cubicBezTo>
                    <a:pt x="126" y="196"/>
                    <a:pt x="123" y="197"/>
                    <a:pt x="122" y="197"/>
                  </a:cubicBezTo>
                  <a:cubicBezTo>
                    <a:pt x="120" y="198"/>
                    <a:pt x="116" y="200"/>
                    <a:pt x="115" y="201"/>
                  </a:cubicBezTo>
                  <a:cubicBezTo>
                    <a:pt x="113" y="204"/>
                    <a:pt x="113" y="210"/>
                    <a:pt x="113" y="212"/>
                  </a:cubicBezTo>
                  <a:cubicBezTo>
                    <a:pt x="113" y="216"/>
                    <a:pt x="112" y="222"/>
                    <a:pt x="113" y="225"/>
                  </a:cubicBezTo>
                  <a:cubicBezTo>
                    <a:pt x="113" y="225"/>
                    <a:pt x="113" y="225"/>
                    <a:pt x="113" y="226"/>
                  </a:cubicBezTo>
                  <a:cubicBezTo>
                    <a:pt x="111" y="226"/>
                    <a:pt x="107" y="227"/>
                    <a:pt x="106" y="226"/>
                  </a:cubicBezTo>
                  <a:cubicBezTo>
                    <a:pt x="102" y="226"/>
                    <a:pt x="94" y="225"/>
                    <a:pt x="90" y="224"/>
                  </a:cubicBezTo>
                  <a:cubicBezTo>
                    <a:pt x="87" y="222"/>
                    <a:pt x="83" y="216"/>
                    <a:pt x="81" y="214"/>
                  </a:cubicBezTo>
                  <a:cubicBezTo>
                    <a:pt x="78" y="211"/>
                    <a:pt x="75" y="204"/>
                    <a:pt x="73" y="201"/>
                  </a:cubicBezTo>
                  <a:cubicBezTo>
                    <a:pt x="71" y="198"/>
                    <a:pt x="66" y="193"/>
                    <a:pt x="64" y="191"/>
                  </a:cubicBezTo>
                  <a:cubicBezTo>
                    <a:pt x="62" y="188"/>
                    <a:pt x="59" y="182"/>
                    <a:pt x="57" y="180"/>
                  </a:cubicBezTo>
                  <a:cubicBezTo>
                    <a:pt x="55" y="177"/>
                    <a:pt x="50" y="173"/>
                    <a:pt x="48" y="171"/>
                  </a:cubicBezTo>
                  <a:cubicBezTo>
                    <a:pt x="47" y="170"/>
                    <a:pt x="44" y="167"/>
                    <a:pt x="43" y="165"/>
                  </a:cubicBezTo>
                  <a:cubicBezTo>
                    <a:pt x="43" y="163"/>
                    <a:pt x="44" y="159"/>
                    <a:pt x="44" y="157"/>
                  </a:cubicBezTo>
                  <a:cubicBezTo>
                    <a:pt x="45" y="155"/>
                    <a:pt x="46" y="153"/>
                    <a:pt x="47" y="152"/>
                  </a:cubicBezTo>
                  <a:cubicBezTo>
                    <a:pt x="49" y="150"/>
                    <a:pt x="52" y="148"/>
                    <a:pt x="53" y="147"/>
                  </a:cubicBezTo>
                  <a:cubicBezTo>
                    <a:pt x="55" y="145"/>
                    <a:pt x="57" y="141"/>
                    <a:pt x="57" y="139"/>
                  </a:cubicBezTo>
                  <a:cubicBezTo>
                    <a:pt x="57" y="138"/>
                    <a:pt x="58" y="136"/>
                    <a:pt x="57" y="134"/>
                  </a:cubicBezTo>
                  <a:cubicBezTo>
                    <a:pt x="57" y="134"/>
                    <a:pt x="58" y="131"/>
                    <a:pt x="58" y="129"/>
                  </a:cubicBezTo>
                  <a:cubicBezTo>
                    <a:pt x="58" y="128"/>
                    <a:pt x="59" y="126"/>
                    <a:pt x="58" y="125"/>
                  </a:cubicBezTo>
                  <a:cubicBezTo>
                    <a:pt x="58" y="124"/>
                    <a:pt x="56" y="123"/>
                    <a:pt x="56" y="122"/>
                  </a:cubicBezTo>
                  <a:cubicBezTo>
                    <a:pt x="55" y="121"/>
                    <a:pt x="55" y="119"/>
                    <a:pt x="54" y="118"/>
                  </a:cubicBezTo>
                  <a:cubicBezTo>
                    <a:pt x="54" y="116"/>
                    <a:pt x="52" y="113"/>
                    <a:pt x="51" y="111"/>
                  </a:cubicBezTo>
                  <a:cubicBezTo>
                    <a:pt x="51" y="110"/>
                    <a:pt x="49" y="109"/>
                    <a:pt x="48" y="108"/>
                  </a:cubicBezTo>
                  <a:cubicBezTo>
                    <a:pt x="47" y="106"/>
                    <a:pt x="45" y="104"/>
                    <a:pt x="44" y="102"/>
                  </a:cubicBezTo>
                  <a:cubicBezTo>
                    <a:pt x="43" y="100"/>
                    <a:pt x="42" y="96"/>
                    <a:pt x="40" y="94"/>
                  </a:cubicBezTo>
                  <a:cubicBezTo>
                    <a:pt x="39" y="93"/>
                    <a:pt x="36" y="92"/>
                    <a:pt x="34" y="91"/>
                  </a:cubicBezTo>
                  <a:cubicBezTo>
                    <a:pt x="33" y="91"/>
                    <a:pt x="30" y="90"/>
                    <a:pt x="29" y="90"/>
                  </a:cubicBezTo>
                  <a:cubicBezTo>
                    <a:pt x="28" y="90"/>
                    <a:pt x="25" y="91"/>
                    <a:pt x="23" y="91"/>
                  </a:cubicBezTo>
                  <a:cubicBezTo>
                    <a:pt x="22" y="91"/>
                    <a:pt x="19" y="90"/>
                    <a:pt x="18" y="89"/>
                  </a:cubicBezTo>
                  <a:cubicBezTo>
                    <a:pt x="16" y="88"/>
                    <a:pt x="13" y="85"/>
                    <a:pt x="11" y="84"/>
                  </a:cubicBezTo>
                  <a:cubicBezTo>
                    <a:pt x="10" y="84"/>
                    <a:pt x="8" y="84"/>
                    <a:pt x="7" y="83"/>
                  </a:cubicBezTo>
                  <a:cubicBezTo>
                    <a:pt x="5" y="83"/>
                    <a:pt x="3" y="82"/>
                    <a:pt x="2" y="81"/>
                  </a:cubicBezTo>
                  <a:cubicBezTo>
                    <a:pt x="1" y="79"/>
                    <a:pt x="1" y="75"/>
                    <a:pt x="0" y="72"/>
                  </a:cubicBezTo>
                  <a:cubicBezTo>
                    <a:pt x="0" y="70"/>
                    <a:pt x="1" y="65"/>
                    <a:pt x="1" y="62"/>
                  </a:cubicBezTo>
                  <a:cubicBezTo>
                    <a:pt x="2" y="60"/>
                    <a:pt x="2" y="54"/>
                    <a:pt x="3" y="52"/>
                  </a:cubicBezTo>
                  <a:cubicBezTo>
                    <a:pt x="3" y="50"/>
                    <a:pt x="5" y="46"/>
                    <a:pt x="5" y="44"/>
                  </a:cubicBezTo>
                  <a:cubicBezTo>
                    <a:pt x="5" y="42"/>
                    <a:pt x="5" y="39"/>
                    <a:pt x="5" y="37"/>
                  </a:cubicBezTo>
                  <a:cubicBezTo>
                    <a:pt x="5" y="35"/>
                    <a:pt x="5" y="31"/>
                    <a:pt x="5" y="29"/>
                  </a:cubicBezTo>
                  <a:cubicBezTo>
                    <a:pt x="6" y="28"/>
                    <a:pt x="7" y="25"/>
                    <a:pt x="8" y="24"/>
                  </a:cubicBezTo>
                  <a:cubicBezTo>
                    <a:pt x="10" y="22"/>
                    <a:pt x="12" y="19"/>
                    <a:pt x="14" y="18"/>
                  </a:cubicBezTo>
                  <a:cubicBezTo>
                    <a:pt x="15" y="16"/>
                    <a:pt x="19" y="13"/>
                    <a:pt x="20" y="12"/>
                  </a:cubicBezTo>
                  <a:cubicBezTo>
                    <a:pt x="22" y="11"/>
                    <a:pt x="25" y="10"/>
                    <a:pt x="27" y="9"/>
                  </a:cubicBezTo>
                  <a:cubicBezTo>
                    <a:pt x="28" y="9"/>
                    <a:pt x="31" y="7"/>
                    <a:pt x="32" y="6"/>
                  </a:cubicBezTo>
                  <a:cubicBezTo>
                    <a:pt x="33" y="5"/>
                    <a:pt x="33" y="3"/>
                    <a:pt x="34" y="3"/>
                  </a:cubicBezTo>
                  <a:cubicBezTo>
                    <a:pt x="34" y="2"/>
                    <a:pt x="34" y="2"/>
                    <a:pt x="34" y="2"/>
                  </a:cubicBezTo>
                  <a:cubicBezTo>
                    <a:pt x="35" y="3"/>
                    <a:pt x="36" y="5"/>
                    <a:pt x="37" y="6"/>
                  </a:cubicBezTo>
                  <a:cubicBezTo>
                    <a:pt x="39" y="7"/>
                    <a:pt x="43" y="9"/>
                    <a:pt x="45" y="10"/>
                  </a:cubicBezTo>
                  <a:cubicBezTo>
                    <a:pt x="48" y="11"/>
                    <a:pt x="56" y="14"/>
                    <a:pt x="59" y="15"/>
                  </a:cubicBezTo>
                  <a:cubicBezTo>
                    <a:pt x="63" y="15"/>
                    <a:pt x="70" y="16"/>
                    <a:pt x="74" y="17"/>
                  </a:cubicBezTo>
                  <a:cubicBezTo>
                    <a:pt x="77" y="17"/>
                    <a:pt x="83" y="15"/>
                    <a:pt x="86" y="15"/>
                  </a:cubicBezTo>
                  <a:cubicBezTo>
                    <a:pt x="88" y="15"/>
                    <a:pt x="94" y="15"/>
                    <a:pt x="96" y="15"/>
                  </a:cubicBezTo>
                  <a:cubicBezTo>
                    <a:pt x="98" y="16"/>
                    <a:pt x="102" y="17"/>
                    <a:pt x="104" y="17"/>
                  </a:cubicBezTo>
                  <a:cubicBezTo>
                    <a:pt x="106" y="18"/>
                    <a:pt x="110" y="18"/>
                    <a:pt x="112" y="17"/>
                  </a:cubicBezTo>
                  <a:cubicBezTo>
                    <a:pt x="113" y="16"/>
                    <a:pt x="115" y="13"/>
                    <a:pt x="115" y="11"/>
                  </a:cubicBezTo>
                  <a:cubicBezTo>
                    <a:pt x="116" y="10"/>
                    <a:pt x="115" y="7"/>
                    <a:pt x="115" y="6"/>
                  </a:cubicBezTo>
                  <a:cubicBezTo>
                    <a:pt x="116" y="4"/>
                    <a:pt x="117" y="1"/>
                    <a:pt x="118" y="0"/>
                  </a:cubicBezTo>
                  <a:cubicBezTo>
                    <a:pt x="119" y="0"/>
                    <a:pt x="120" y="0"/>
                    <a:pt x="121"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0" name="Freeform 137">
              <a:extLst>
                <a:ext uri="{FF2B5EF4-FFF2-40B4-BE49-F238E27FC236}">
                  <a16:creationId xmlns:a16="http://schemas.microsoft.com/office/drawing/2014/main" id="{49346D10-CC53-4AD4-BA2B-F5231CC09689}"/>
                </a:ext>
              </a:extLst>
            </p:cNvPr>
            <p:cNvSpPr>
              <a:spLocks/>
            </p:cNvSpPr>
            <p:nvPr/>
          </p:nvSpPr>
          <p:spPr bwMode="auto">
            <a:xfrm>
              <a:off x="4954602" y="1704908"/>
              <a:ext cx="357873" cy="506987"/>
            </a:xfrm>
            <a:custGeom>
              <a:avLst/>
              <a:gdLst/>
              <a:ahLst/>
              <a:cxnLst>
                <a:cxn ang="0">
                  <a:pos x="31" y="64"/>
                </a:cxn>
                <a:cxn ang="0">
                  <a:pos x="45" y="48"/>
                </a:cxn>
                <a:cxn ang="0">
                  <a:pos x="60" y="41"/>
                </a:cxn>
                <a:cxn ang="0">
                  <a:pos x="77" y="29"/>
                </a:cxn>
                <a:cxn ang="0">
                  <a:pos x="85" y="11"/>
                </a:cxn>
                <a:cxn ang="0">
                  <a:pos x="105" y="0"/>
                </a:cxn>
                <a:cxn ang="0">
                  <a:pos x="118" y="5"/>
                </a:cxn>
                <a:cxn ang="0">
                  <a:pos x="115" y="7"/>
                </a:cxn>
                <a:cxn ang="0">
                  <a:pos x="109" y="13"/>
                </a:cxn>
                <a:cxn ang="0">
                  <a:pos x="118" y="23"/>
                </a:cxn>
                <a:cxn ang="0">
                  <a:pos x="125" y="55"/>
                </a:cxn>
                <a:cxn ang="0">
                  <a:pos x="116" y="64"/>
                </a:cxn>
                <a:cxn ang="0">
                  <a:pos x="106" y="82"/>
                </a:cxn>
                <a:cxn ang="0">
                  <a:pos x="102" y="100"/>
                </a:cxn>
                <a:cxn ang="0">
                  <a:pos x="105" y="115"/>
                </a:cxn>
                <a:cxn ang="0">
                  <a:pos x="104" y="133"/>
                </a:cxn>
                <a:cxn ang="0">
                  <a:pos x="113" y="160"/>
                </a:cxn>
                <a:cxn ang="0">
                  <a:pos x="124" y="173"/>
                </a:cxn>
                <a:cxn ang="0">
                  <a:pos x="136" y="180"/>
                </a:cxn>
                <a:cxn ang="0">
                  <a:pos x="136" y="194"/>
                </a:cxn>
                <a:cxn ang="0">
                  <a:pos x="111" y="187"/>
                </a:cxn>
                <a:cxn ang="0">
                  <a:pos x="88" y="161"/>
                </a:cxn>
                <a:cxn ang="0">
                  <a:pos x="71" y="147"/>
                </a:cxn>
                <a:cxn ang="0">
                  <a:pos x="67" y="128"/>
                </a:cxn>
                <a:cxn ang="0">
                  <a:pos x="54" y="116"/>
                </a:cxn>
                <a:cxn ang="0">
                  <a:pos x="46" y="125"/>
                </a:cxn>
                <a:cxn ang="0">
                  <a:pos x="34" y="130"/>
                </a:cxn>
                <a:cxn ang="0">
                  <a:pos x="32" y="116"/>
                </a:cxn>
                <a:cxn ang="0">
                  <a:pos x="25" y="107"/>
                </a:cxn>
                <a:cxn ang="0">
                  <a:pos x="5" y="108"/>
                </a:cxn>
                <a:cxn ang="0">
                  <a:pos x="3" y="102"/>
                </a:cxn>
                <a:cxn ang="0">
                  <a:pos x="25" y="70"/>
                </a:cxn>
              </a:cxnLst>
              <a:rect l="0" t="0" r="r" b="b"/>
              <a:pathLst>
                <a:path w="137" h="194">
                  <a:moveTo>
                    <a:pt x="25" y="70"/>
                  </a:moveTo>
                  <a:cubicBezTo>
                    <a:pt x="27" y="68"/>
                    <a:pt x="29" y="66"/>
                    <a:pt x="31" y="64"/>
                  </a:cubicBezTo>
                  <a:cubicBezTo>
                    <a:pt x="32" y="61"/>
                    <a:pt x="35" y="55"/>
                    <a:pt x="37" y="53"/>
                  </a:cubicBezTo>
                  <a:cubicBezTo>
                    <a:pt x="39" y="51"/>
                    <a:pt x="43" y="49"/>
                    <a:pt x="45" y="48"/>
                  </a:cubicBezTo>
                  <a:cubicBezTo>
                    <a:pt x="47" y="47"/>
                    <a:pt x="51" y="44"/>
                    <a:pt x="53" y="43"/>
                  </a:cubicBezTo>
                  <a:cubicBezTo>
                    <a:pt x="55" y="42"/>
                    <a:pt x="58" y="41"/>
                    <a:pt x="60" y="41"/>
                  </a:cubicBezTo>
                  <a:cubicBezTo>
                    <a:pt x="62" y="40"/>
                    <a:pt x="67" y="38"/>
                    <a:pt x="69" y="36"/>
                  </a:cubicBezTo>
                  <a:cubicBezTo>
                    <a:pt x="71" y="35"/>
                    <a:pt x="75" y="31"/>
                    <a:pt x="77" y="29"/>
                  </a:cubicBezTo>
                  <a:cubicBezTo>
                    <a:pt x="78" y="26"/>
                    <a:pt x="80" y="21"/>
                    <a:pt x="81" y="18"/>
                  </a:cubicBezTo>
                  <a:cubicBezTo>
                    <a:pt x="82" y="16"/>
                    <a:pt x="84" y="13"/>
                    <a:pt x="85" y="11"/>
                  </a:cubicBezTo>
                  <a:cubicBezTo>
                    <a:pt x="88" y="8"/>
                    <a:pt x="95" y="4"/>
                    <a:pt x="98" y="2"/>
                  </a:cubicBezTo>
                  <a:cubicBezTo>
                    <a:pt x="100" y="1"/>
                    <a:pt x="103" y="0"/>
                    <a:pt x="105" y="0"/>
                  </a:cubicBezTo>
                  <a:cubicBezTo>
                    <a:pt x="107" y="0"/>
                    <a:pt x="111" y="1"/>
                    <a:pt x="112" y="1"/>
                  </a:cubicBezTo>
                  <a:cubicBezTo>
                    <a:pt x="114" y="2"/>
                    <a:pt x="117" y="4"/>
                    <a:pt x="118" y="5"/>
                  </a:cubicBezTo>
                  <a:cubicBezTo>
                    <a:pt x="119" y="6"/>
                    <a:pt x="119" y="8"/>
                    <a:pt x="120" y="9"/>
                  </a:cubicBezTo>
                  <a:cubicBezTo>
                    <a:pt x="118" y="8"/>
                    <a:pt x="116" y="7"/>
                    <a:pt x="115" y="7"/>
                  </a:cubicBezTo>
                  <a:cubicBezTo>
                    <a:pt x="113" y="7"/>
                    <a:pt x="109" y="7"/>
                    <a:pt x="108" y="9"/>
                  </a:cubicBezTo>
                  <a:cubicBezTo>
                    <a:pt x="107" y="10"/>
                    <a:pt x="108" y="12"/>
                    <a:pt x="109" y="13"/>
                  </a:cubicBezTo>
                  <a:cubicBezTo>
                    <a:pt x="110" y="14"/>
                    <a:pt x="113" y="14"/>
                    <a:pt x="115" y="16"/>
                  </a:cubicBezTo>
                  <a:cubicBezTo>
                    <a:pt x="116" y="17"/>
                    <a:pt x="118" y="21"/>
                    <a:pt x="118" y="23"/>
                  </a:cubicBezTo>
                  <a:cubicBezTo>
                    <a:pt x="120" y="28"/>
                    <a:pt x="123" y="38"/>
                    <a:pt x="124" y="44"/>
                  </a:cubicBezTo>
                  <a:cubicBezTo>
                    <a:pt x="125" y="46"/>
                    <a:pt x="125" y="52"/>
                    <a:pt x="125" y="55"/>
                  </a:cubicBezTo>
                  <a:cubicBezTo>
                    <a:pt x="125" y="56"/>
                    <a:pt x="123" y="60"/>
                    <a:pt x="122" y="61"/>
                  </a:cubicBezTo>
                  <a:cubicBezTo>
                    <a:pt x="121" y="62"/>
                    <a:pt x="118" y="63"/>
                    <a:pt x="116" y="64"/>
                  </a:cubicBezTo>
                  <a:cubicBezTo>
                    <a:pt x="114" y="66"/>
                    <a:pt x="110" y="71"/>
                    <a:pt x="109" y="74"/>
                  </a:cubicBezTo>
                  <a:cubicBezTo>
                    <a:pt x="108" y="76"/>
                    <a:pt x="107" y="80"/>
                    <a:pt x="106" y="82"/>
                  </a:cubicBezTo>
                  <a:cubicBezTo>
                    <a:pt x="105" y="84"/>
                    <a:pt x="102" y="88"/>
                    <a:pt x="102" y="89"/>
                  </a:cubicBezTo>
                  <a:cubicBezTo>
                    <a:pt x="101" y="92"/>
                    <a:pt x="101" y="97"/>
                    <a:pt x="102" y="100"/>
                  </a:cubicBezTo>
                  <a:cubicBezTo>
                    <a:pt x="102" y="102"/>
                    <a:pt x="105" y="105"/>
                    <a:pt x="106" y="107"/>
                  </a:cubicBezTo>
                  <a:cubicBezTo>
                    <a:pt x="106" y="109"/>
                    <a:pt x="105" y="113"/>
                    <a:pt x="105" y="115"/>
                  </a:cubicBezTo>
                  <a:cubicBezTo>
                    <a:pt x="105" y="118"/>
                    <a:pt x="103" y="123"/>
                    <a:pt x="103" y="125"/>
                  </a:cubicBezTo>
                  <a:cubicBezTo>
                    <a:pt x="103" y="127"/>
                    <a:pt x="104" y="131"/>
                    <a:pt x="104" y="133"/>
                  </a:cubicBezTo>
                  <a:cubicBezTo>
                    <a:pt x="105" y="136"/>
                    <a:pt x="106" y="142"/>
                    <a:pt x="107" y="144"/>
                  </a:cubicBezTo>
                  <a:cubicBezTo>
                    <a:pt x="108" y="149"/>
                    <a:pt x="111" y="156"/>
                    <a:pt x="113" y="160"/>
                  </a:cubicBezTo>
                  <a:cubicBezTo>
                    <a:pt x="114" y="163"/>
                    <a:pt x="117" y="167"/>
                    <a:pt x="119" y="169"/>
                  </a:cubicBezTo>
                  <a:cubicBezTo>
                    <a:pt x="120" y="170"/>
                    <a:pt x="122" y="172"/>
                    <a:pt x="124" y="173"/>
                  </a:cubicBezTo>
                  <a:cubicBezTo>
                    <a:pt x="125" y="174"/>
                    <a:pt x="129" y="175"/>
                    <a:pt x="131" y="176"/>
                  </a:cubicBezTo>
                  <a:cubicBezTo>
                    <a:pt x="132" y="177"/>
                    <a:pt x="135" y="179"/>
                    <a:pt x="136" y="180"/>
                  </a:cubicBezTo>
                  <a:cubicBezTo>
                    <a:pt x="137" y="181"/>
                    <a:pt x="137" y="184"/>
                    <a:pt x="137" y="185"/>
                  </a:cubicBezTo>
                  <a:cubicBezTo>
                    <a:pt x="137" y="187"/>
                    <a:pt x="136" y="191"/>
                    <a:pt x="136" y="194"/>
                  </a:cubicBezTo>
                  <a:cubicBezTo>
                    <a:pt x="134" y="194"/>
                    <a:pt x="131" y="193"/>
                    <a:pt x="129" y="193"/>
                  </a:cubicBezTo>
                  <a:cubicBezTo>
                    <a:pt x="125" y="192"/>
                    <a:pt x="115" y="190"/>
                    <a:pt x="111" y="187"/>
                  </a:cubicBezTo>
                  <a:cubicBezTo>
                    <a:pt x="108" y="185"/>
                    <a:pt x="103" y="179"/>
                    <a:pt x="100" y="176"/>
                  </a:cubicBezTo>
                  <a:cubicBezTo>
                    <a:pt x="97" y="172"/>
                    <a:pt x="91" y="164"/>
                    <a:pt x="88" y="161"/>
                  </a:cubicBezTo>
                  <a:cubicBezTo>
                    <a:pt x="86" y="159"/>
                    <a:pt x="82" y="157"/>
                    <a:pt x="80" y="155"/>
                  </a:cubicBezTo>
                  <a:cubicBezTo>
                    <a:pt x="78" y="154"/>
                    <a:pt x="73" y="149"/>
                    <a:pt x="71" y="147"/>
                  </a:cubicBezTo>
                  <a:cubicBezTo>
                    <a:pt x="70" y="145"/>
                    <a:pt x="68" y="141"/>
                    <a:pt x="67" y="139"/>
                  </a:cubicBezTo>
                  <a:cubicBezTo>
                    <a:pt x="67" y="136"/>
                    <a:pt x="68" y="130"/>
                    <a:pt x="67" y="128"/>
                  </a:cubicBezTo>
                  <a:cubicBezTo>
                    <a:pt x="66" y="124"/>
                    <a:pt x="64" y="117"/>
                    <a:pt x="61" y="116"/>
                  </a:cubicBezTo>
                  <a:cubicBezTo>
                    <a:pt x="60" y="115"/>
                    <a:pt x="55" y="115"/>
                    <a:pt x="54" y="116"/>
                  </a:cubicBezTo>
                  <a:cubicBezTo>
                    <a:pt x="52" y="116"/>
                    <a:pt x="49" y="118"/>
                    <a:pt x="48" y="119"/>
                  </a:cubicBezTo>
                  <a:cubicBezTo>
                    <a:pt x="47" y="121"/>
                    <a:pt x="46" y="124"/>
                    <a:pt x="46" y="125"/>
                  </a:cubicBezTo>
                  <a:cubicBezTo>
                    <a:pt x="45" y="127"/>
                    <a:pt x="43" y="129"/>
                    <a:pt x="42" y="130"/>
                  </a:cubicBezTo>
                  <a:cubicBezTo>
                    <a:pt x="40" y="130"/>
                    <a:pt x="36" y="131"/>
                    <a:pt x="34" y="130"/>
                  </a:cubicBezTo>
                  <a:cubicBezTo>
                    <a:pt x="33" y="129"/>
                    <a:pt x="32" y="126"/>
                    <a:pt x="32" y="124"/>
                  </a:cubicBezTo>
                  <a:cubicBezTo>
                    <a:pt x="31" y="122"/>
                    <a:pt x="32" y="118"/>
                    <a:pt x="32" y="116"/>
                  </a:cubicBezTo>
                  <a:cubicBezTo>
                    <a:pt x="31" y="114"/>
                    <a:pt x="31" y="110"/>
                    <a:pt x="29" y="109"/>
                  </a:cubicBezTo>
                  <a:cubicBezTo>
                    <a:pt x="29" y="108"/>
                    <a:pt x="26" y="107"/>
                    <a:pt x="25" y="107"/>
                  </a:cubicBezTo>
                  <a:cubicBezTo>
                    <a:pt x="23" y="107"/>
                    <a:pt x="19" y="108"/>
                    <a:pt x="18" y="108"/>
                  </a:cubicBezTo>
                  <a:cubicBezTo>
                    <a:pt x="14" y="109"/>
                    <a:pt x="8" y="108"/>
                    <a:pt x="5" y="108"/>
                  </a:cubicBezTo>
                  <a:cubicBezTo>
                    <a:pt x="4" y="108"/>
                    <a:pt x="2" y="108"/>
                    <a:pt x="0" y="108"/>
                  </a:cubicBezTo>
                  <a:cubicBezTo>
                    <a:pt x="1" y="105"/>
                    <a:pt x="2" y="103"/>
                    <a:pt x="3" y="102"/>
                  </a:cubicBezTo>
                  <a:cubicBezTo>
                    <a:pt x="6" y="96"/>
                    <a:pt x="12" y="85"/>
                    <a:pt x="16" y="80"/>
                  </a:cubicBezTo>
                  <a:cubicBezTo>
                    <a:pt x="18" y="77"/>
                    <a:pt x="22" y="73"/>
                    <a:pt x="25" y="7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1" name="Freeform 138">
              <a:extLst>
                <a:ext uri="{FF2B5EF4-FFF2-40B4-BE49-F238E27FC236}">
                  <a16:creationId xmlns:a16="http://schemas.microsoft.com/office/drawing/2014/main" id="{91B345FD-8710-4399-A5B0-AC2404C7DFA7}"/>
                </a:ext>
              </a:extLst>
            </p:cNvPr>
            <p:cNvSpPr>
              <a:spLocks/>
            </p:cNvSpPr>
            <p:nvPr/>
          </p:nvSpPr>
          <p:spPr bwMode="auto">
            <a:xfrm>
              <a:off x="4813621" y="1520549"/>
              <a:ext cx="496143" cy="368718"/>
            </a:xfrm>
            <a:custGeom>
              <a:avLst/>
              <a:gdLst/>
              <a:ahLst/>
              <a:cxnLst>
                <a:cxn ang="0">
                  <a:pos x="190" y="60"/>
                </a:cxn>
                <a:cxn ang="0">
                  <a:pos x="189" y="63"/>
                </a:cxn>
                <a:cxn ang="0">
                  <a:pos x="181" y="67"/>
                </a:cxn>
                <a:cxn ang="0">
                  <a:pos x="180" y="79"/>
                </a:cxn>
                <a:cxn ang="0">
                  <a:pos x="174" y="80"/>
                </a:cxn>
                <a:cxn ang="0">
                  <a:pos x="166" y="72"/>
                </a:cxn>
                <a:cxn ang="0">
                  <a:pos x="152" y="73"/>
                </a:cxn>
                <a:cxn ang="0">
                  <a:pos x="135" y="89"/>
                </a:cxn>
                <a:cxn ang="0">
                  <a:pos x="123" y="107"/>
                </a:cxn>
                <a:cxn ang="0">
                  <a:pos x="107" y="114"/>
                </a:cxn>
                <a:cxn ang="0">
                  <a:pos x="91" y="124"/>
                </a:cxn>
                <a:cxn ang="0">
                  <a:pos x="79" y="141"/>
                </a:cxn>
                <a:cxn ang="0">
                  <a:pos x="64" y="131"/>
                </a:cxn>
                <a:cxn ang="0">
                  <a:pos x="60" y="121"/>
                </a:cxn>
                <a:cxn ang="0">
                  <a:pos x="51" y="115"/>
                </a:cxn>
                <a:cxn ang="0">
                  <a:pos x="48" y="105"/>
                </a:cxn>
                <a:cxn ang="0">
                  <a:pos x="45" y="94"/>
                </a:cxn>
                <a:cxn ang="0">
                  <a:pos x="33" y="82"/>
                </a:cxn>
                <a:cxn ang="0">
                  <a:pos x="9" y="67"/>
                </a:cxn>
                <a:cxn ang="0">
                  <a:pos x="0" y="47"/>
                </a:cxn>
                <a:cxn ang="0">
                  <a:pos x="4" y="21"/>
                </a:cxn>
                <a:cxn ang="0">
                  <a:pos x="8" y="9"/>
                </a:cxn>
                <a:cxn ang="0">
                  <a:pos x="23" y="10"/>
                </a:cxn>
                <a:cxn ang="0">
                  <a:pos x="38" y="7"/>
                </a:cxn>
                <a:cxn ang="0">
                  <a:pos x="57" y="11"/>
                </a:cxn>
                <a:cxn ang="0">
                  <a:pos x="72" y="18"/>
                </a:cxn>
                <a:cxn ang="0">
                  <a:pos x="80" y="14"/>
                </a:cxn>
                <a:cxn ang="0">
                  <a:pos x="93" y="11"/>
                </a:cxn>
                <a:cxn ang="0">
                  <a:pos x="103" y="18"/>
                </a:cxn>
                <a:cxn ang="0">
                  <a:pos x="126" y="20"/>
                </a:cxn>
                <a:cxn ang="0">
                  <a:pos x="164" y="4"/>
                </a:cxn>
                <a:cxn ang="0">
                  <a:pos x="173" y="5"/>
                </a:cxn>
                <a:cxn ang="0">
                  <a:pos x="184" y="32"/>
                </a:cxn>
              </a:cxnLst>
              <a:rect l="0" t="0" r="r" b="b"/>
              <a:pathLst>
                <a:path w="190" h="141">
                  <a:moveTo>
                    <a:pt x="189" y="46"/>
                  </a:moveTo>
                  <a:cubicBezTo>
                    <a:pt x="190" y="50"/>
                    <a:pt x="190" y="56"/>
                    <a:pt x="190" y="60"/>
                  </a:cubicBezTo>
                  <a:cubicBezTo>
                    <a:pt x="190" y="60"/>
                    <a:pt x="190" y="62"/>
                    <a:pt x="189" y="64"/>
                  </a:cubicBezTo>
                  <a:cubicBezTo>
                    <a:pt x="189" y="63"/>
                    <a:pt x="189" y="63"/>
                    <a:pt x="189" y="63"/>
                  </a:cubicBezTo>
                  <a:cubicBezTo>
                    <a:pt x="188" y="63"/>
                    <a:pt x="186" y="63"/>
                    <a:pt x="185" y="63"/>
                  </a:cubicBezTo>
                  <a:cubicBezTo>
                    <a:pt x="184" y="64"/>
                    <a:pt x="182" y="66"/>
                    <a:pt x="181" y="67"/>
                  </a:cubicBezTo>
                  <a:cubicBezTo>
                    <a:pt x="181" y="69"/>
                    <a:pt x="181" y="72"/>
                    <a:pt x="181" y="74"/>
                  </a:cubicBezTo>
                  <a:cubicBezTo>
                    <a:pt x="181" y="75"/>
                    <a:pt x="181" y="78"/>
                    <a:pt x="180" y="79"/>
                  </a:cubicBezTo>
                  <a:cubicBezTo>
                    <a:pt x="179" y="80"/>
                    <a:pt x="176" y="81"/>
                    <a:pt x="175" y="80"/>
                  </a:cubicBezTo>
                  <a:cubicBezTo>
                    <a:pt x="175" y="80"/>
                    <a:pt x="174" y="80"/>
                    <a:pt x="174" y="80"/>
                  </a:cubicBezTo>
                  <a:cubicBezTo>
                    <a:pt x="173" y="79"/>
                    <a:pt x="173" y="77"/>
                    <a:pt x="172" y="76"/>
                  </a:cubicBezTo>
                  <a:cubicBezTo>
                    <a:pt x="171" y="75"/>
                    <a:pt x="168" y="73"/>
                    <a:pt x="166" y="72"/>
                  </a:cubicBezTo>
                  <a:cubicBezTo>
                    <a:pt x="165" y="72"/>
                    <a:pt x="161" y="71"/>
                    <a:pt x="159" y="71"/>
                  </a:cubicBezTo>
                  <a:cubicBezTo>
                    <a:pt x="157" y="71"/>
                    <a:pt x="154" y="72"/>
                    <a:pt x="152" y="73"/>
                  </a:cubicBezTo>
                  <a:cubicBezTo>
                    <a:pt x="149" y="75"/>
                    <a:pt x="142" y="79"/>
                    <a:pt x="139" y="82"/>
                  </a:cubicBezTo>
                  <a:cubicBezTo>
                    <a:pt x="138" y="84"/>
                    <a:pt x="136" y="87"/>
                    <a:pt x="135" y="89"/>
                  </a:cubicBezTo>
                  <a:cubicBezTo>
                    <a:pt x="134" y="92"/>
                    <a:pt x="132" y="97"/>
                    <a:pt x="131" y="100"/>
                  </a:cubicBezTo>
                  <a:cubicBezTo>
                    <a:pt x="129" y="102"/>
                    <a:pt x="125" y="106"/>
                    <a:pt x="123" y="107"/>
                  </a:cubicBezTo>
                  <a:cubicBezTo>
                    <a:pt x="121" y="109"/>
                    <a:pt x="116" y="111"/>
                    <a:pt x="114" y="112"/>
                  </a:cubicBezTo>
                  <a:cubicBezTo>
                    <a:pt x="112" y="112"/>
                    <a:pt x="109" y="113"/>
                    <a:pt x="107" y="114"/>
                  </a:cubicBezTo>
                  <a:cubicBezTo>
                    <a:pt x="105" y="115"/>
                    <a:pt x="101" y="118"/>
                    <a:pt x="99" y="119"/>
                  </a:cubicBezTo>
                  <a:cubicBezTo>
                    <a:pt x="97" y="120"/>
                    <a:pt x="93" y="122"/>
                    <a:pt x="91" y="124"/>
                  </a:cubicBezTo>
                  <a:cubicBezTo>
                    <a:pt x="89" y="126"/>
                    <a:pt x="86" y="132"/>
                    <a:pt x="85" y="135"/>
                  </a:cubicBezTo>
                  <a:cubicBezTo>
                    <a:pt x="83" y="137"/>
                    <a:pt x="81" y="139"/>
                    <a:pt x="79" y="141"/>
                  </a:cubicBezTo>
                  <a:cubicBezTo>
                    <a:pt x="77" y="140"/>
                    <a:pt x="74" y="138"/>
                    <a:pt x="73" y="137"/>
                  </a:cubicBezTo>
                  <a:cubicBezTo>
                    <a:pt x="71" y="135"/>
                    <a:pt x="66" y="133"/>
                    <a:pt x="64" y="131"/>
                  </a:cubicBezTo>
                  <a:cubicBezTo>
                    <a:pt x="64" y="130"/>
                    <a:pt x="63" y="128"/>
                    <a:pt x="62" y="127"/>
                  </a:cubicBezTo>
                  <a:cubicBezTo>
                    <a:pt x="62" y="125"/>
                    <a:pt x="61" y="122"/>
                    <a:pt x="60" y="121"/>
                  </a:cubicBezTo>
                  <a:cubicBezTo>
                    <a:pt x="60" y="120"/>
                    <a:pt x="58" y="118"/>
                    <a:pt x="57" y="117"/>
                  </a:cubicBezTo>
                  <a:cubicBezTo>
                    <a:pt x="55" y="116"/>
                    <a:pt x="52" y="116"/>
                    <a:pt x="51" y="115"/>
                  </a:cubicBezTo>
                  <a:cubicBezTo>
                    <a:pt x="50" y="114"/>
                    <a:pt x="49" y="112"/>
                    <a:pt x="49" y="111"/>
                  </a:cubicBezTo>
                  <a:cubicBezTo>
                    <a:pt x="49" y="110"/>
                    <a:pt x="48" y="107"/>
                    <a:pt x="48" y="105"/>
                  </a:cubicBezTo>
                  <a:cubicBezTo>
                    <a:pt x="48" y="104"/>
                    <a:pt x="48" y="100"/>
                    <a:pt x="48" y="99"/>
                  </a:cubicBezTo>
                  <a:cubicBezTo>
                    <a:pt x="48" y="97"/>
                    <a:pt x="46" y="95"/>
                    <a:pt x="45" y="94"/>
                  </a:cubicBezTo>
                  <a:cubicBezTo>
                    <a:pt x="45" y="93"/>
                    <a:pt x="43" y="91"/>
                    <a:pt x="42" y="91"/>
                  </a:cubicBezTo>
                  <a:cubicBezTo>
                    <a:pt x="39" y="89"/>
                    <a:pt x="35" y="84"/>
                    <a:pt x="33" y="82"/>
                  </a:cubicBezTo>
                  <a:cubicBezTo>
                    <a:pt x="30" y="80"/>
                    <a:pt x="23" y="77"/>
                    <a:pt x="19" y="75"/>
                  </a:cubicBezTo>
                  <a:cubicBezTo>
                    <a:pt x="17" y="74"/>
                    <a:pt x="12" y="70"/>
                    <a:pt x="9" y="67"/>
                  </a:cubicBezTo>
                  <a:cubicBezTo>
                    <a:pt x="8" y="66"/>
                    <a:pt x="6" y="63"/>
                    <a:pt x="5" y="61"/>
                  </a:cubicBezTo>
                  <a:cubicBezTo>
                    <a:pt x="4" y="58"/>
                    <a:pt x="1" y="51"/>
                    <a:pt x="0" y="47"/>
                  </a:cubicBezTo>
                  <a:cubicBezTo>
                    <a:pt x="0" y="44"/>
                    <a:pt x="0" y="38"/>
                    <a:pt x="0" y="34"/>
                  </a:cubicBezTo>
                  <a:cubicBezTo>
                    <a:pt x="1" y="31"/>
                    <a:pt x="3" y="24"/>
                    <a:pt x="4" y="21"/>
                  </a:cubicBezTo>
                  <a:cubicBezTo>
                    <a:pt x="4" y="19"/>
                    <a:pt x="7" y="14"/>
                    <a:pt x="7" y="12"/>
                  </a:cubicBezTo>
                  <a:cubicBezTo>
                    <a:pt x="7" y="11"/>
                    <a:pt x="8" y="10"/>
                    <a:pt x="8" y="9"/>
                  </a:cubicBezTo>
                  <a:cubicBezTo>
                    <a:pt x="10" y="9"/>
                    <a:pt x="13" y="10"/>
                    <a:pt x="15" y="10"/>
                  </a:cubicBezTo>
                  <a:cubicBezTo>
                    <a:pt x="17" y="10"/>
                    <a:pt x="21" y="10"/>
                    <a:pt x="23" y="10"/>
                  </a:cubicBezTo>
                  <a:cubicBezTo>
                    <a:pt x="25" y="10"/>
                    <a:pt x="30" y="10"/>
                    <a:pt x="32" y="9"/>
                  </a:cubicBezTo>
                  <a:cubicBezTo>
                    <a:pt x="34" y="9"/>
                    <a:pt x="37" y="7"/>
                    <a:pt x="38" y="7"/>
                  </a:cubicBezTo>
                  <a:cubicBezTo>
                    <a:pt x="41" y="6"/>
                    <a:pt x="45" y="6"/>
                    <a:pt x="47" y="7"/>
                  </a:cubicBezTo>
                  <a:cubicBezTo>
                    <a:pt x="50" y="7"/>
                    <a:pt x="54" y="10"/>
                    <a:pt x="57" y="11"/>
                  </a:cubicBezTo>
                  <a:cubicBezTo>
                    <a:pt x="59" y="12"/>
                    <a:pt x="64" y="15"/>
                    <a:pt x="66" y="16"/>
                  </a:cubicBezTo>
                  <a:cubicBezTo>
                    <a:pt x="68" y="16"/>
                    <a:pt x="71" y="18"/>
                    <a:pt x="72" y="18"/>
                  </a:cubicBezTo>
                  <a:cubicBezTo>
                    <a:pt x="74" y="18"/>
                    <a:pt x="76" y="18"/>
                    <a:pt x="78" y="18"/>
                  </a:cubicBezTo>
                  <a:cubicBezTo>
                    <a:pt x="78" y="17"/>
                    <a:pt x="79" y="15"/>
                    <a:pt x="80" y="14"/>
                  </a:cubicBezTo>
                  <a:cubicBezTo>
                    <a:pt x="81" y="13"/>
                    <a:pt x="83" y="11"/>
                    <a:pt x="84" y="11"/>
                  </a:cubicBezTo>
                  <a:cubicBezTo>
                    <a:pt x="87" y="10"/>
                    <a:pt x="91" y="10"/>
                    <a:pt x="93" y="11"/>
                  </a:cubicBezTo>
                  <a:cubicBezTo>
                    <a:pt x="94" y="11"/>
                    <a:pt x="96" y="13"/>
                    <a:pt x="97" y="13"/>
                  </a:cubicBezTo>
                  <a:cubicBezTo>
                    <a:pt x="99" y="14"/>
                    <a:pt x="101" y="17"/>
                    <a:pt x="103" y="18"/>
                  </a:cubicBezTo>
                  <a:cubicBezTo>
                    <a:pt x="106" y="19"/>
                    <a:pt x="111" y="22"/>
                    <a:pt x="114" y="22"/>
                  </a:cubicBezTo>
                  <a:cubicBezTo>
                    <a:pt x="117" y="22"/>
                    <a:pt x="123" y="21"/>
                    <a:pt x="126" y="20"/>
                  </a:cubicBezTo>
                  <a:cubicBezTo>
                    <a:pt x="131" y="19"/>
                    <a:pt x="139" y="15"/>
                    <a:pt x="144" y="13"/>
                  </a:cubicBezTo>
                  <a:cubicBezTo>
                    <a:pt x="149" y="11"/>
                    <a:pt x="159" y="6"/>
                    <a:pt x="164" y="4"/>
                  </a:cubicBezTo>
                  <a:cubicBezTo>
                    <a:pt x="165" y="3"/>
                    <a:pt x="169" y="1"/>
                    <a:pt x="171" y="0"/>
                  </a:cubicBezTo>
                  <a:cubicBezTo>
                    <a:pt x="172" y="2"/>
                    <a:pt x="173" y="3"/>
                    <a:pt x="173" y="5"/>
                  </a:cubicBezTo>
                  <a:cubicBezTo>
                    <a:pt x="174" y="8"/>
                    <a:pt x="177" y="14"/>
                    <a:pt x="178" y="17"/>
                  </a:cubicBezTo>
                  <a:cubicBezTo>
                    <a:pt x="180" y="20"/>
                    <a:pt x="183" y="28"/>
                    <a:pt x="184" y="32"/>
                  </a:cubicBezTo>
                  <a:cubicBezTo>
                    <a:pt x="186" y="36"/>
                    <a:pt x="189" y="43"/>
                    <a:pt x="189" y="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2" name="Freeform 139">
              <a:extLst>
                <a:ext uri="{FF2B5EF4-FFF2-40B4-BE49-F238E27FC236}">
                  <a16:creationId xmlns:a16="http://schemas.microsoft.com/office/drawing/2014/main" id="{CFF0AD62-2D31-4AC9-9530-35B8098428EB}"/>
                </a:ext>
              </a:extLst>
            </p:cNvPr>
            <p:cNvSpPr>
              <a:spLocks/>
            </p:cNvSpPr>
            <p:nvPr/>
          </p:nvSpPr>
          <p:spPr bwMode="auto">
            <a:xfrm>
              <a:off x="4764820" y="3201467"/>
              <a:ext cx="488008" cy="436497"/>
            </a:xfrm>
            <a:custGeom>
              <a:avLst/>
              <a:gdLst/>
              <a:ahLst/>
              <a:cxnLst>
                <a:cxn ang="0">
                  <a:pos x="185" y="140"/>
                </a:cxn>
                <a:cxn ang="0">
                  <a:pos x="176" y="145"/>
                </a:cxn>
                <a:cxn ang="0">
                  <a:pos x="175" y="157"/>
                </a:cxn>
                <a:cxn ang="0">
                  <a:pos x="170" y="167"/>
                </a:cxn>
                <a:cxn ang="0">
                  <a:pos x="162" y="160"/>
                </a:cxn>
                <a:cxn ang="0">
                  <a:pos x="158" y="149"/>
                </a:cxn>
                <a:cxn ang="0">
                  <a:pos x="148" y="133"/>
                </a:cxn>
                <a:cxn ang="0">
                  <a:pos x="135" y="120"/>
                </a:cxn>
                <a:cxn ang="0">
                  <a:pos x="128" y="121"/>
                </a:cxn>
                <a:cxn ang="0">
                  <a:pos x="122" y="128"/>
                </a:cxn>
                <a:cxn ang="0">
                  <a:pos x="123" y="137"/>
                </a:cxn>
                <a:cxn ang="0">
                  <a:pos x="126" y="145"/>
                </a:cxn>
                <a:cxn ang="0">
                  <a:pos x="112" y="148"/>
                </a:cxn>
                <a:cxn ang="0">
                  <a:pos x="95" y="147"/>
                </a:cxn>
                <a:cxn ang="0">
                  <a:pos x="84" y="143"/>
                </a:cxn>
                <a:cxn ang="0">
                  <a:pos x="74" y="148"/>
                </a:cxn>
                <a:cxn ang="0">
                  <a:pos x="60" y="144"/>
                </a:cxn>
                <a:cxn ang="0">
                  <a:pos x="30" y="127"/>
                </a:cxn>
                <a:cxn ang="0">
                  <a:pos x="3" y="124"/>
                </a:cxn>
                <a:cxn ang="0">
                  <a:pos x="2" y="121"/>
                </a:cxn>
                <a:cxn ang="0">
                  <a:pos x="8" y="101"/>
                </a:cxn>
                <a:cxn ang="0">
                  <a:pos x="29" y="82"/>
                </a:cxn>
                <a:cxn ang="0">
                  <a:pos x="35" y="74"/>
                </a:cxn>
                <a:cxn ang="0">
                  <a:pos x="26" y="62"/>
                </a:cxn>
                <a:cxn ang="0">
                  <a:pos x="35" y="51"/>
                </a:cxn>
                <a:cxn ang="0">
                  <a:pos x="41" y="43"/>
                </a:cxn>
                <a:cxn ang="0">
                  <a:pos x="35" y="34"/>
                </a:cxn>
                <a:cxn ang="0">
                  <a:pos x="31" y="26"/>
                </a:cxn>
                <a:cxn ang="0">
                  <a:pos x="39" y="18"/>
                </a:cxn>
                <a:cxn ang="0">
                  <a:pos x="41" y="10"/>
                </a:cxn>
                <a:cxn ang="0">
                  <a:pos x="48" y="13"/>
                </a:cxn>
                <a:cxn ang="0">
                  <a:pos x="68" y="24"/>
                </a:cxn>
                <a:cxn ang="0">
                  <a:pos x="93" y="18"/>
                </a:cxn>
                <a:cxn ang="0">
                  <a:pos x="101" y="5"/>
                </a:cxn>
                <a:cxn ang="0">
                  <a:pos x="114" y="0"/>
                </a:cxn>
                <a:cxn ang="0">
                  <a:pos x="118" y="9"/>
                </a:cxn>
                <a:cxn ang="0">
                  <a:pos x="127" y="21"/>
                </a:cxn>
                <a:cxn ang="0">
                  <a:pos x="148" y="21"/>
                </a:cxn>
                <a:cxn ang="0">
                  <a:pos x="156" y="16"/>
                </a:cxn>
                <a:cxn ang="0">
                  <a:pos x="164" y="17"/>
                </a:cxn>
                <a:cxn ang="0">
                  <a:pos x="172" y="23"/>
                </a:cxn>
                <a:cxn ang="0">
                  <a:pos x="177" y="35"/>
                </a:cxn>
                <a:cxn ang="0">
                  <a:pos x="179" y="43"/>
                </a:cxn>
                <a:cxn ang="0">
                  <a:pos x="180" y="54"/>
                </a:cxn>
                <a:cxn ang="0">
                  <a:pos x="181" y="69"/>
                </a:cxn>
                <a:cxn ang="0">
                  <a:pos x="177" y="74"/>
                </a:cxn>
                <a:cxn ang="0">
                  <a:pos x="170" y="78"/>
                </a:cxn>
                <a:cxn ang="0">
                  <a:pos x="165" y="87"/>
                </a:cxn>
                <a:cxn ang="0">
                  <a:pos x="166" y="97"/>
                </a:cxn>
                <a:cxn ang="0">
                  <a:pos x="172" y="103"/>
                </a:cxn>
                <a:cxn ang="0">
                  <a:pos x="168" y="114"/>
                </a:cxn>
                <a:cxn ang="0">
                  <a:pos x="172" y="128"/>
                </a:cxn>
                <a:cxn ang="0">
                  <a:pos x="184" y="136"/>
                </a:cxn>
              </a:cxnLst>
              <a:rect l="0" t="0" r="r" b="b"/>
              <a:pathLst>
                <a:path w="187" h="167">
                  <a:moveTo>
                    <a:pt x="187" y="140"/>
                  </a:moveTo>
                  <a:cubicBezTo>
                    <a:pt x="186" y="140"/>
                    <a:pt x="186" y="140"/>
                    <a:pt x="185" y="140"/>
                  </a:cubicBezTo>
                  <a:cubicBezTo>
                    <a:pt x="184" y="141"/>
                    <a:pt x="182" y="143"/>
                    <a:pt x="181" y="143"/>
                  </a:cubicBezTo>
                  <a:cubicBezTo>
                    <a:pt x="180" y="144"/>
                    <a:pt x="177" y="144"/>
                    <a:pt x="176" y="145"/>
                  </a:cubicBezTo>
                  <a:cubicBezTo>
                    <a:pt x="175" y="147"/>
                    <a:pt x="174" y="150"/>
                    <a:pt x="174" y="152"/>
                  </a:cubicBezTo>
                  <a:cubicBezTo>
                    <a:pt x="174" y="153"/>
                    <a:pt x="175" y="156"/>
                    <a:pt x="175" y="157"/>
                  </a:cubicBezTo>
                  <a:cubicBezTo>
                    <a:pt x="175" y="159"/>
                    <a:pt x="175" y="163"/>
                    <a:pt x="174" y="164"/>
                  </a:cubicBezTo>
                  <a:cubicBezTo>
                    <a:pt x="173" y="165"/>
                    <a:pt x="171" y="166"/>
                    <a:pt x="170" y="167"/>
                  </a:cubicBezTo>
                  <a:cubicBezTo>
                    <a:pt x="169" y="167"/>
                    <a:pt x="167" y="167"/>
                    <a:pt x="166" y="166"/>
                  </a:cubicBezTo>
                  <a:cubicBezTo>
                    <a:pt x="164" y="165"/>
                    <a:pt x="163" y="162"/>
                    <a:pt x="162" y="160"/>
                  </a:cubicBezTo>
                  <a:cubicBezTo>
                    <a:pt x="162" y="159"/>
                    <a:pt x="161" y="156"/>
                    <a:pt x="160" y="155"/>
                  </a:cubicBezTo>
                  <a:cubicBezTo>
                    <a:pt x="160" y="153"/>
                    <a:pt x="159" y="150"/>
                    <a:pt x="158" y="149"/>
                  </a:cubicBezTo>
                  <a:cubicBezTo>
                    <a:pt x="158" y="147"/>
                    <a:pt x="157" y="143"/>
                    <a:pt x="155" y="141"/>
                  </a:cubicBezTo>
                  <a:cubicBezTo>
                    <a:pt x="154" y="139"/>
                    <a:pt x="150" y="135"/>
                    <a:pt x="148" y="133"/>
                  </a:cubicBezTo>
                  <a:cubicBezTo>
                    <a:pt x="147" y="132"/>
                    <a:pt x="144" y="128"/>
                    <a:pt x="143" y="127"/>
                  </a:cubicBezTo>
                  <a:cubicBezTo>
                    <a:pt x="141" y="125"/>
                    <a:pt x="137" y="122"/>
                    <a:pt x="135" y="120"/>
                  </a:cubicBezTo>
                  <a:cubicBezTo>
                    <a:pt x="134" y="120"/>
                    <a:pt x="131" y="118"/>
                    <a:pt x="130" y="119"/>
                  </a:cubicBezTo>
                  <a:cubicBezTo>
                    <a:pt x="129" y="119"/>
                    <a:pt x="128" y="120"/>
                    <a:pt x="128" y="121"/>
                  </a:cubicBezTo>
                  <a:cubicBezTo>
                    <a:pt x="127" y="122"/>
                    <a:pt x="127" y="123"/>
                    <a:pt x="126" y="124"/>
                  </a:cubicBezTo>
                  <a:cubicBezTo>
                    <a:pt x="125" y="125"/>
                    <a:pt x="123" y="127"/>
                    <a:pt x="122" y="128"/>
                  </a:cubicBezTo>
                  <a:cubicBezTo>
                    <a:pt x="122" y="129"/>
                    <a:pt x="121" y="132"/>
                    <a:pt x="121" y="133"/>
                  </a:cubicBezTo>
                  <a:cubicBezTo>
                    <a:pt x="121" y="134"/>
                    <a:pt x="122" y="136"/>
                    <a:pt x="123" y="137"/>
                  </a:cubicBezTo>
                  <a:cubicBezTo>
                    <a:pt x="123" y="138"/>
                    <a:pt x="125" y="138"/>
                    <a:pt x="125" y="139"/>
                  </a:cubicBezTo>
                  <a:cubicBezTo>
                    <a:pt x="126" y="140"/>
                    <a:pt x="126" y="144"/>
                    <a:pt x="126" y="145"/>
                  </a:cubicBezTo>
                  <a:cubicBezTo>
                    <a:pt x="125" y="146"/>
                    <a:pt x="122" y="147"/>
                    <a:pt x="121" y="147"/>
                  </a:cubicBezTo>
                  <a:cubicBezTo>
                    <a:pt x="119" y="148"/>
                    <a:pt x="114" y="148"/>
                    <a:pt x="112" y="148"/>
                  </a:cubicBezTo>
                  <a:cubicBezTo>
                    <a:pt x="109" y="149"/>
                    <a:pt x="103" y="148"/>
                    <a:pt x="100" y="147"/>
                  </a:cubicBezTo>
                  <a:cubicBezTo>
                    <a:pt x="99" y="147"/>
                    <a:pt x="96" y="147"/>
                    <a:pt x="95" y="147"/>
                  </a:cubicBezTo>
                  <a:cubicBezTo>
                    <a:pt x="93" y="146"/>
                    <a:pt x="91" y="144"/>
                    <a:pt x="90" y="144"/>
                  </a:cubicBezTo>
                  <a:cubicBezTo>
                    <a:pt x="88" y="143"/>
                    <a:pt x="85" y="143"/>
                    <a:pt x="84" y="143"/>
                  </a:cubicBezTo>
                  <a:cubicBezTo>
                    <a:pt x="82" y="143"/>
                    <a:pt x="79" y="143"/>
                    <a:pt x="78" y="144"/>
                  </a:cubicBezTo>
                  <a:cubicBezTo>
                    <a:pt x="77" y="145"/>
                    <a:pt x="75" y="147"/>
                    <a:pt x="74" y="148"/>
                  </a:cubicBezTo>
                  <a:cubicBezTo>
                    <a:pt x="72" y="148"/>
                    <a:pt x="67" y="148"/>
                    <a:pt x="64" y="148"/>
                  </a:cubicBezTo>
                  <a:cubicBezTo>
                    <a:pt x="63" y="147"/>
                    <a:pt x="61" y="145"/>
                    <a:pt x="60" y="144"/>
                  </a:cubicBezTo>
                  <a:cubicBezTo>
                    <a:pt x="56" y="142"/>
                    <a:pt x="50" y="138"/>
                    <a:pt x="46" y="136"/>
                  </a:cubicBezTo>
                  <a:cubicBezTo>
                    <a:pt x="42" y="133"/>
                    <a:pt x="34" y="129"/>
                    <a:pt x="30" y="127"/>
                  </a:cubicBezTo>
                  <a:cubicBezTo>
                    <a:pt x="26" y="126"/>
                    <a:pt x="17" y="124"/>
                    <a:pt x="13" y="124"/>
                  </a:cubicBezTo>
                  <a:cubicBezTo>
                    <a:pt x="11" y="123"/>
                    <a:pt x="6" y="123"/>
                    <a:pt x="3" y="124"/>
                  </a:cubicBezTo>
                  <a:cubicBezTo>
                    <a:pt x="2" y="124"/>
                    <a:pt x="1" y="125"/>
                    <a:pt x="0" y="126"/>
                  </a:cubicBezTo>
                  <a:cubicBezTo>
                    <a:pt x="1" y="124"/>
                    <a:pt x="1" y="122"/>
                    <a:pt x="2" y="121"/>
                  </a:cubicBezTo>
                  <a:cubicBezTo>
                    <a:pt x="3" y="119"/>
                    <a:pt x="4" y="114"/>
                    <a:pt x="5" y="111"/>
                  </a:cubicBezTo>
                  <a:cubicBezTo>
                    <a:pt x="6" y="109"/>
                    <a:pt x="7" y="104"/>
                    <a:pt x="8" y="101"/>
                  </a:cubicBezTo>
                  <a:cubicBezTo>
                    <a:pt x="10" y="98"/>
                    <a:pt x="15" y="92"/>
                    <a:pt x="17" y="89"/>
                  </a:cubicBezTo>
                  <a:cubicBezTo>
                    <a:pt x="20" y="87"/>
                    <a:pt x="26" y="84"/>
                    <a:pt x="29" y="82"/>
                  </a:cubicBezTo>
                  <a:cubicBezTo>
                    <a:pt x="30" y="81"/>
                    <a:pt x="34" y="79"/>
                    <a:pt x="35" y="77"/>
                  </a:cubicBezTo>
                  <a:cubicBezTo>
                    <a:pt x="35" y="76"/>
                    <a:pt x="35" y="75"/>
                    <a:pt x="35" y="74"/>
                  </a:cubicBezTo>
                  <a:cubicBezTo>
                    <a:pt x="34" y="72"/>
                    <a:pt x="31" y="69"/>
                    <a:pt x="30" y="67"/>
                  </a:cubicBezTo>
                  <a:cubicBezTo>
                    <a:pt x="29" y="66"/>
                    <a:pt x="26" y="63"/>
                    <a:pt x="26" y="62"/>
                  </a:cubicBezTo>
                  <a:cubicBezTo>
                    <a:pt x="25" y="60"/>
                    <a:pt x="26" y="55"/>
                    <a:pt x="27" y="54"/>
                  </a:cubicBezTo>
                  <a:cubicBezTo>
                    <a:pt x="29" y="52"/>
                    <a:pt x="34" y="52"/>
                    <a:pt x="35" y="51"/>
                  </a:cubicBezTo>
                  <a:cubicBezTo>
                    <a:pt x="36" y="50"/>
                    <a:pt x="39" y="49"/>
                    <a:pt x="39" y="48"/>
                  </a:cubicBezTo>
                  <a:cubicBezTo>
                    <a:pt x="40" y="46"/>
                    <a:pt x="41" y="44"/>
                    <a:pt x="41" y="43"/>
                  </a:cubicBezTo>
                  <a:cubicBezTo>
                    <a:pt x="41" y="41"/>
                    <a:pt x="40" y="38"/>
                    <a:pt x="39" y="37"/>
                  </a:cubicBezTo>
                  <a:cubicBezTo>
                    <a:pt x="39" y="36"/>
                    <a:pt x="36" y="35"/>
                    <a:pt x="35" y="34"/>
                  </a:cubicBezTo>
                  <a:cubicBezTo>
                    <a:pt x="34" y="33"/>
                    <a:pt x="32" y="31"/>
                    <a:pt x="31" y="30"/>
                  </a:cubicBezTo>
                  <a:cubicBezTo>
                    <a:pt x="31" y="29"/>
                    <a:pt x="31" y="27"/>
                    <a:pt x="31" y="26"/>
                  </a:cubicBezTo>
                  <a:cubicBezTo>
                    <a:pt x="32" y="24"/>
                    <a:pt x="34" y="23"/>
                    <a:pt x="35" y="22"/>
                  </a:cubicBezTo>
                  <a:cubicBezTo>
                    <a:pt x="36" y="21"/>
                    <a:pt x="38" y="20"/>
                    <a:pt x="39" y="18"/>
                  </a:cubicBezTo>
                  <a:cubicBezTo>
                    <a:pt x="40" y="17"/>
                    <a:pt x="40" y="14"/>
                    <a:pt x="41" y="13"/>
                  </a:cubicBezTo>
                  <a:cubicBezTo>
                    <a:pt x="41" y="12"/>
                    <a:pt x="41" y="11"/>
                    <a:pt x="41" y="10"/>
                  </a:cubicBezTo>
                  <a:cubicBezTo>
                    <a:pt x="41" y="10"/>
                    <a:pt x="41" y="10"/>
                    <a:pt x="41" y="10"/>
                  </a:cubicBezTo>
                  <a:cubicBezTo>
                    <a:pt x="43" y="11"/>
                    <a:pt x="46" y="12"/>
                    <a:pt x="48" y="13"/>
                  </a:cubicBezTo>
                  <a:cubicBezTo>
                    <a:pt x="50" y="15"/>
                    <a:pt x="55" y="19"/>
                    <a:pt x="58" y="20"/>
                  </a:cubicBezTo>
                  <a:cubicBezTo>
                    <a:pt x="60" y="22"/>
                    <a:pt x="65" y="24"/>
                    <a:pt x="68" y="24"/>
                  </a:cubicBezTo>
                  <a:cubicBezTo>
                    <a:pt x="71" y="24"/>
                    <a:pt x="79" y="23"/>
                    <a:pt x="82" y="22"/>
                  </a:cubicBezTo>
                  <a:cubicBezTo>
                    <a:pt x="85" y="22"/>
                    <a:pt x="91" y="20"/>
                    <a:pt x="93" y="18"/>
                  </a:cubicBezTo>
                  <a:cubicBezTo>
                    <a:pt x="95" y="17"/>
                    <a:pt x="96" y="13"/>
                    <a:pt x="97" y="12"/>
                  </a:cubicBezTo>
                  <a:cubicBezTo>
                    <a:pt x="98" y="10"/>
                    <a:pt x="100" y="7"/>
                    <a:pt x="101" y="5"/>
                  </a:cubicBezTo>
                  <a:cubicBezTo>
                    <a:pt x="103" y="4"/>
                    <a:pt x="106" y="1"/>
                    <a:pt x="108" y="0"/>
                  </a:cubicBezTo>
                  <a:cubicBezTo>
                    <a:pt x="110" y="0"/>
                    <a:pt x="112" y="0"/>
                    <a:pt x="114" y="0"/>
                  </a:cubicBezTo>
                  <a:cubicBezTo>
                    <a:pt x="115" y="0"/>
                    <a:pt x="117" y="1"/>
                    <a:pt x="118" y="2"/>
                  </a:cubicBezTo>
                  <a:cubicBezTo>
                    <a:pt x="119" y="4"/>
                    <a:pt x="118" y="7"/>
                    <a:pt x="118" y="9"/>
                  </a:cubicBezTo>
                  <a:cubicBezTo>
                    <a:pt x="118" y="11"/>
                    <a:pt x="120" y="15"/>
                    <a:pt x="121" y="17"/>
                  </a:cubicBezTo>
                  <a:cubicBezTo>
                    <a:pt x="122" y="19"/>
                    <a:pt x="126" y="21"/>
                    <a:pt x="127" y="21"/>
                  </a:cubicBezTo>
                  <a:cubicBezTo>
                    <a:pt x="129" y="22"/>
                    <a:pt x="133" y="23"/>
                    <a:pt x="135" y="23"/>
                  </a:cubicBezTo>
                  <a:cubicBezTo>
                    <a:pt x="138" y="23"/>
                    <a:pt x="145" y="22"/>
                    <a:pt x="148" y="21"/>
                  </a:cubicBezTo>
                  <a:cubicBezTo>
                    <a:pt x="149" y="21"/>
                    <a:pt x="153" y="21"/>
                    <a:pt x="155" y="20"/>
                  </a:cubicBezTo>
                  <a:cubicBezTo>
                    <a:pt x="156" y="19"/>
                    <a:pt x="155" y="17"/>
                    <a:pt x="156" y="16"/>
                  </a:cubicBezTo>
                  <a:cubicBezTo>
                    <a:pt x="156" y="16"/>
                    <a:pt x="158" y="15"/>
                    <a:pt x="159" y="15"/>
                  </a:cubicBezTo>
                  <a:cubicBezTo>
                    <a:pt x="161" y="15"/>
                    <a:pt x="163" y="17"/>
                    <a:pt x="164" y="17"/>
                  </a:cubicBezTo>
                  <a:cubicBezTo>
                    <a:pt x="166" y="18"/>
                    <a:pt x="167" y="20"/>
                    <a:pt x="168" y="21"/>
                  </a:cubicBezTo>
                  <a:cubicBezTo>
                    <a:pt x="169" y="22"/>
                    <a:pt x="172" y="23"/>
                    <a:pt x="172" y="23"/>
                  </a:cubicBezTo>
                  <a:cubicBezTo>
                    <a:pt x="173" y="25"/>
                    <a:pt x="174" y="28"/>
                    <a:pt x="175" y="29"/>
                  </a:cubicBezTo>
                  <a:cubicBezTo>
                    <a:pt x="176" y="31"/>
                    <a:pt x="176" y="33"/>
                    <a:pt x="177" y="35"/>
                  </a:cubicBezTo>
                  <a:cubicBezTo>
                    <a:pt x="177" y="36"/>
                    <a:pt x="177" y="38"/>
                    <a:pt x="177" y="39"/>
                  </a:cubicBezTo>
                  <a:cubicBezTo>
                    <a:pt x="178" y="40"/>
                    <a:pt x="178" y="42"/>
                    <a:pt x="179" y="43"/>
                  </a:cubicBezTo>
                  <a:cubicBezTo>
                    <a:pt x="179" y="45"/>
                    <a:pt x="178" y="48"/>
                    <a:pt x="179" y="50"/>
                  </a:cubicBezTo>
                  <a:cubicBezTo>
                    <a:pt x="179" y="51"/>
                    <a:pt x="180" y="53"/>
                    <a:pt x="180" y="54"/>
                  </a:cubicBezTo>
                  <a:cubicBezTo>
                    <a:pt x="181" y="56"/>
                    <a:pt x="181" y="60"/>
                    <a:pt x="181" y="62"/>
                  </a:cubicBezTo>
                  <a:cubicBezTo>
                    <a:pt x="181" y="64"/>
                    <a:pt x="181" y="67"/>
                    <a:pt x="181" y="69"/>
                  </a:cubicBezTo>
                  <a:cubicBezTo>
                    <a:pt x="181" y="70"/>
                    <a:pt x="181" y="71"/>
                    <a:pt x="180" y="72"/>
                  </a:cubicBezTo>
                  <a:cubicBezTo>
                    <a:pt x="179" y="73"/>
                    <a:pt x="178" y="73"/>
                    <a:pt x="177" y="74"/>
                  </a:cubicBezTo>
                  <a:cubicBezTo>
                    <a:pt x="176" y="74"/>
                    <a:pt x="174" y="74"/>
                    <a:pt x="174" y="75"/>
                  </a:cubicBezTo>
                  <a:cubicBezTo>
                    <a:pt x="173" y="75"/>
                    <a:pt x="171" y="78"/>
                    <a:pt x="170" y="78"/>
                  </a:cubicBezTo>
                  <a:cubicBezTo>
                    <a:pt x="169" y="79"/>
                    <a:pt x="167" y="81"/>
                    <a:pt x="167" y="82"/>
                  </a:cubicBezTo>
                  <a:cubicBezTo>
                    <a:pt x="166" y="83"/>
                    <a:pt x="165" y="86"/>
                    <a:pt x="165" y="87"/>
                  </a:cubicBezTo>
                  <a:cubicBezTo>
                    <a:pt x="165" y="88"/>
                    <a:pt x="164" y="91"/>
                    <a:pt x="164" y="92"/>
                  </a:cubicBezTo>
                  <a:cubicBezTo>
                    <a:pt x="165" y="94"/>
                    <a:pt x="165" y="96"/>
                    <a:pt x="166" y="97"/>
                  </a:cubicBezTo>
                  <a:cubicBezTo>
                    <a:pt x="167" y="98"/>
                    <a:pt x="169" y="98"/>
                    <a:pt x="170" y="99"/>
                  </a:cubicBezTo>
                  <a:cubicBezTo>
                    <a:pt x="171" y="100"/>
                    <a:pt x="171" y="102"/>
                    <a:pt x="172" y="103"/>
                  </a:cubicBezTo>
                  <a:cubicBezTo>
                    <a:pt x="172" y="105"/>
                    <a:pt x="172" y="107"/>
                    <a:pt x="172" y="109"/>
                  </a:cubicBezTo>
                  <a:cubicBezTo>
                    <a:pt x="171" y="110"/>
                    <a:pt x="168" y="113"/>
                    <a:pt x="168" y="114"/>
                  </a:cubicBezTo>
                  <a:cubicBezTo>
                    <a:pt x="167" y="116"/>
                    <a:pt x="167" y="120"/>
                    <a:pt x="168" y="122"/>
                  </a:cubicBezTo>
                  <a:cubicBezTo>
                    <a:pt x="168" y="124"/>
                    <a:pt x="170" y="127"/>
                    <a:pt x="172" y="128"/>
                  </a:cubicBezTo>
                  <a:cubicBezTo>
                    <a:pt x="173" y="129"/>
                    <a:pt x="175" y="130"/>
                    <a:pt x="177" y="131"/>
                  </a:cubicBezTo>
                  <a:cubicBezTo>
                    <a:pt x="179" y="132"/>
                    <a:pt x="183" y="135"/>
                    <a:pt x="184" y="136"/>
                  </a:cubicBezTo>
                  <a:cubicBezTo>
                    <a:pt x="185" y="137"/>
                    <a:pt x="186" y="138"/>
                    <a:pt x="187" y="14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3" name="Freeform 140">
              <a:extLst>
                <a:ext uri="{FF2B5EF4-FFF2-40B4-BE49-F238E27FC236}">
                  <a16:creationId xmlns:a16="http://schemas.microsoft.com/office/drawing/2014/main" id="{AE4E7C58-0463-4280-9C2A-1E02A6CD548A}"/>
                </a:ext>
              </a:extLst>
            </p:cNvPr>
            <p:cNvSpPr>
              <a:spLocks/>
            </p:cNvSpPr>
            <p:nvPr/>
          </p:nvSpPr>
          <p:spPr bwMode="auto">
            <a:xfrm>
              <a:off x="4360859" y="3578319"/>
              <a:ext cx="767259" cy="477164"/>
            </a:xfrm>
            <a:custGeom>
              <a:avLst/>
              <a:gdLst/>
              <a:ahLst/>
              <a:cxnLst>
                <a:cxn ang="0">
                  <a:pos x="163" y="166"/>
                </a:cxn>
                <a:cxn ang="0">
                  <a:pos x="153" y="153"/>
                </a:cxn>
                <a:cxn ang="0">
                  <a:pos x="147" y="135"/>
                </a:cxn>
                <a:cxn ang="0">
                  <a:pos x="135" y="132"/>
                </a:cxn>
                <a:cxn ang="0">
                  <a:pos x="126" y="143"/>
                </a:cxn>
                <a:cxn ang="0">
                  <a:pos x="109" y="156"/>
                </a:cxn>
                <a:cxn ang="0">
                  <a:pos x="87" y="154"/>
                </a:cxn>
                <a:cxn ang="0">
                  <a:pos x="68" y="141"/>
                </a:cxn>
                <a:cxn ang="0">
                  <a:pos x="56" y="120"/>
                </a:cxn>
                <a:cxn ang="0">
                  <a:pos x="56" y="110"/>
                </a:cxn>
                <a:cxn ang="0">
                  <a:pos x="51" y="101"/>
                </a:cxn>
                <a:cxn ang="0">
                  <a:pos x="40" y="99"/>
                </a:cxn>
                <a:cxn ang="0">
                  <a:pos x="30" y="93"/>
                </a:cxn>
                <a:cxn ang="0">
                  <a:pos x="25" y="86"/>
                </a:cxn>
                <a:cxn ang="0">
                  <a:pos x="15" y="84"/>
                </a:cxn>
                <a:cxn ang="0">
                  <a:pos x="0" y="85"/>
                </a:cxn>
                <a:cxn ang="0">
                  <a:pos x="8" y="70"/>
                </a:cxn>
                <a:cxn ang="0">
                  <a:pos x="9" y="51"/>
                </a:cxn>
                <a:cxn ang="0">
                  <a:pos x="17" y="43"/>
                </a:cxn>
                <a:cxn ang="0">
                  <a:pos x="30" y="44"/>
                </a:cxn>
                <a:cxn ang="0">
                  <a:pos x="48" y="53"/>
                </a:cxn>
                <a:cxn ang="0">
                  <a:pos x="66" y="58"/>
                </a:cxn>
                <a:cxn ang="0">
                  <a:pos x="80" y="54"/>
                </a:cxn>
                <a:cxn ang="0">
                  <a:pos x="96" y="39"/>
                </a:cxn>
                <a:cxn ang="0">
                  <a:pos x="110" y="20"/>
                </a:cxn>
                <a:cxn ang="0">
                  <a:pos x="124" y="8"/>
                </a:cxn>
                <a:cxn ang="0">
                  <a:pos x="143" y="1"/>
                </a:cxn>
                <a:cxn ang="0">
                  <a:pos x="167" y="6"/>
                </a:cxn>
                <a:cxn ang="0">
                  <a:pos x="184" y="20"/>
                </a:cxn>
                <a:cxn ang="0">
                  <a:pos x="209" y="31"/>
                </a:cxn>
                <a:cxn ang="0">
                  <a:pos x="237" y="48"/>
                </a:cxn>
                <a:cxn ang="0">
                  <a:pos x="268" y="60"/>
                </a:cxn>
                <a:cxn ang="0">
                  <a:pos x="294" y="65"/>
                </a:cxn>
                <a:cxn ang="0">
                  <a:pos x="293" y="75"/>
                </a:cxn>
                <a:cxn ang="0">
                  <a:pos x="287" y="98"/>
                </a:cxn>
                <a:cxn ang="0">
                  <a:pos x="282" y="119"/>
                </a:cxn>
                <a:cxn ang="0">
                  <a:pos x="274" y="122"/>
                </a:cxn>
                <a:cxn ang="0">
                  <a:pos x="262" y="137"/>
                </a:cxn>
                <a:cxn ang="0">
                  <a:pos x="250" y="160"/>
                </a:cxn>
                <a:cxn ang="0">
                  <a:pos x="247" y="164"/>
                </a:cxn>
                <a:cxn ang="0">
                  <a:pos x="244" y="175"/>
                </a:cxn>
                <a:cxn ang="0">
                  <a:pos x="233" y="181"/>
                </a:cxn>
                <a:cxn ang="0">
                  <a:pos x="215" y="179"/>
                </a:cxn>
                <a:cxn ang="0">
                  <a:pos x="188" y="179"/>
                </a:cxn>
                <a:cxn ang="0">
                  <a:pos x="166" y="170"/>
                </a:cxn>
              </a:cxnLst>
              <a:rect l="0" t="0" r="r" b="b"/>
              <a:pathLst>
                <a:path w="294" h="182">
                  <a:moveTo>
                    <a:pt x="163" y="166"/>
                  </a:moveTo>
                  <a:cubicBezTo>
                    <a:pt x="163" y="166"/>
                    <a:pt x="163" y="166"/>
                    <a:pt x="163" y="166"/>
                  </a:cubicBezTo>
                  <a:cubicBezTo>
                    <a:pt x="162" y="164"/>
                    <a:pt x="160" y="161"/>
                    <a:pt x="158" y="160"/>
                  </a:cubicBezTo>
                  <a:cubicBezTo>
                    <a:pt x="157" y="158"/>
                    <a:pt x="154" y="154"/>
                    <a:pt x="153" y="153"/>
                  </a:cubicBezTo>
                  <a:cubicBezTo>
                    <a:pt x="152" y="150"/>
                    <a:pt x="150" y="145"/>
                    <a:pt x="149" y="142"/>
                  </a:cubicBezTo>
                  <a:cubicBezTo>
                    <a:pt x="148" y="140"/>
                    <a:pt x="148" y="137"/>
                    <a:pt x="147" y="135"/>
                  </a:cubicBezTo>
                  <a:cubicBezTo>
                    <a:pt x="146" y="134"/>
                    <a:pt x="144" y="133"/>
                    <a:pt x="142" y="132"/>
                  </a:cubicBezTo>
                  <a:cubicBezTo>
                    <a:pt x="141" y="132"/>
                    <a:pt x="137" y="131"/>
                    <a:pt x="135" y="132"/>
                  </a:cubicBezTo>
                  <a:cubicBezTo>
                    <a:pt x="134" y="132"/>
                    <a:pt x="131" y="135"/>
                    <a:pt x="130" y="136"/>
                  </a:cubicBezTo>
                  <a:cubicBezTo>
                    <a:pt x="129" y="138"/>
                    <a:pt x="127" y="142"/>
                    <a:pt x="126" y="143"/>
                  </a:cubicBezTo>
                  <a:cubicBezTo>
                    <a:pt x="124" y="146"/>
                    <a:pt x="120" y="151"/>
                    <a:pt x="117" y="153"/>
                  </a:cubicBezTo>
                  <a:cubicBezTo>
                    <a:pt x="115" y="154"/>
                    <a:pt x="111" y="156"/>
                    <a:pt x="109" y="156"/>
                  </a:cubicBezTo>
                  <a:cubicBezTo>
                    <a:pt x="107" y="156"/>
                    <a:pt x="102" y="156"/>
                    <a:pt x="100" y="156"/>
                  </a:cubicBezTo>
                  <a:cubicBezTo>
                    <a:pt x="97" y="156"/>
                    <a:pt x="90" y="155"/>
                    <a:pt x="87" y="154"/>
                  </a:cubicBezTo>
                  <a:cubicBezTo>
                    <a:pt x="84" y="153"/>
                    <a:pt x="79" y="151"/>
                    <a:pt x="77" y="149"/>
                  </a:cubicBezTo>
                  <a:cubicBezTo>
                    <a:pt x="74" y="147"/>
                    <a:pt x="70" y="143"/>
                    <a:pt x="68" y="141"/>
                  </a:cubicBezTo>
                  <a:cubicBezTo>
                    <a:pt x="65" y="139"/>
                    <a:pt x="60" y="133"/>
                    <a:pt x="59" y="130"/>
                  </a:cubicBezTo>
                  <a:cubicBezTo>
                    <a:pt x="58" y="128"/>
                    <a:pt x="57" y="123"/>
                    <a:pt x="56" y="120"/>
                  </a:cubicBezTo>
                  <a:cubicBezTo>
                    <a:pt x="55" y="119"/>
                    <a:pt x="55" y="116"/>
                    <a:pt x="55" y="115"/>
                  </a:cubicBezTo>
                  <a:cubicBezTo>
                    <a:pt x="55" y="114"/>
                    <a:pt x="56" y="111"/>
                    <a:pt x="56" y="110"/>
                  </a:cubicBezTo>
                  <a:cubicBezTo>
                    <a:pt x="56" y="109"/>
                    <a:pt x="55" y="105"/>
                    <a:pt x="54" y="104"/>
                  </a:cubicBezTo>
                  <a:cubicBezTo>
                    <a:pt x="54" y="103"/>
                    <a:pt x="52" y="101"/>
                    <a:pt x="51" y="101"/>
                  </a:cubicBezTo>
                  <a:cubicBezTo>
                    <a:pt x="50" y="101"/>
                    <a:pt x="47" y="101"/>
                    <a:pt x="46" y="101"/>
                  </a:cubicBezTo>
                  <a:cubicBezTo>
                    <a:pt x="44" y="101"/>
                    <a:pt x="41" y="100"/>
                    <a:pt x="40" y="99"/>
                  </a:cubicBezTo>
                  <a:cubicBezTo>
                    <a:pt x="39" y="99"/>
                    <a:pt x="36" y="98"/>
                    <a:pt x="35" y="97"/>
                  </a:cubicBezTo>
                  <a:cubicBezTo>
                    <a:pt x="34" y="96"/>
                    <a:pt x="31" y="94"/>
                    <a:pt x="30" y="93"/>
                  </a:cubicBezTo>
                  <a:cubicBezTo>
                    <a:pt x="30" y="92"/>
                    <a:pt x="29" y="89"/>
                    <a:pt x="28" y="88"/>
                  </a:cubicBezTo>
                  <a:cubicBezTo>
                    <a:pt x="28" y="88"/>
                    <a:pt x="26" y="87"/>
                    <a:pt x="25" y="86"/>
                  </a:cubicBezTo>
                  <a:cubicBezTo>
                    <a:pt x="24" y="86"/>
                    <a:pt x="21" y="86"/>
                    <a:pt x="20" y="86"/>
                  </a:cubicBezTo>
                  <a:cubicBezTo>
                    <a:pt x="18" y="86"/>
                    <a:pt x="16" y="84"/>
                    <a:pt x="15" y="84"/>
                  </a:cubicBezTo>
                  <a:cubicBezTo>
                    <a:pt x="12" y="84"/>
                    <a:pt x="7" y="84"/>
                    <a:pt x="4" y="84"/>
                  </a:cubicBezTo>
                  <a:cubicBezTo>
                    <a:pt x="4" y="84"/>
                    <a:pt x="2" y="84"/>
                    <a:pt x="0" y="85"/>
                  </a:cubicBezTo>
                  <a:cubicBezTo>
                    <a:pt x="1" y="83"/>
                    <a:pt x="2" y="82"/>
                    <a:pt x="3" y="80"/>
                  </a:cubicBezTo>
                  <a:cubicBezTo>
                    <a:pt x="5" y="78"/>
                    <a:pt x="7" y="73"/>
                    <a:pt x="8" y="70"/>
                  </a:cubicBezTo>
                  <a:cubicBezTo>
                    <a:pt x="9" y="68"/>
                    <a:pt x="9" y="63"/>
                    <a:pt x="9" y="60"/>
                  </a:cubicBezTo>
                  <a:cubicBezTo>
                    <a:pt x="9" y="58"/>
                    <a:pt x="8" y="53"/>
                    <a:pt x="9" y="51"/>
                  </a:cubicBezTo>
                  <a:cubicBezTo>
                    <a:pt x="9" y="49"/>
                    <a:pt x="11" y="47"/>
                    <a:pt x="13" y="45"/>
                  </a:cubicBezTo>
                  <a:cubicBezTo>
                    <a:pt x="14" y="44"/>
                    <a:pt x="16" y="43"/>
                    <a:pt x="17" y="43"/>
                  </a:cubicBezTo>
                  <a:cubicBezTo>
                    <a:pt x="18" y="42"/>
                    <a:pt x="22" y="42"/>
                    <a:pt x="24" y="42"/>
                  </a:cubicBezTo>
                  <a:cubicBezTo>
                    <a:pt x="25" y="42"/>
                    <a:pt x="29" y="44"/>
                    <a:pt x="30" y="44"/>
                  </a:cubicBezTo>
                  <a:cubicBezTo>
                    <a:pt x="33" y="45"/>
                    <a:pt x="37" y="46"/>
                    <a:pt x="39" y="47"/>
                  </a:cubicBezTo>
                  <a:cubicBezTo>
                    <a:pt x="41" y="48"/>
                    <a:pt x="46" y="51"/>
                    <a:pt x="48" y="53"/>
                  </a:cubicBezTo>
                  <a:cubicBezTo>
                    <a:pt x="50" y="54"/>
                    <a:pt x="55" y="58"/>
                    <a:pt x="57" y="58"/>
                  </a:cubicBezTo>
                  <a:cubicBezTo>
                    <a:pt x="59" y="59"/>
                    <a:pt x="64" y="58"/>
                    <a:pt x="66" y="58"/>
                  </a:cubicBezTo>
                  <a:cubicBezTo>
                    <a:pt x="67" y="57"/>
                    <a:pt x="71" y="57"/>
                    <a:pt x="72" y="57"/>
                  </a:cubicBezTo>
                  <a:cubicBezTo>
                    <a:pt x="74" y="56"/>
                    <a:pt x="78" y="55"/>
                    <a:pt x="80" y="54"/>
                  </a:cubicBezTo>
                  <a:cubicBezTo>
                    <a:pt x="82" y="53"/>
                    <a:pt x="85" y="50"/>
                    <a:pt x="87" y="49"/>
                  </a:cubicBezTo>
                  <a:cubicBezTo>
                    <a:pt x="89" y="46"/>
                    <a:pt x="94" y="42"/>
                    <a:pt x="96" y="39"/>
                  </a:cubicBezTo>
                  <a:cubicBezTo>
                    <a:pt x="99" y="36"/>
                    <a:pt x="104" y="30"/>
                    <a:pt x="106" y="27"/>
                  </a:cubicBezTo>
                  <a:cubicBezTo>
                    <a:pt x="107" y="25"/>
                    <a:pt x="109" y="22"/>
                    <a:pt x="110" y="20"/>
                  </a:cubicBezTo>
                  <a:cubicBezTo>
                    <a:pt x="112" y="18"/>
                    <a:pt x="116" y="14"/>
                    <a:pt x="118" y="12"/>
                  </a:cubicBezTo>
                  <a:cubicBezTo>
                    <a:pt x="119" y="11"/>
                    <a:pt x="122" y="9"/>
                    <a:pt x="124" y="8"/>
                  </a:cubicBezTo>
                  <a:cubicBezTo>
                    <a:pt x="126" y="7"/>
                    <a:pt x="131" y="4"/>
                    <a:pt x="133" y="3"/>
                  </a:cubicBezTo>
                  <a:cubicBezTo>
                    <a:pt x="136" y="2"/>
                    <a:pt x="141" y="1"/>
                    <a:pt x="143" y="1"/>
                  </a:cubicBezTo>
                  <a:cubicBezTo>
                    <a:pt x="146" y="0"/>
                    <a:pt x="153" y="1"/>
                    <a:pt x="156" y="1"/>
                  </a:cubicBezTo>
                  <a:cubicBezTo>
                    <a:pt x="159" y="2"/>
                    <a:pt x="164" y="4"/>
                    <a:pt x="167" y="6"/>
                  </a:cubicBezTo>
                  <a:cubicBezTo>
                    <a:pt x="169" y="7"/>
                    <a:pt x="172" y="10"/>
                    <a:pt x="174" y="12"/>
                  </a:cubicBezTo>
                  <a:cubicBezTo>
                    <a:pt x="177" y="14"/>
                    <a:pt x="181" y="19"/>
                    <a:pt x="184" y="20"/>
                  </a:cubicBezTo>
                  <a:cubicBezTo>
                    <a:pt x="187" y="22"/>
                    <a:pt x="194" y="25"/>
                    <a:pt x="198" y="26"/>
                  </a:cubicBezTo>
                  <a:cubicBezTo>
                    <a:pt x="201" y="27"/>
                    <a:pt x="207" y="30"/>
                    <a:pt x="209" y="31"/>
                  </a:cubicBezTo>
                  <a:cubicBezTo>
                    <a:pt x="211" y="32"/>
                    <a:pt x="215" y="35"/>
                    <a:pt x="217" y="36"/>
                  </a:cubicBezTo>
                  <a:cubicBezTo>
                    <a:pt x="222" y="40"/>
                    <a:pt x="231" y="46"/>
                    <a:pt x="237" y="48"/>
                  </a:cubicBezTo>
                  <a:cubicBezTo>
                    <a:pt x="241" y="51"/>
                    <a:pt x="250" y="54"/>
                    <a:pt x="254" y="56"/>
                  </a:cubicBezTo>
                  <a:cubicBezTo>
                    <a:pt x="258" y="57"/>
                    <a:pt x="265" y="59"/>
                    <a:pt x="268" y="60"/>
                  </a:cubicBezTo>
                  <a:cubicBezTo>
                    <a:pt x="271" y="60"/>
                    <a:pt x="276" y="61"/>
                    <a:pt x="279" y="62"/>
                  </a:cubicBezTo>
                  <a:cubicBezTo>
                    <a:pt x="282" y="63"/>
                    <a:pt x="289" y="64"/>
                    <a:pt x="294" y="65"/>
                  </a:cubicBezTo>
                  <a:cubicBezTo>
                    <a:pt x="294" y="67"/>
                    <a:pt x="294" y="68"/>
                    <a:pt x="294" y="69"/>
                  </a:cubicBezTo>
                  <a:cubicBezTo>
                    <a:pt x="294" y="70"/>
                    <a:pt x="293" y="73"/>
                    <a:pt x="293" y="75"/>
                  </a:cubicBezTo>
                  <a:cubicBezTo>
                    <a:pt x="293" y="77"/>
                    <a:pt x="291" y="82"/>
                    <a:pt x="290" y="85"/>
                  </a:cubicBezTo>
                  <a:cubicBezTo>
                    <a:pt x="289" y="88"/>
                    <a:pt x="288" y="94"/>
                    <a:pt x="287" y="98"/>
                  </a:cubicBezTo>
                  <a:cubicBezTo>
                    <a:pt x="286" y="100"/>
                    <a:pt x="285" y="105"/>
                    <a:pt x="285" y="108"/>
                  </a:cubicBezTo>
                  <a:cubicBezTo>
                    <a:pt x="284" y="111"/>
                    <a:pt x="283" y="117"/>
                    <a:pt x="282" y="119"/>
                  </a:cubicBezTo>
                  <a:cubicBezTo>
                    <a:pt x="282" y="120"/>
                    <a:pt x="280" y="121"/>
                    <a:pt x="280" y="122"/>
                  </a:cubicBezTo>
                  <a:cubicBezTo>
                    <a:pt x="278" y="122"/>
                    <a:pt x="275" y="121"/>
                    <a:pt x="274" y="122"/>
                  </a:cubicBezTo>
                  <a:cubicBezTo>
                    <a:pt x="272" y="122"/>
                    <a:pt x="270" y="126"/>
                    <a:pt x="269" y="128"/>
                  </a:cubicBezTo>
                  <a:cubicBezTo>
                    <a:pt x="267" y="130"/>
                    <a:pt x="264" y="134"/>
                    <a:pt x="262" y="137"/>
                  </a:cubicBezTo>
                  <a:cubicBezTo>
                    <a:pt x="260" y="140"/>
                    <a:pt x="256" y="146"/>
                    <a:pt x="254" y="149"/>
                  </a:cubicBezTo>
                  <a:cubicBezTo>
                    <a:pt x="253" y="152"/>
                    <a:pt x="250" y="157"/>
                    <a:pt x="250" y="160"/>
                  </a:cubicBezTo>
                  <a:cubicBezTo>
                    <a:pt x="250" y="161"/>
                    <a:pt x="250" y="163"/>
                    <a:pt x="250" y="164"/>
                  </a:cubicBezTo>
                  <a:cubicBezTo>
                    <a:pt x="249" y="164"/>
                    <a:pt x="248" y="164"/>
                    <a:pt x="247" y="164"/>
                  </a:cubicBezTo>
                  <a:cubicBezTo>
                    <a:pt x="246" y="165"/>
                    <a:pt x="245" y="168"/>
                    <a:pt x="244" y="170"/>
                  </a:cubicBezTo>
                  <a:cubicBezTo>
                    <a:pt x="244" y="171"/>
                    <a:pt x="245" y="174"/>
                    <a:pt x="244" y="175"/>
                  </a:cubicBezTo>
                  <a:cubicBezTo>
                    <a:pt x="244" y="177"/>
                    <a:pt x="242" y="180"/>
                    <a:pt x="241" y="181"/>
                  </a:cubicBezTo>
                  <a:cubicBezTo>
                    <a:pt x="239" y="182"/>
                    <a:pt x="235" y="182"/>
                    <a:pt x="233" y="181"/>
                  </a:cubicBezTo>
                  <a:cubicBezTo>
                    <a:pt x="231" y="181"/>
                    <a:pt x="227" y="180"/>
                    <a:pt x="225" y="179"/>
                  </a:cubicBezTo>
                  <a:cubicBezTo>
                    <a:pt x="223" y="179"/>
                    <a:pt x="217" y="179"/>
                    <a:pt x="215" y="179"/>
                  </a:cubicBezTo>
                  <a:cubicBezTo>
                    <a:pt x="212" y="179"/>
                    <a:pt x="206" y="181"/>
                    <a:pt x="203" y="181"/>
                  </a:cubicBezTo>
                  <a:cubicBezTo>
                    <a:pt x="199" y="180"/>
                    <a:pt x="192" y="179"/>
                    <a:pt x="188" y="179"/>
                  </a:cubicBezTo>
                  <a:cubicBezTo>
                    <a:pt x="185" y="178"/>
                    <a:pt x="177" y="175"/>
                    <a:pt x="174" y="174"/>
                  </a:cubicBezTo>
                  <a:cubicBezTo>
                    <a:pt x="172" y="173"/>
                    <a:pt x="168" y="171"/>
                    <a:pt x="166" y="170"/>
                  </a:cubicBezTo>
                  <a:cubicBezTo>
                    <a:pt x="165" y="169"/>
                    <a:pt x="164" y="167"/>
                    <a:pt x="163" y="16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4" name="Freeform 141">
              <a:extLst>
                <a:ext uri="{FF2B5EF4-FFF2-40B4-BE49-F238E27FC236}">
                  <a16:creationId xmlns:a16="http://schemas.microsoft.com/office/drawing/2014/main" id="{A7CA6FA1-84DF-4C95-AA3A-60AFF29F8372}"/>
                </a:ext>
              </a:extLst>
            </p:cNvPr>
            <p:cNvSpPr>
              <a:spLocks/>
            </p:cNvSpPr>
            <p:nvPr/>
          </p:nvSpPr>
          <p:spPr bwMode="auto">
            <a:xfrm>
              <a:off x="4558772" y="4803763"/>
              <a:ext cx="16267" cy="13557"/>
            </a:xfrm>
            <a:custGeom>
              <a:avLst/>
              <a:gdLst/>
              <a:ahLst/>
              <a:cxnLst>
                <a:cxn ang="0">
                  <a:pos x="7" y="3"/>
                </a:cxn>
                <a:cxn ang="0">
                  <a:pos x="4" y="1"/>
                </a:cxn>
                <a:cxn ang="0">
                  <a:pos x="1" y="1"/>
                </a:cxn>
                <a:cxn ang="0">
                  <a:pos x="1" y="3"/>
                </a:cxn>
                <a:cxn ang="0">
                  <a:pos x="4" y="5"/>
                </a:cxn>
                <a:cxn ang="0">
                  <a:pos x="6" y="5"/>
                </a:cxn>
                <a:cxn ang="0">
                  <a:pos x="7" y="3"/>
                </a:cxn>
              </a:cxnLst>
              <a:rect l="0" t="0" r="r" b="b"/>
              <a:pathLst>
                <a:path w="7" h="5">
                  <a:moveTo>
                    <a:pt x="7" y="3"/>
                  </a:moveTo>
                  <a:cubicBezTo>
                    <a:pt x="7" y="2"/>
                    <a:pt x="5" y="1"/>
                    <a:pt x="4" y="1"/>
                  </a:cubicBezTo>
                  <a:cubicBezTo>
                    <a:pt x="3" y="0"/>
                    <a:pt x="1" y="0"/>
                    <a:pt x="1" y="1"/>
                  </a:cubicBezTo>
                  <a:cubicBezTo>
                    <a:pt x="0" y="1"/>
                    <a:pt x="0" y="3"/>
                    <a:pt x="1" y="3"/>
                  </a:cubicBezTo>
                  <a:cubicBezTo>
                    <a:pt x="1" y="4"/>
                    <a:pt x="3" y="5"/>
                    <a:pt x="4" y="5"/>
                  </a:cubicBezTo>
                  <a:cubicBezTo>
                    <a:pt x="4" y="5"/>
                    <a:pt x="6" y="5"/>
                    <a:pt x="6" y="5"/>
                  </a:cubicBezTo>
                  <a:cubicBezTo>
                    <a:pt x="7" y="5"/>
                    <a:pt x="7" y="3"/>
                    <a:pt x="7" y="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5" name="Freeform 142">
              <a:extLst>
                <a:ext uri="{FF2B5EF4-FFF2-40B4-BE49-F238E27FC236}">
                  <a16:creationId xmlns:a16="http://schemas.microsoft.com/office/drawing/2014/main" id="{810D34DC-D3F5-454F-961C-206BD3DE9CFC}"/>
                </a:ext>
              </a:extLst>
            </p:cNvPr>
            <p:cNvSpPr>
              <a:spLocks/>
            </p:cNvSpPr>
            <p:nvPr/>
          </p:nvSpPr>
          <p:spPr bwMode="auto">
            <a:xfrm>
              <a:off x="4556062" y="4784784"/>
              <a:ext cx="13557" cy="13557"/>
            </a:xfrm>
            <a:custGeom>
              <a:avLst/>
              <a:gdLst/>
              <a:ahLst/>
              <a:cxnLst>
                <a:cxn ang="0">
                  <a:pos x="5" y="2"/>
                </a:cxn>
                <a:cxn ang="0">
                  <a:pos x="4" y="4"/>
                </a:cxn>
                <a:cxn ang="0">
                  <a:pos x="1" y="4"/>
                </a:cxn>
                <a:cxn ang="0">
                  <a:pos x="0" y="2"/>
                </a:cxn>
                <a:cxn ang="0">
                  <a:pos x="1" y="0"/>
                </a:cxn>
                <a:cxn ang="0">
                  <a:pos x="4" y="1"/>
                </a:cxn>
                <a:cxn ang="0">
                  <a:pos x="5" y="2"/>
                </a:cxn>
              </a:cxnLst>
              <a:rect l="0" t="0" r="r" b="b"/>
              <a:pathLst>
                <a:path w="5" h="5">
                  <a:moveTo>
                    <a:pt x="5" y="2"/>
                  </a:moveTo>
                  <a:cubicBezTo>
                    <a:pt x="5" y="3"/>
                    <a:pt x="4" y="4"/>
                    <a:pt x="4" y="4"/>
                  </a:cubicBezTo>
                  <a:cubicBezTo>
                    <a:pt x="3" y="4"/>
                    <a:pt x="2" y="5"/>
                    <a:pt x="1" y="4"/>
                  </a:cubicBezTo>
                  <a:cubicBezTo>
                    <a:pt x="0" y="4"/>
                    <a:pt x="0" y="3"/>
                    <a:pt x="0" y="2"/>
                  </a:cubicBezTo>
                  <a:cubicBezTo>
                    <a:pt x="0" y="1"/>
                    <a:pt x="1" y="1"/>
                    <a:pt x="1" y="0"/>
                  </a:cubicBezTo>
                  <a:cubicBezTo>
                    <a:pt x="2" y="0"/>
                    <a:pt x="3" y="0"/>
                    <a:pt x="4" y="1"/>
                  </a:cubicBezTo>
                  <a:cubicBezTo>
                    <a:pt x="4" y="1"/>
                    <a:pt x="5" y="2"/>
                    <a:pt x="5"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6" name="Freeform 143">
              <a:extLst>
                <a:ext uri="{FF2B5EF4-FFF2-40B4-BE49-F238E27FC236}">
                  <a16:creationId xmlns:a16="http://schemas.microsoft.com/office/drawing/2014/main" id="{D20E4096-8A24-4B9A-ADA5-9BF0077927CE}"/>
                </a:ext>
              </a:extLst>
            </p:cNvPr>
            <p:cNvSpPr>
              <a:spLocks/>
            </p:cNvSpPr>
            <p:nvPr/>
          </p:nvSpPr>
          <p:spPr bwMode="auto">
            <a:xfrm>
              <a:off x="4577751" y="4917631"/>
              <a:ext cx="24401" cy="37956"/>
            </a:xfrm>
            <a:custGeom>
              <a:avLst/>
              <a:gdLst/>
              <a:ahLst/>
              <a:cxnLst>
                <a:cxn ang="0">
                  <a:pos x="9" y="2"/>
                </a:cxn>
                <a:cxn ang="0">
                  <a:pos x="6" y="7"/>
                </a:cxn>
                <a:cxn ang="0">
                  <a:pos x="5" y="11"/>
                </a:cxn>
                <a:cxn ang="0">
                  <a:pos x="3" y="14"/>
                </a:cxn>
                <a:cxn ang="0">
                  <a:pos x="1" y="11"/>
                </a:cxn>
                <a:cxn ang="0">
                  <a:pos x="2" y="6"/>
                </a:cxn>
                <a:cxn ang="0">
                  <a:pos x="1" y="2"/>
                </a:cxn>
                <a:cxn ang="0">
                  <a:pos x="4" y="0"/>
                </a:cxn>
                <a:cxn ang="0">
                  <a:pos x="6" y="0"/>
                </a:cxn>
                <a:cxn ang="0">
                  <a:pos x="9" y="2"/>
                </a:cxn>
              </a:cxnLst>
              <a:rect l="0" t="0" r="r" b="b"/>
              <a:pathLst>
                <a:path w="9" h="14">
                  <a:moveTo>
                    <a:pt x="9" y="2"/>
                  </a:moveTo>
                  <a:cubicBezTo>
                    <a:pt x="9" y="4"/>
                    <a:pt x="6" y="5"/>
                    <a:pt x="6" y="7"/>
                  </a:cubicBezTo>
                  <a:cubicBezTo>
                    <a:pt x="5" y="8"/>
                    <a:pt x="5" y="10"/>
                    <a:pt x="5" y="11"/>
                  </a:cubicBezTo>
                  <a:cubicBezTo>
                    <a:pt x="5" y="12"/>
                    <a:pt x="4" y="14"/>
                    <a:pt x="3" y="14"/>
                  </a:cubicBezTo>
                  <a:cubicBezTo>
                    <a:pt x="2" y="14"/>
                    <a:pt x="1" y="12"/>
                    <a:pt x="1" y="11"/>
                  </a:cubicBezTo>
                  <a:cubicBezTo>
                    <a:pt x="0" y="10"/>
                    <a:pt x="2" y="7"/>
                    <a:pt x="2" y="6"/>
                  </a:cubicBezTo>
                  <a:cubicBezTo>
                    <a:pt x="2" y="5"/>
                    <a:pt x="1" y="3"/>
                    <a:pt x="1" y="2"/>
                  </a:cubicBezTo>
                  <a:cubicBezTo>
                    <a:pt x="2" y="1"/>
                    <a:pt x="3" y="0"/>
                    <a:pt x="4" y="0"/>
                  </a:cubicBezTo>
                  <a:cubicBezTo>
                    <a:pt x="4" y="0"/>
                    <a:pt x="6" y="0"/>
                    <a:pt x="6" y="0"/>
                  </a:cubicBezTo>
                  <a:cubicBezTo>
                    <a:pt x="7" y="0"/>
                    <a:pt x="9" y="1"/>
                    <a:pt x="9" y="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7" name="Freeform 144">
              <a:extLst>
                <a:ext uri="{FF2B5EF4-FFF2-40B4-BE49-F238E27FC236}">
                  <a16:creationId xmlns:a16="http://schemas.microsoft.com/office/drawing/2014/main" id="{C15ACF9B-FF60-44EB-81C9-BC58BA6FB276}"/>
                </a:ext>
              </a:extLst>
            </p:cNvPr>
            <p:cNvSpPr>
              <a:spLocks/>
            </p:cNvSpPr>
            <p:nvPr/>
          </p:nvSpPr>
          <p:spPr bwMode="auto">
            <a:xfrm>
              <a:off x="4618418" y="4950165"/>
              <a:ext cx="21689" cy="35246"/>
            </a:xfrm>
            <a:custGeom>
              <a:avLst/>
              <a:gdLst/>
              <a:ahLst/>
              <a:cxnLst>
                <a:cxn ang="0">
                  <a:pos x="8" y="1"/>
                </a:cxn>
                <a:cxn ang="0">
                  <a:pos x="4" y="0"/>
                </a:cxn>
                <a:cxn ang="0">
                  <a:pos x="2" y="3"/>
                </a:cxn>
                <a:cxn ang="0">
                  <a:pos x="0" y="8"/>
                </a:cxn>
                <a:cxn ang="0">
                  <a:pos x="2" y="13"/>
                </a:cxn>
                <a:cxn ang="0">
                  <a:pos x="6" y="12"/>
                </a:cxn>
                <a:cxn ang="0">
                  <a:pos x="8" y="9"/>
                </a:cxn>
                <a:cxn ang="0">
                  <a:pos x="9" y="5"/>
                </a:cxn>
                <a:cxn ang="0">
                  <a:pos x="8" y="1"/>
                </a:cxn>
              </a:cxnLst>
              <a:rect l="0" t="0" r="r" b="b"/>
              <a:pathLst>
                <a:path w="9" h="14">
                  <a:moveTo>
                    <a:pt x="8" y="1"/>
                  </a:moveTo>
                  <a:cubicBezTo>
                    <a:pt x="7" y="0"/>
                    <a:pt x="5" y="0"/>
                    <a:pt x="4" y="0"/>
                  </a:cubicBezTo>
                  <a:cubicBezTo>
                    <a:pt x="3" y="0"/>
                    <a:pt x="2" y="2"/>
                    <a:pt x="2" y="3"/>
                  </a:cubicBezTo>
                  <a:cubicBezTo>
                    <a:pt x="1" y="4"/>
                    <a:pt x="0" y="7"/>
                    <a:pt x="0" y="8"/>
                  </a:cubicBezTo>
                  <a:cubicBezTo>
                    <a:pt x="0" y="9"/>
                    <a:pt x="1" y="12"/>
                    <a:pt x="2" y="13"/>
                  </a:cubicBezTo>
                  <a:cubicBezTo>
                    <a:pt x="3" y="14"/>
                    <a:pt x="5" y="13"/>
                    <a:pt x="6" y="12"/>
                  </a:cubicBezTo>
                  <a:cubicBezTo>
                    <a:pt x="7" y="12"/>
                    <a:pt x="8" y="10"/>
                    <a:pt x="8" y="9"/>
                  </a:cubicBezTo>
                  <a:cubicBezTo>
                    <a:pt x="9" y="8"/>
                    <a:pt x="9" y="6"/>
                    <a:pt x="9" y="5"/>
                  </a:cubicBezTo>
                  <a:cubicBezTo>
                    <a:pt x="9" y="4"/>
                    <a:pt x="8" y="2"/>
                    <a:pt x="8" y="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8" name="Freeform 145">
              <a:extLst>
                <a:ext uri="{FF2B5EF4-FFF2-40B4-BE49-F238E27FC236}">
                  <a16:creationId xmlns:a16="http://schemas.microsoft.com/office/drawing/2014/main" id="{DA41CACE-C6A2-4F98-8295-CEFA50B4C672}"/>
                </a:ext>
              </a:extLst>
            </p:cNvPr>
            <p:cNvSpPr>
              <a:spLocks/>
            </p:cNvSpPr>
            <p:nvPr/>
          </p:nvSpPr>
          <p:spPr bwMode="auto">
            <a:xfrm>
              <a:off x="4499127" y="4340154"/>
              <a:ext cx="596455" cy="639833"/>
            </a:xfrm>
            <a:custGeom>
              <a:avLst/>
              <a:gdLst/>
              <a:ahLst/>
              <a:cxnLst>
                <a:cxn ang="0">
                  <a:pos x="134" y="11"/>
                </a:cxn>
                <a:cxn ang="0">
                  <a:pos x="124" y="24"/>
                </a:cxn>
                <a:cxn ang="0">
                  <a:pos x="120" y="37"/>
                </a:cxn>
                <a:cxn ang="0">
                  <a:pos x="134" y="52"/>
                </a:cxn>
                <a:cxn ang="0">
                  <a:pos x="150" y="73"/>
                </a:cxn>
                <a:cxn ang="0">
                  <a:pos x="167" y="96"/>
                </a:cxn>
                <a:cxn ang="0">
                  <a:pos x="190" y="98"/>
                </a:cxn>
                <a:cxn ang="0">
                  <a:pos x="199" y="118"/>
                </a:cxn>
                <a:cxn ang="0">
                  <a:pos x="204" y="139"/>
                </a:cxn>
                <a:cxn ang="0">
                  <a:pos x="215" y="151"/>
                </a:cxn>
                <a:cxn ang="0">
                  <a:pos x="220" y="169"/>
                </a:cxn>
                <a:cxn ang="0">
                  <a:pos x="223" y="188"/>
                </a:cxn>
                <a:cxn ang="0">
                  <a:pos x="228" y="206"/>
                </a:cxn>
                <a:cxn ang="0">
                  <a:pos x="228" y="228"/>
                </a:cxn>
                <a:cxn ang="0">
                  <a:pos x="215" y="236"/>
                </a:cxn>
                <a:cxn ang="0">
                  <a:pos x="203" y="241"/>
                </a:cxn>
                <a:cxn ang="0">
                  <a:pos x="195" y="228"/>
                </a:cxn>
                <a:cxn ang="0">
                  <a:pos x="180" y="206"/>
                </a:cxn>
                <a:cxn ang="0">
                  <a:pos x="176" y="190"/>
                </a:cxn>
                <a:cxn ang="0">
                  <a:pos x="166" y="190"/>
                </a:cxn>
                <a:cxn ang="0">
                  <a:pos x="154" y="186"/>
                </a:cxn>
                <a:cxn ang="0">
                  <a:pos x="155" y="178"/>
                </a:cxn>
                <a:cxn ang="0">
                  <a:pos x="159" y="169"/>
                </a:cxn>
                <a:cxn ang="0">
                  <a:pos x="148" y="156"/>
                </a:cxn>
                <a:cxn ang="0">
                  <a:pos x="142" y="147"/>
                </a:cxn>
                <a:cxn ang="0">
                  <a:pos x="118" y="147"/>
                </a:cxn>
                <a:cxn ang="0">
                  <a:pos x="102" y="157"/>
                </a:cxn>
                <a:cxn ang="0">
                  <a:pos x="92" y="185"/>
                </a:cxn>
                <a:cxn ang="0">
                  <a:pos x="97" y="205"/>
                </a:cxn>
                <a:cxn ang="0">
                  <a:pos x="100" y="220"/>
                </a:cxn>
                <a:cxn ang="0">
                  <a:pos x="94" y="233"/>
                </a:cxn>
                <a:cxn ang="0">
                  <a:pos x="84" y="241"/>
                </a:cxn>
                <a:cxn ang="0">
                  <a:pos x="75" y="245"/>
                </a:cxn>
                <a:cxn ang="0">
                  <a:pos x="72" y="232"/>
                </a:cxn>
                <a:cxn ang="0">
                  <a:pos x="64" y="218"/>
                </a:cxn>
                <a:cxn ang="0">
                  <a:pos x="44" y="215"/>
                </a:cxn>
                <a:cxn ang="0">
                  <a:pos x="33" y="202"/>
                </a:cxn>
                <a:cxn ang="0">
                  <a:pos x="35" y="190"/>
                </a:cxn>
                <a:cxn ang="0">
                  <a:pos x="38" y="177"/>
                </a:cxn>
                <a:cxn ang="0">
                  <a:pos x="34" y="167"/>
                </a:cxn>
                <a:cxn ang="0">
                  <a:pos x="26" y="165"/>
                </a:cxn>
                <a:cxn ang="0">
                  <a:pos x="20" y="150"/>
                </a:cxn>
                <a:cxn ang="0">
                  <a:pos x="3" y="132"/>
                </a:cxn>
                <a:cxn ang="0">
                  <a:pos x="1" y="100"/>
                </a:cxn>
                <a:cxn ang="0">
                  <a:pos x="9" y="81"/>
                </a:cxn>
                <a:cxn ang="0">
                  <a:pos x="28" y="66"/>
                </a:cxn>
                <a:cxn ang="0">
                  <a:pos x="37" y="52"/>
                </a:cxn>
                <a:cxn ang="0">
                  <a:pos x="32" y="24"/>
                </a:cxn>
                <a:cxn ang="0">
                  <a:pos x="48" y="25"/>
                </a:cxn>
                <a:cxn ang="0">
                  <a:pos x="62" y="21"/>
                </a:cxn>
                <a:cxn ang="0">
                  <a:pos x="73" y="12"/>
                </a:cxn>
                <a:cxn ang="0">
                  <a:pos x="81" y="1"/>
                </a:cxn>
                <a:cxn ang="0">
                  <a:pos x="91" y="10"/>
                </a:cxn>
                <a:cxn ang="0">
                  <a:pos x="102" y="22"/>
                </a:cxn>
                <a:cxn ang="0">
                  <a:pos x="115" y="12"/>
                </a:cxn>
                <a:cxn ang="0">
                  <a:pos x="125" y="2"/>
                </a:cxn>
                <a:cxn ang="0">
                  <a:pos x="134" y="5"/>
                </a:cxn>
              </a:cxnLst>
              <a:rect l="0" t="0" r="r" b="b"/>
              <a:pathLst>
                <a:path w="229" h="245">
                  <a:moveTo>
                    <a:pt x="134" y="6"/>
                  </a:moveTo>
                  <a:cubicBezTo>
                    <a:pt x="135" y="8"/>
                    <a:pt x="134" y="10"/>
                    <a:pt x="134" y="11"/>
                  </a:cubicBezTo>
                  <a:cubicBezTo>
                    <a:pt x="134" y="13"/>
                    <a:pt x="132" y="17"/>
                    <a:pt x="130" y="19"/>
                  </a:cubicBezTo>
                  <a:cubicBezTo>
                    <a:pt x="129" y="20"/>
                    <a:pt x="126" y="22"/>
                    <a:pt x="124" y="24"/>
                  </a:cubicBezTo>
                  <a:cubicBezTo>
                    <a:pt x="123" y="25"/>
                    <a:pt x="122" y="27"/>
                    <a:pt x="121" y="29"/>
                  </a:cubicBezTo>
                  <a:cubicBezTo>
                    <a:pt x="121" y="31"/>
                    <a:pt x="120" y="35"/>
                    <a:pt x="120" y="37"/>
                  </a:cubicBezTo>
                  <a:cubicBezTo>
                    <a:pt x="121" y="39"/>
                    <a:pt x="124" y="42"/>
                    <a:pt x="125" y="43"/>
                  </a:cubicBezTo>
                  <a:cubicBezTo>
                    <a:pt x="127" y="45"/>
                    <a:pt x="132" y="49"/>
                    <a:pt x="134" y="52"/>
                  </a:cubicBezTo>
                  <a:cubicBezTo>
                    <a:pt x="136" y="54"/>
                    <a:pt x="139" y="60"/>
                    <a:pt x="141" y="63"/>
                  </a:cubicBezTo>
                  <a:cubicBezTo>
                    <a:pt x="143" y="65"/>
                    <a:pt x="148" y="70"/>
                    <a:pt x="150" y="73"/>
                  </a:cubicBezTo>
                  <a:cubicBezTo>
                    <a:pt x="152" y="76"/>
                    <a:pt x="155" y="83"/>
                    <a:pt x="158" y="86"/>
                  </a:cubicBezTo>
                  <a:cubicBezTo>
                    <a:pt x="160" y="88"/>
                    <a:pt x="164" y="94"/>
                    <a:pt x="167" y="96"/>
                  </a:cubicBezTo>
                  <a:cubicBezTo>
                    <a:pt x="171" y="97"/>
                    <a:pt x="179" y="98"/>
                    <a:pt x="183" y="98"/>
                  </a:cubicBezTo>
                  <a:cubicBezTo>
                    <a:pt x="184" y="99"/>
                    <a:pt x="188" y="98"/>
                    <a:pt x="190" y="98"/>
                  </a:cubicBezTo>
                  <a:cubicBezTo>
                    <a:pt x="191" y="100"/>
                    <a:pt x="195" y="105"/>
                    <a:pt x="196" y="107"/>
                  </a:cubicBezTo>
                  <a:cubicBezTo>
                    <a:pt x="197" y="110"/>
                    <a:pt x="199" y="115"/>
                    <a:pt x="199" y="118"/>
                  </a:cubicBezTo>
                  <a:cubicBezTo>
                    <a:pt x="200" y="122"/>
                    <a:pt x="200" y="129"/>
                    <a:pt x="201" y="132"/>
                  </a:cubicBezTo>
                  <a:cubicBezTo>
                    <a:pt x="202" y="134"/>
                    <a:pt x="203" y="137"/>
                    <a:pt x="204" y="139"/>
                  </a:cubicBezTo>
                  <a:cubicBezTo>
                    <a:pt x="205" y="141"/>
                    <a:pt x="208" y="145"/>
                    <a:pt x="210" y="146"/>
                  </a:cubicBezTo>
                  <a:cubicBezTo>
                    <a:pt x="211" y="148"/>
                    <a:pt x="214" y="150"/>
                    <a:pt x="215" y="151"/>
                  </a:cubicBezTo>
                  <a:cubicBezTo>
                    <a:pt x="216" y="153"/>
                    <a:pt x="218" y="156"/>
                    <a:pt x="219" y="158"/>
                  </a:cubicBezTo>
                  <a:cubicBezTo>
                    <a:pt x="219" y="161"/>
                    <a:pt x="219" y="166"/>
                    <a:pt x="220" y="169"/>
                  </a:cubicBezTo>
                  <a:cubicBezTo>
                    <a:pt x="220" y="171"/>
                    <a:pt x="222" y="175"/>
                    <a:pt x="223" y="177"/>
                  </a:cubicBezTo>
                  <a:cubicBezTo>
                    <a:pt x="223" y="180"/>
                    <a:pt x="222" y="185"/>
                    <a:pt x="223" y="188"/>
                  </a:cubicBezTo>
                  <a:cubicBezTo>
                    <a:pt x="223" y="190"/>
                    <a:pt x="224" y="194"/>
                    <a:pt x="225" y="195"/>
                  </a:cubicBezTo>
                  <a:cubicBezTo>
                    <a:pt x="226" y="198"/>
                    <a:pt x="228" y="203"/>
                    <a:pt x="228" y="206"/>
                  </a:cubicBezTo>
                  <a:cubicBezTo>
                    <a:pt x="228" y="208"/>
                    <a:pt x="228" y="212"/>
                    <a:pt x="228" y="214"/>
                  </a:cubicBezTo>
                  <a:cubicBezTo>
                    <a:pt x="228" y="217"/>
                    <a:pt x="229" y="224"/>
                    <a:pt x="228" y="228"/>
                  </a:cubicBezTo>
                  <a:cubicBezTo>
                    <a:pt x="228" y="229"/>
                    <a:pt x="226" y="232"/>
                    <a:pt x="224" y="233"/>
                  </a:cubicBezTo>
                  <a:cubicBezTo>
                    <a:pt x="222" y="234"/>
                    <a:pt x="217" y="235"/>
                    <a:pt x="215" y="236"/>
                  </a:cubicBezTo>
                  <a:cubicBezTo>
                    <a:pt x="212" y="237"/>
                    <a:pt x="207" y="238"/>
                    <a:pt x="205" y="239"/>
                  </a:cubicBezTo>
                  <a:cubicBezTo>
                    <a:pt x="205" y="239"/>
                    <a:pt x="204" y="240"/>
                    <a:pt x="203" y="241"/>
                  </a:cubicBezTo>
                  <a:cubicBezTo>
                    <a:pt x="202" y="240"/>
                    <a:pt x="200" y="238"/>
                    <a:pt x="200" y="237"/>
                  </a:cubicBezTo>
                  <a:cubicBezTo>
                    <a:pt x="198" y="235"/>
                    <a:pt x="197" y="230"/>
                    <a:pt x="195" y="228"/>
                  </a:cubicBezTo>
                  <a:cubicBezTo>
                    <a:pt x="193" y="225"/>
                    <a:pt x="185" y="219"/>
                    <a:pt x="183" y="215"/>
                  </a:cubicBezTo>
                  <a:cubicBezTo>
                    <a:pt x="182" y="213"/>
                    <a:pt x="180" y="209"/>
                    <a:pt x="180" y="206"/>
                  </a:cubicBezTo>
                  <a:cubicBezTo>
                    <a:pt x="179" y="204"/>
                    <a:pt x="177" y="199"/>
                    <a:pt x="176" y="196"/>
                  </a:cubicBezTo>
                  <a:cubicBezTo>
                    <a:pt x="176" y="195"/>
                    <a:pt x="177" y="191"/>
                    <a:pt x="176" y="190"/>
                  </a:cubicBezTo>
                  <a:cubicBezTo>
                    <a:pt x="175" y="189"/>
                    <a:pt x="173" y="189"/>
                    <a:pt x="172" y="189"/>
                  </a:cubicBezTo>
                  <a:cubicBezTo>
                    <a:pt x="170" y="189"/>
                    <a:pt x="168" y="190"/>
                    <a:pt x="166" y="190"/>
                  </a:cubicBezTo>
                  <a:cubicBezTo>
                    <a:pt x="165" y="190"/>
                    <a:pt x="161" y="189"/>
                    <a:pt x="160" y="189"/>
                  </a:cubicBezTo>
                  <a:cubicBezTo>
                    <a:pt x="158" y="188"/>
                    <a:pt x="155" y="187"/>
                    <a:pt x="154" y="186"/>
                  </a:cubicBezTo>
                  <a:cubicBezTo>
                    <a:pt x="153" y="185"/>
                    <a:pt x="151" y="182"/>
                    <a:pt x="152" y="180"/>
                  </a:cubicBezTo>
                  <a:cubicBezTo>
                    <a:pt x="152" y="180"/>
                    <a:pt x="154" y="179"/>
                    <a:pt x="155" y="178"/>
                  </a:cubicBezTo>
                  <a:cubicBezTo>
                    <a:pt x="156" y="178"/>
                    <a:pt x="158" y="176"/>
                    <a:pt x="159" y="174"/>
                  </a:cubicBezTo>
                  <a:cubicBezTo>
                    <a:pt x="159" y="173"/>
                    <a:pt x="160" y="170"/>
                    <a:pt x="159" y="169"/>
                  </a:cubicBezTo>
                  <a:cubicBezTo>
                    <a:pt x="159" y="167"/>
                    <a:pt x="157" y="164"/>
                    <a:pt x="156" y="162"/>
                  </a:cubicBezTo>
                  <a:cubicBezTo>
                    <a:pt x="155" y="160"/>
                    <a:pt x="149" y="158"/>
                    <a:pt x="148" y="156"/>
                  </a:cubicBezTo>
                  <a:cubicBezTo>
                    <a:pt x="147" y="154"/>
                    <a:pt x="147" y="151"/>
                    <a:pt x="146" y="149"/>
                  </a:cubicBezTo>
                  <a:cubicBezTo>
                    <a:pt x="145" y="148"/>
                    <a:pt x="143" y="147"/>
                    <a:pt x="142" y="147"/>
                  </a:cubicBezTo>
                  <a:cubicBezTo>
                    <a:pt x="140" y="146"/>
                    <a:pt x="134" y="146"/>
                    <a:pt x="132" y="146"/>
                  </a:cubicBezTo>
                  <a:cubicBezTo>
                    <a:pt x="128" y="146"/>
                    <a:pt x="121" y="146"/>
                    <a:pt x="118" y="147"/>
                  </a:cubicBezTo>
                  <a:cubicBezTo>
                    <a:pt x="115" y="147"/>
                    <a:pt x="109" y="149"/>
                    <a:pt x="107" y="150"/>
                  </a:cubicBezTo>
                  <a:cubicBezTo>
                    <a:pt x="105" y="151"/>
                    <a:pt x="103" y="155"/>
                    <a:pt x="102" y="157"/>
                  </a:cubicBezTo>
                  <a:cubicBezTo>
                    <a:pt x="101" y="160"/>
                    <a:pt x="97" y="166"/>
                    <a:pt x="96" y="169"/>
                  </a:cubicBezTo>
                  <a:cubicBezTo>
                    <a:pt x="94" y="173"/>
                    <a:pt x="92" y="181"/>
                    <a:pt x="92" y="185"/>
                  </a:cubicBezTo>
                  <a:cubicBezTo>
                    <a:pt x="91" y="188"/>
                    <a:pt x="91" y="194"/>
                    <a:pt x="92" y="196"/>
                  </a:cubicBezTo>
                  <a:cubicBezTo>
                    <a:pt x="93" y="198"/>
                    <a:pt x="96" y="202"/>
                    <a:pt x="97" y="205"/>
                  </a:cubicBezTo>
                  <a:cubicBezTo>
                    <a:pt x="98" y="206"/>
                    <a:pt x="100" y="210"/>
                    <a:pt x="100" y="212"/>
                  </a:cubicBezTo>
                  <a:cubicBezTo>
                    <a:pt x="101" y="214"/>
                    <a:pt x="100" y="218"/>
                    <a:pt x="100" y="220"/>
                  </a:cubicBezTo>
                  <a:cubicBezTo>
                    <a:pt x="100" y="222"/>
                    <a:pt x="98" y="227"/>
                    <a:pt x="97" y="228"/>
                  </a:cubicBezTo>
                  <a:cubicBezTo>
                    <a:pt x="97" y="230"/>
                    <a:pt x="95" y="232"/>
                    <a:pt x="94" y="233"/>
                  </a:cubicBezTo>
                  <a:cubicBezTo>
                    <a:pt x="93" y="234"/>
                    <a:pt x="90" y="235"/>
                    <a:pt x="89" y="236"/>
                  </a:cubicBezTo>
                  <a:cubicBezTo>
                    <a:pt x="88" y="237"/>
                    <a:pt x="85" y="240"/>
                    <a:pt x="84" y="241"/>
                  </a:cubicBezTo>
                  <a:cubicBezTo>
                    <a:pt x="83" y="242"/>
                    <a:pt x="81" y="244"/>
                    <a:pt x="80" y="245"/>
                  </a:cubicBezTo>
                  <a:cubicBezTo>
                    <a:pt x="78" y="245"/>
                    <a:pt x="76" y="245"/>
                    <a:pt x="75" y="245"/>
                  </a:cubicBezTo>
                  <a:cubicBezTo>
                    <a:pt x="74" y="244"/>
                    <a:pt x="75" y="240"/>
                    <a:pt x="74" y="239"/>
                  </a:cubicBezTo>
                  <a:cubicBezTo>
                    <a:pt x="74" y="237"/>
                    <a:pt x="72" y="233"/>
                    <a:pt x="72" y="232"/>
                  </a:cubicBezTo>
                  <a:cubicBezTo>
                    <a:pt x="71" y="230"/>
                    <a:pt x="70" y="226"/>
                    <a:pt x="69" y="224"/>
                  </a:cubicBezTo>
                  <a:cubicBezTo>
                    <a:pt x="68" y="223"/>
                    <a:pt x="65" y="219"/>
                    <a:pt x="64" y="218"/>
                  </a:cubicBezTo>
                  <a:cubicBezTo>
                    <a:pt x="61" y="217"/>
                    <a:pt x="56" y="217"/>
                    <a:pt x="53" y="217"/>
                  </a:cubicBezTo>
                  <a:cubicBezTo>
                    <a:pt x="51" y="216"/>
                    <a:pt x="46" y="216"/>
                    <a:pt x="44" y="215"/>
                  </a:cubicBezTo>
                  <a:cubicBezTo>
                    <a:pt x="41" y="214"/>
                    <a:pt x="37" y="212"/>
                    <a:pt x="35" y="210"/>
                  </a:cubicBezTo>
                  <a:cubicBezTo>
                    <a:pt x="34" y="208"/>
                    <a:pt x="34" y="204"/>
                    <a:pt x="33" y="202"/>
                  </a:cubicBezTo>
                  <a:cubicBezTo>
                    <a:pt x="33" y="200"/>
                    <a:pt x="31" y="196"/>
                    <a:pt x="32" y="194"/>
                  </a:cubicBezTo>
                  <a:cubicBezTo>
                    <a:pt x="32" y="193"/>
                    <a:pt x="34" y="191"/>
                    <a:pt x="35" y="190"/>
                  </a:cubicBezTo>
                  <a:cubicBezTo>
                    <a:pt x="36" y="188"/>
                    <a:pt x="37" y="185"/>
                    <a:pt x="38" y="183"/>
                  </a:cubicBezTo>
                  <a:cubicBezTo>
                    <a:pt x="38" y="182"/>
                    <a:pt x="38" y="179"/>
                    <a:pt x="38" y="177"/>
                  </a:cubicBezTo>
                  <a:cubicBezTo>
                    <a:pt x="38" y="175"/>
                    <a:pt x="38" y="172"/>
                    <a:pt x="37" y="170"/>
                  </a:cubicBezTo>
                  <a:cubicBezTo>
                    <a:pt x="36" y="169"/>
                    <a:pt x="35" y="167"/>
                    <a:pt x="34" y="167"/>
                  </a:cubicBezTo>
                  <a:cubicBezTo>
                    <a:pt x="32" y="166"/>
                    <a:pt x="29" y="167"/>
                    <a:pt x="28" y="167"/>
                  </a:cubicBezTo>
                  <a:cubicBezTo>
                    <a:pt x="27" y="167"/>
                    <a:pt x="26" y="166"/>
                    <a:pt x="26" y="165"/>
                  </a:cubicBezTo>
                  <a:cubicBezTo>
                    <a:pt x="25" y="163"/>
                    <a:pt x="28" y="160"/>
                    <a:pt x="27" y="158"/>
                  </a:cubicBezTo>
                  <a:cubicBezTo>
                    <a:pt x="26" y="155"/>
                    <a:pt x="22" y="152"/>
                    <a:pt x="20" y="150"/>
                  </a:cubicBezTo>
                  <a:cubicBezTo>
                    <a:pt x="18" y="148"/>
                    <a:pt x="13" y="144"/>
                    <a:pt x="10" y="141"/>
                  </a:cubicBezTo>
                  <a:cubicBezTo>
                    <a:pt x="9" y="139"/>
                    <a:pt x="5" y="135"/>
                    <a:pt x="3" y="132"/>
                  </a:cubicBezTo>
                  <a:cubicBezTo>
                    <a:pt x="2" y="129"/>
                    <a:pt x="0" y="122"/>
                    <a:pt x="0" y="119"/>
                  </a:cubicBezTo>
                  <a:cubicBezTo>
                    <a:pt x="0" y="114"/>
                    <a:pt x="0" y="105"/>
                    <a:pt x="1" y="100"/>
                  </a:cubicBezTo>
                  <a:cubicBezTo>
                    <a:pt x="2" y="98"/>
                    <a:pt x="3" y="93"/>
                    <a:pt x="4" y="91"/>
                  </a:cubicBezTo>
                  <a:cubicBezTo>
                    <a:pt x="5" y="89"/>
                    <a:pt x="8" y="84"/>
                    <a:pt x="9" y="81"/>
                  </a:cubicBezTo>
                  <a:cubicBezTo>
                    <a:pt x="11" y="79"/>
                    <a:pt x="15" y="75"/>
                    <a:pt x="17" y="73"/>
                  </a:cubicBezTo>
                  <a:cubicBezTo>
                    <a:pt x="20" y="71"/>
                    <a:pt x="25" y="68"/>
                    <a:pt x="28" y="66"/>
                  </a:cubicBezTo>
                  <a:cubicBezTo>
                    <a:pt x="29" y="65"/>
                    <a:pt x="33" y="63"/>
                    <a:pt x="34" y="61"/>
                  </a:cubicBezTo>
                  <a:cubicBezTo>
                    <a:pt x="35" y="59"/>
                    <a:pt x="36" y="54"/>
                    <a:pt x="37" y="52"/>
                  </a:cubicBezTo>
                  <a:cubicBezTo>
                    <a:pt x="37" y="49"/>
                    <a:pt x="36" y="42"/>
                    <a:pt x="36" y="39"/>
                  </a:cubicBezTo>
                  <a:cubicBezTo>
                    <a:pt x="35" y="35"/>
                    <a:pt x="33" y="28"/>
                    <a:pt x="32" y="24"/>
                  </a:cubicBezTo>
                  <a:cubicBezTo>
                    <a:pt x="34" y="24"/>
                    <a:pt x="37" y="24"/>
                    <a:pt x="38" y="24"/>
                  </a:cubicBezTo>
                  <a:cubicBezTo>
                    <a:pt x="40" y="25"/>
                    <a:pt x="45" y="25"/>
                    <a:pt x="48" y="25"/>
                  </a:cubicBezTo>
                  <a:cubicBezTo>
                    <a:pt x="50" y="24"/>
                    <a:pt x="53" y="23"/>
                    <a:pt x="55" y="23"/>
                  </a:cubicBezTo>
                  <a:cubicBezTo>
                    <a:pt x="57" y="23"/>
                    <a:pt x="60" y="22"/>
                    <a:pt x="62" y="21"/>
                  </a:cubicBezTo>
                  <a:cubicBezTo>
                    <a:pt x="63" y="20"/>
                    <a:pt x="65" y="17"/>
                    <a:pt x="67" y="16"/>
                  </a:cubicBezTo>
                  <a:cubicBezTo>
                    <a:pt x="68" y="15"/>
                    <a:pt x="72" y="13"/>
                    <a:pt x="73" y="12"/>
                  </a:cubicBezTo>
                  <a:cubicBezTo>
                    <a:pt x="74" y="10"/>
                    <a:pt x="76" y="7"/>
                    <a:pt x="78" y="5"/>
                  </a:cubicBezTo>
                  <a:cubicBezTo>
                    <a:pt x="78" y="4"/>
                    <a:pt x="80" y="1"/>
                    <a:pt x="81" y="1"/>
                  </a:cubicBezTo>
                  <a:cubicBezTo>
                    <a:pt x="83" y="0"/>
                    <a:pt x="86" y="3"/>
                    <a:pt x="87" y="4"/>
                  </a:cubicBezTo>
                  <a:cubicBezTo>
                    <a:pt x="88" y="5"/>
                    <a:pt x="90" y="9"/>
                    <a:pt x="91" y="10"/>
                  </a:cubicBezTo>
                  <a:cubicBezTo>
                    <a:pt x="92" y="12"/>
                    <a:pt x="93" y="18"/>
                    <a:pt x="95" y="19"/>
                  </a:cubicBezTo>
                  <a:cubicBezTo>
                    <a:pt x="96" y="21"/>
                    <a:pt x="100" y="22"/>
                    <a:pt x="102" y="22"/>
                  </a:cubicBezTo>
                  <a:cubicBezTo>
                    <a:pt x="103" y="22"/>
                    <a:pt x="106" y="21"/>
                    <a:pt x="107" y="20"/>
                  </a:cubicBezTo>
                  <a:cubicBezTo>
                    <a:pt x="109" y="19"/>
                    <a:pt x="113" y="14"/>
                    <a:pt x="115" y="12"/>
                  </a:cubicBezTo>
                  <a:cubicBezTo>
                    <a:pt x="116" y="10"/>
                    <a:pt x="117" y="6"/>
                    <a:pt x="119" y="5"/>
                  </a:cubicBezTo>
                  <a:cubicBezTo>
                    <a:pt x="120" y="4"/>
                    <a:pt x="124" y="2"/>
                    <a:pt x="125" y="2"/>
                  </a:cubicBezTo>
                  <a:cubicBezTo>
                    <a:pt x="127" y="2"/>
                    <a:pt x="130" y="4"/>
                    <a:pt x="131" y="4"/>
                  </a:cubicBezTo>
                  <a:cubicBezTo>
                    <a:pt x="132" y="4"/>
                    <a:pt x="134" y="5"/>
                    <a:pt x="134" y="5"/>
                  </a:cubicBezTo>
                  <a:cubicBezTo>
                    <a:pt x="134" y="5"/>
                    <a:pt x="134" y="6"/>
                    <a:pt x="134" y="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9" name="Freeform 146">
              <a:extLst>
                <a:ext uri="{FF2B5EF4-FFF2-40B4-BE49-F238E27FC236}">
                  <a16:creationId xmlns:a16="http://schemas.microsoft.com/office/drawing/2014/main" id="{4430D82A-6001-43F1-872E-FE1E7344811F}"/>
                </a:ext>
              </a:extLst>
            </p:cNvPr>
            <p:cNvSpPr>
              <a:spLocks/>
            </p:cNvSpPr>
            <p:nvPr/>
          </p:nvSpPr>
          <p:spPr bwMode="auto">
            <a:xfrm>
              <a:off x="4436771" y="2496566"/>
              <a:ext cx="612722" cy="488008"/>
            </a:xfrm>
            <a:custGeom>
              <a:avLst/>
              <a:gdLst/>
              <a:ahLst/>
              <a:cxnLst>
                <a:cxn ang="0">
                  <a:pos x="150" y="176"/>
                </a:cxn>
                <a:cxn ang="0">
                  <a:pos x="146" y="160"/>
                </a:cxn>
                <a:cxn ang="0">
                  <a:pos x="131" y="141"/>
                </a:cxn>
                <a:cxn ang="0">
                  <a:pos x="111" y="130"/>
                </a:cxn>
                <a:cxn ang="0">
                  <a:pos x="102" y="116"/>
                </a:cxn>
                <a:cxn ang="0">
                  <a:pos x="75" y="107"/>
                </a:cxn>
                <a:cxn ang="0">
                  <a:pos x="52" y="111"/>
                </a:cxn>
                <a:cxn ang="0">
                  <a:pos x="35" y="119"/>
                </a:cxn>
                <a:cxn ang="0">
                  <a:pos x="31" y="132"/>
                </a:cxn>
                <a:cxn ang="0">
                  <a:pos x="21" y="140"/>
                </a:cxn>
                <a:cxn ang="0">
                  <a:pos x="6" y="142"/>
                </a:cxn>
                <a:cxn ang="0">
                  <a:pos x="2" y="134"/>
                </a:cxn>
                <a:cxn ang="0">
                  <a:pos x="0" y="123"/>
                </a:cxn>
                <a:cxn ang="0">
                  <a:pos x="6" y="116"/>
                </a:cxn>
                <a:cxn ang="0">
                  <a:pos x="16" y="110"/>
                </a:cxn>
                <a:cxn ang="0">
                  <a:pos x="17" y="99"/>
                </a:cxn>
                <a:cxn ang="0">
                  <a:pos x="12" y="84"/>
                </a:cxn>
                <a:cxn ang="0">
                  <a:pos x="4" y="69"/>
                </a:cxn>
                <a:cxn ang="0">
                  <a:pos x="8" y="63"/>
                </a:cxn>
                <a:cxn ang="0">
                  <a:pos x="41" y="47"/>
                </a:cxn>
                <a:cxn ang="0">
                  <a:pos x="79" y="45"/>
                </a:cxn>
                <a:cxn ang="0">
                  <a:pos x="99" y="31"/>
                </a:cxn>
                <a:cxn ang="0">
                  <a:pos x="130" y="26"/>
                </a:cxn>
                <a:cxn ang="0">
                  <a:pos x="155" y="19"/>
                </a:cxn>
                <a:cxn ang="0">
                  <a:pos x="173" y="5"/>
                </a:cxn>
                <a:cxn ang="0">
                  <a:pos x="204" y="1"/>
                </a:cxn>
                <a:cxn ang="0">
                  <a:pos x="216" y="1"/>
                </a:cxn>
                <a:cxn ang="0">
                  <a:pos x="220" y="15"/>
                </a:cxn>
                <a:cxn ang="0">
                  <a:pos x="232" y="27"/>
                </a:cxn>
                <a:cxn ang="0">
                  <a:pos x="232" y="39"/>
                </a:cxn>
                <a:cxn ang="0">
                  <a:pos x="227" y="59"/>
                </a:cxn>
                <a:cxn ang="0">
                  <a:pos x="220" y="76"/>
                </a:cxn>
                <a:cxn ang="0">
                  <a:pos x="222" y="93"/>
                </a:cxn>
                <a:cxn ang="0">
                  <a:pos x="224" y="108"/>
                </a:cxn>
                <a:cxn ang="0">
                  <a:pos x="217" y="114"/>
                </a:cxn>
                <a:cxn ang="0">
                  <a:pos x="210" y="133"/>
                </a:cxn>
                <a:cxn ang="0">
                  <a:pos x="205" y="159"/>
                </a:cxn>
                <a:cxn ang="0">
                  <a:pos x="202" y="172"/>
                </a:cxn>
                <a:cxn ang="0">
                  <a:pos x="188" y="185"/>
                </a:cxn>
                <a:cxn ang="0">
                  <a:pos x="164" y="186"/>
                </a:cxn>
                <a:cxn ang="0">
                  <a:pos x="150" y="177"/>
                </a:cxn>
              </a:cxnLst>
              <a:rect l="0" t="0" r="r" b="b"/>
              <a:pathLst>
                <a:path w="234" h="187">
                  <a:moveTo>
                    <a:pt x="150" y="177"/>
                  </a:moveTo>
                  <a:cubicBezTo>
                    <a:pt x="150" y="177"/>
                    <a:pt x="150" y="176"/>
                    <a:pt x="150" y="176"/>
                  </a:cubicBezTo>
                  <a:cubicBezTo>
                    <a:pt x="149" y="175"/>
                    <a:pt x="148" y="171"/>
                    <a:pt x="148" y="170"/>
                  </a:cubicBezTo>
                  <a:cubicBezTo>
                    <a:pt x="148" y="167"/>
                    <a:pt x="147" y="162"/>
                    <a:pt x="146" y="160"/>
                  </a:cubicBezTo>
                  <a:cubicBezTo>
                    <a:pt x="145" y="157"/>
                    <a:pt x="142" y="151"/>
                    <a:pt x="140" y="148"/>
                  </a:cubicBezTo>
                  <a:cubicBezTo>
                    <a:pt x="138" y="146"/>
                    <a:pt x="133" y="142"/>
                    <a:pt x="131" y="141"/>
                  </a:cubicBezTo>
                  <a:cubicBezTo>
                    <a:pt x="128" y="139"/>
                    <a:pt x="123" y="136"/>
                    <a:pt x="121" y="135"/>
                  </a:cubicBezTo>
                  <a:cubicBezTo>
                    <a:pt x="118" y="133"/>
                    <a:pt x="113" y="132"/>
                    <a:pt x="111" y="130"/>
                  </a:cubicBezTo>
                  <a:cubicBezTo>
                    <a:pt x="109" y="128"/>
                    <a:pt x="107" y="124"/>
                    <a:pt x="106" y="122"/>
                  </a:cubicBezTo>
                  <a:cubicBezTo>
                    <a:pt x="105" y="121"/>
                    <a:pt x="103" y="117"/>
                    <a:pt x="102" y="116"/>
                  </a:cubicBezTo>
                  <a:cubicBezTo>
                    <a:pt x="100" y="114"/>
                    <a:pt x="94" y="111"/>
                    <a:pt x="91" y="110"/>
                  </a:cubicBezTo>
                  <a:cubicBezTo>
                    <a:pt x="87" y="109"/>
                    <a:pt x="79" y="107"/>
                    <a:pt x="75" y="107"/>
                  </a:cubicBezTo>
                  <a:cubicBezTo>
                    <a:pt x="71" y="106"/>
                    <a:pt x="63" y="108"/>
                    <a:pt x="60" y="109"/>
                  </a:cubicBezTo>
                  <a:cubicBezTo>
                    <a:pt x="58" y="109"/>
                    <a:pt x="54" y="111"/>
                    <a:pt x="52" y="111"/>
                  </a:cubicBezTo>
                  <a:cubicBezTo>
                    <a:pt x="50" y="112"/>
                    <a:pt x="45" y="114"/>
                    <a:pt x="43" y="115"/>
                  </a:cubicBezTo>
                  <a:cubicBezTo>
                    <a:pt x="41" y="116"/>
                    <a:pt x="37" y="117"/>
                    <a:pt x="35" y="119"/>
                  </a:cubicBezTo>
                  <a:cubicBezTo>
                    <a:pt x="34" y="120"/>
                    <a:pt x="32" y="124"/>
                    <a:pt x="32" y="126"/>
                  </a:cubicBezTo>
                  <a:cubicBezTo>
                    <a:pt x="31" y="127"/>
                    <a:pt x="32" y="131"/>
                    <a:pt x="31" y="132"/>
                  </a:cubicBezTo>
                  <a:cubicBezTo>
                    <a:pt x="31" y="134"/>
                    <a:pt x="28" y="136"/>
                    <a:pt x="27" y="137"/>
                  </a:cubicBezTo>
                  <a:cubicBezTo>
                    <a:pt x="26" y="138"/>
                    <a:pt x="23" y="139"/>
                    <a:pt x="21" y="140"/>
                  </a:cubicBezTo>
                  <a:cubicBezTo>
                    <a:pt x="19" y="141"/>
                    <a:pt x="14" y="142"/>
                    <a:pt x="11" y="142"/>
                  </a:cubicBezTo>
                  <a:cubicBezTo>
                    <a:pt x="10" y="142"/>
                    <a:pt x="8" y="142"/>
                    <a:pt x="6" y="142"/>
                  </a:cubicBezTo>
                  <a:cubicBezTo>
                    <a:pt x="6" y="141"/>
                    <a:pt x="6" y="140"/>
                    <a:pt x="6" y="139"/>
                  </a:cubicBezTo>
                  <a:cubicBezTo>
                    <a:pt x="5" y="138"/>
                    <a:pt x="2" y="136"/>
                    <a:pt x="2" y="134"/>
                  </a:cubicBezTo>
                  <a:cubicBezTo>
                    <a:pt x="1" y="132"/>
                    <a:pt x="2" y="129"/>
                    <a:pt x="2" y="127"/>
                  </a:cubicBezTo>
                  <a:cubicBezTo>
                    <a:pt x="2" y="126"/>
                    <a:pt x="0" y="124"/>
                    <a:pt x="0" y="123"/>
                  </a:cubicBezTo>
                  <a:cubicBezTo>
                    <a:pt x="0" y="121"/>
                    <a:pt x="1" y="118"/>
                    <a:pt x="1" y="117"/>
                  </a:cubicBezTo>
                  <a:cubicBezTo>
                    <a:pt x="2" y="117"/>
                    <a:pt x="5" y="117"/>
                    <a:pt x="6" y="116"/>
                  </a:cubicBezTo>
                  <a:cubicBezTo>
                    <a:pt x="7" y="115"/>
                    <a:pt x="9" y="114"/>
                    <a:pt x="10" y="113"/>
                  </a:cubicBezTo>
                  <a:cubicBezTo>
                    <a:pt x="11" y="112"/>
                    <a:pt x="14" y="111"/>
                    <a:pt x="16" y="110"/>
                  </a:cubicBezTo>
                  <a:cubicBezTo>
                    <a:pt x="16" y="109"/>
                    <a:pt x="18" y="108"/>
                    <a:pt x="18" y="107"/>
                  </a:cubicBezTo>
                  <a:cubicBezTo>
                    <a:pt x="19" y="105"/>
                    <a:pt x="18" y="101"/>
                    <a:pt x="17" y="99"/>
                  </a:cubicBezTo>
                  <a:cubicBezTo>
                    <a:pt x="16" y="97"/>
                    <a:pt x="12" y="94"/>
                    <a:pt x="12" y="91"/>
                  </a:cubicBezTo>
                  <a:cubicBezTo>
                    <a:pt x="11" y="90"/>
                    <a:pt x="12" y="86"/>
                    <a:pt x="12" y="84"/>
                  </a:cubicBezTo>
                  <a:cubicBezTo>
                    <a:pt x="11" y="82"/>
                    <a:pt x="10" y="78"/>
                    <a:pt x="10" y="76"/>
                  </a:cubicBezTo>
                  <a:cubicBezTo>
                    <a:pt x="9" y="74"/>
                    <a:pt x="6" y="70"/>
                    <a:pt x="4" y="69"/>
                  </a:cubicBezTo>
                  <a:cubicBezTo>
                    <a:pt x="4" y="69"/>
                    <a:pt x="3" y="69"/>
                    <a:pt x="3" y="69"/>
                  </a:cubicBezTo>
                  <a:cubicBezTo>
                    <a:pt x="4" y="67"/>
                    <a:pt x="7" y="64"/>
                    <a:pt x="8" y="63"/>
                  </a:cubicBezTo>
                  <a:cubicBezTo>
                    <a:pt x="11" y="60"/>
                    <a:pt x="20" y="57"/>
                    <a:pt x="23" y="55"/>
                  </a:cubicBezTo>
                  <a:cubicBezTo>
                    <a:pt x="28" y="53"/>
                    <a:pt x="36" y="49"/>
                    <a:pt x="41" y="47"/>
                  </a:cubicBezTo>
                  <a:cubicBezTo>
                    <a:pt x="47" y="46"/>
                    <a:pt x="59" y="47"/>
                    <a:pt x="65" y="46"/>
                  </a:cubicBezTo>
                  <a:cubicBezTo>
                    <a:pt x="69" y="46"/>
                    <a:pt x="76" y="46"/>
                    <a:pt x="79" y="45"/>
                  </a:cubicBezTo>
                  <a:cubicBezTo>
                    <a:pt x="82" y="43"/>
                    <a:pt x="86" y="39"/>
                    <a:pt x="89" y="37"/>
                  </a:cubicBezTo>
                  <a:cubicBezTo>
                    <a:pt x="91" y="36"/>
                    <a:pt x="96" y="32"/>
                    <a:pt x="99" y="31"/>
                  </a:cubicBezTo>
                  <a:cubicBezTo>
                    <a:pt x="102" y="30"/>
                    <a:pt x="109" y="28"/>
                    <a:pt x="112" y="28"/>
                  </a:cubicBezTo>
                  <a:cubicBezTo>
                    <a:pt x="116" y="27"/>
                    <a:pt x="126" y="26"/>
                    <a:pt x="130" y="26"/>
                  </a:cubicBezTo>
                  <a:cubicBezTo>
                    <a:pt x="133" y="25"/>
                    <a:pt x="140" y="24"/>
                    <a:pt x="143" y="24"/>
                  </a:cubicBezTo>
                  <a:cubicBezTo>
                    <a:pt x="146" y="23"/>
                    <a:pt x="152" y="21"/>
                    <a:pt x="155" y="19"/>
                  </a:cubicBezTo>
                  <a:cubicBezTo>
                    <a:pt x="157" y="17"/>
                    <a:pt x="158" y="13"/>
                    <a:pt x="160" y="11"/>
                  </a:cubicBezTo>
                  <a:cubicBezTo>
                    <a:pt x="162" y="9"/>
                    <a:pt x="169" y="6"/>
                    <a:pt x="173" y="5"/>
                  </a:cubicBezTo>
                  <a:cubicBezTo>
                    <a:pt x="177" y="4"/>
                    <a:pt x="186" y="4"/>
                    <a:pt x="191" y="3"/>
                  </a:cubicBezTo>
                  <a:cubicBezTo>
                    <a:pt x="194" y="3"/>
                    <a:pt x="200" y="1"/>
                    <a:pt x="204" y="1"/>
                  </a:cubicBezTo>
                  <a:cubicBezTo>
                    <a:pt x="206" y="0"/>
                    <a:pt x="213" y="0"/>
                    <a:pt x="216" y="0"/>
                  </a:cubicBezTo>
                  <a:cubicBezTo>
                    <a:pt x="216" y="1"/>
                    <a:pt x="216" y="1"/>
                    <a:pt x="216" y="1"/>
                  </a:cubicBezTo>
                  <a:cubicBezTo>
                    <a:pt x="216" y="3"/>
                    <a:pt x="215" y="6"/>
                    <a:pt x="216" y="8"/>
                  </a:cubicBezTo>
                  <a:cubicBezTo>
                    <a:pt x="216" y="10"/>
                    <a:pt x="219" y="14"/>
                    <a:pt x="220" y="15"/>
                  </a:cubicBezTo>
                  <a:cubicBezTo>
                    <a:pt x="221" y="17"/>
                    <a:pt x="224" y="19"/>
                    <a:pt x="225" y="20"/>
                  </a:cubicBezTo>
                  <a:cubicBezTo>
                    <a:pt x="227" y="22"/>
                    <a:pt x="231" y="25"/>
                    <a:pt x="232" y="27"/>
                  </a:cubicBezTo>
                  <a:cubicBezTo>
                    <a:pt x="233" y="28"/>
                    <a:pt x="234" y="31"/>
                    <a:pt x="234" y="33"/>
                  </a:cubicBezTo>
                  <a:cubicBezTo>
                    <a:pt x="234" y="34"/>
                    <a:pt x="232" y="38"/>
                    <a:pt x="232" y="39"/>
                  </a:cubicBezTo>
                  <a:cubicBezTo>
                    <a:pt x="231" y="42"/>
                    <a:pt x="231" y="47"/>
                    <a:pt x="230" y="49"/>
                  </a:cubicBezTo>
                  <a:cubicBezTo>
                    <a:pt x="230" y="52"/>
                    <a:pt x="228" y="57"/>
                    <a:pt x="227" y="59"/>
                  </a:cubicBezTo>
                  <a:cubicBezTo>
                    <a:pt x="226" y="61"/>
                    <a:pt x="223" y="65"/>
                    <a:pt x="222" y="67"/>
                  </a:cubicBezTo>
                  <a:cubicBezTo>
                    <a:pt x="221" y="69"/>
                    <a:pt x="220" y="74"/>
                    <a:pt x="220" y="76"/>
                  </a:cubicBezTo>
                  <a:cubicBezTo>
                    <a:pt x="220" y="78"/>
                    <a:pt x="220" y="82"/>
                    <a:pt x="220" y="84"/>
                  </a:cubicBezTo>
                  <a:cubicBezTo>
                    <a:pt x="220" y="87"/>
                    <a:pt x="221" y="91"/>
                    <a:pt x="222" y="93"/>
                  </a:cubicBezTo>
                  <a:cubicBezTo>
                    <a:pt x="222" y="96"/>
                    <a:pt x="222" y="101"/>
                    <a:pt x="222" y="103"/>
                  </a:cubicBezTo>
                  <a:cubicBezTo>
                    <a:pt x="223" y="104"/>
                    <a:pt x="223" y="107"/>
                    <a:pt x="224" y="108"/>
                  </a:cubicBezTo>
                  <a:cubicBezTo>
                    <a:pt x="224" y="108"/>
                    <a:pt x="225" y="108"/>
                    <a:pt x="225" y="108"/>
                  </a:cubicBezTo>
                  <a:cubicBezTo>
                    <a:pt x="223" y="110"/>
                    <a:pt x="219" y="112"/>
                    <a:pt x="217" y="114"/>
                  </a:cubicBezTo>
                  <a:cubicBezTo>
                    <a:pt x="216" y="116"/>
                    <a:pt x="214" y="120"/>
                    <a:pt x="213" y="122"/>
                  </a:cubicBezTo>
                  <a:cubicBezTo>
                    <a:pt x="212" y="125"/>
                    <a:pt x="211" y="130"/>
                    <a:pt x="210" y="133"/>
                  </a:cubicBezTo>
                  <a:cubicBezTo>
                    <a:pt x="210" y="137"/>
                    <a:pt x="209" y="145"/>
                    <a:pt x="208" y="149"/>
                  </a:cubicBezTo>
                  <a:cubicBezTo>
                    <a:pt x="208" y="151"/>
                    <a:pt x="206" y="157"/>
                    <a:pt x="205" y="159"/>
                  </a:cubicBezTo>
                  <a:cubicBezTo>
                    <a:pt x="205" y="161"/>
                    <a:pt x="205" y="164"/>
                    <a:pt x="205" y="166"/>
                  </a:cubicBezTo>
                  <a:cubicBezTo>
                    <a:pt x="204" y="167"/>
                    <a:pt x="203" y="170"/>
                    <a:pt x="202" y="172"/>
                  </a:cubicBezTo>
                  <a:cubicBezTo>
                    <a:pt x="201" y="174"/>
                    <a:pt x="199" y="178"/>
                    <a:pt x="197" y="179"/>
                  </a:cubicBezTo>
                  <a:cubicBezTo>
                    <a:pt x="196" y="181"/>
                    <a:pt x="190" y="184"/>
                    <a:pt x="188" y="185"/>
                  </a:cubicBezTo>
                  <a:cubicBezTo>
                    <a:pt x="185" y="186"/>
                    <a:pt x="180" y="187"/>
                    <a:pt x="178" y="187"/>
                  </a:cubicBezTo>
                  <a:cubicBezTo>
                    <a:pt x="174" y="187"/>
                    <a:pt x="167" y="187"/>
                    <a:pt x="164" y="186"/>
                  </a:cubicBezTo>
                  <a:cubicBezTo>
                    <a:pt x="162" y="185"/>
                    <a:pt x="157" y="184"/>
                    <a:pt x="155" y="182"/>
                  </a:cubicBezTo>
                  <a:cubicBezTo>
                    <a:pt x="154" y="181"/>
                    <a:pt x="151" y="179"/>
                    <a:pt x="150" y="17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0" name="Freeform 147">
              <a:extLst>
                <a:ext uri="{FF2B5EF4-FFF2-40B4-BE49-F238E27FC236}">
                  <a16:creationId xmlns:a16="http://schemas.microsoft.com/office/drawing/2014/main" id="{9C5F2D32-637E-43A6-8891-8C2AC76D4ABB}"/>
                </a:ext>
              </a:extLst>
            </p:cNvPr>
            <p:cNvSpPr>
              <a:spLocks/>
            </p:cNvSpPr>
            <p:nvPr/>
          </p:nvSpPr>
          <p:spPr bwMode="auto">
            <a:xfrm>
              <a:off x="4290369" y="1506994"/>
              <a:ext cx="729302" cy="669657"/>
            </a:xfrm>
            <a:custGeom>
              <a:avLst/>
              <a:gdLst/>
              <a:ahLst/>
              <a:cxnLst>
                <a:cxn ang="0">
                  <a:pos x="251" y="190"/>
                </a:cxn>
                <a:cxn ang="0">
                  <a:pos x="229" y="222"/>
                </a:cxn>
                <a:cxn ang="0">
                  <a:pos x="185" y="250"/>
                </a:cxn>
                <a:cxn ang="0">
                  <a:pos x="169" y="252"/>
                </a:cxn>
                <a:cxn ang="0">
                  <a:pos x="159" y="226"/>
                </a:cxn>
                <a:cxn ang="0">
                  <a:pos x="152" y="198"/>
                </a:cxn>
                <a:cxn ang="0">
                  <a:pos x="146" y="186"/>
                </a:cxn>
                <a:cxn ang="0">
                  <a:pos x="126" y="177"/>
                </a:cxn>
                <a:cxn ang="0">
                  <a:pos x="95" y="161"/>
                </a:cxn>
                <a:cxn ang="0">
                  <a:pos x="61" y="164"/>
                </a:cxn>
                <a:cxn ang="0">
                  <a:pos x="37" y="166"/>
                </a:cxn>
                <a:cxn ang="0">
                  <a:pos x="21" y="155"/>
                </a:cxn>
                <a:cxn ang="0">
                  <a:pos x="1" y="155"/>
                </a:cxn>
                <a:cxn ang="0">
                  <a:pos x="3" y="131"/>
                </a:cxn>
                <a:cxn ang="0">
                  <a:pos x="19" y="116"/>
                </a:cxn>
                <a:cxn ang="0">
                  <a:pos x="42" y="113"/>
                </a:cxn>
                <a:cxn ang="0">
                  <a:pos x="71" y="110"/>
                </a:cxn>
                <a:cxn ang="0">
                  <a:pos x="91" y="96"/>
                </a:cxn>
                <a:cxn ang="0">
                  <a:pos x="96" y="73"/>
                </a:cxn>
                <a:cxn ang="0">
                  <a:pos x="101" y="63"/>
                </a:cxn>
                <a:cxn ang="0">
                  <a:pos x="112" y="57"/>
                </a:cxn>
                <a:cxn ang="0">
                  <a:pos x="125" y="45"/>
                </a:cxn>
                <a:cxn ang="0">
                  <a:pos x="144" y="45"/>
                </a:cxn>
                <a:cxn ang="0">
                  <a:pos x="161" y="37"/>
                </a:cxn>
                <a:cxn ang="0">
                  <a:pos x="176" y="20"/>
                </a:cxn>
                <a:cxn ang="0">
                  <a:pos x="178" y="3"/>
                </a:cxn>
                <a:cxn ang="0">
                  <a:pos x="183" y="2"/>
                </a:cxn>
                <a:cxn ang="0">
                  <a:pos x="197" y="11"/>
                </a:cxn>
                <a:cxn ang="0">
                  <a:pos x="208" y="14"/>
                </a:cxn>
                <a:cxn ang="0">
                  <a:pos x="204" y="26"/>
                </a:cxn>
                <a:cxn ang="0">
                  <a:pos x="200" y="52"/>
                </a:cxn>
                <a:cxn ang="0">
                  <a:pos x="209" y="72"/>
                </a:cxn>
                <a:cxn ang="0">
                  <a:pos x="233" y="87"/>
                </a:cxn>
                <a:cxn ang="0">
                  <a:pos x="245" y="99"/>
                </a:cxn>
                <a:cxn ang="0">
                  <a:pos x="248" y="110"/>
                </a:cxn>
                <a:cxn ang="0">
                  <a:pos x="251" y="120"/>
                </a:cxn>
                <a:cxn ang="0">
                  <a:pos x="260" y="126"/>
                </a:cxn>
                <a:cxn ang="0">
                  <a:pos x="264" y="136"/>
                </a:cxn>
                <a:cxn ang="0">
                  <a:pos x="279" y="146"/>
                </a:cxn>
                <a:cxn ang="0">
                  <a:pos x="257" y="178"/>
                </a:cxn>
              </a:cxnLst>
              <a:rect l="0" t="0" r="r" b="b"/>
              <a:pathLst>
                <a:path w="279" h="257">
                  <a:moveTo>
                    <a:pt x="254" y="184"/>
                  </a:moveTo>
                  <a:cubicBezTo>
                    <a:pt x="253" y="186"/>
                    <a:pt x="252" y="189"/>
                    <a:pt x="251" y="190"/>
                  </a:cubicBezTo>
                  <a:cubicBezTo>
                    <a:pt x="249" y="194"/>
                    <a:pt x="245" y="200"/>
                    <a:pt x="242" y="203"/>
                  </a:cubicBezTo>
                  <a:cubicBezTo>
                    <a:pt x="239" y="208"/>
                    <a:pt x="233" y="218"/>
                    <a:pt x="229" y="222"/>
                  </a:cubicBezTo>
                  <a:cubicBezTo>
                    <a:pt x="224" y="227"/>
                    <a:pt x="212" y="236"/>
                    <a:pt x="206" y="240"/>
                  </a:cubicBezTo>
                  <a:cubicBezTo>
                    <a:pt x="201" y="243"/>
                    <a:pt x="190" y="248"/>
                    <a:pt x="185" y="250"/>
                  </a:cubicBezTo>
                  <a:cubicBezTo>
                    <a:pt x="182" y="252"/>
                    <a:pt x="175" y="255"/>
                    <a:pt x="171" y="257"/>
                  </a:cubicBezTo>
                  <a:cubicBezTo>
                    <a:pt x="170" y="255"/>
                    <a:pt x="169" y="253"/>
                    <a:pt x="169" y="252"/>
                  </a:cubicBezTo>
                  <a:cubicBezTo>
                    <a:pt x="167" y="250"/>
                    <a:pt x="163" y="246"/>
                    <a:pt x="162" y="244"/>
                  </a:cubicBezTo>
                  <a:cubicBezTo>
                    <a:pt x="160" y="239"/>
                    <a:pt x="160" y="230"/>
                    <a:pt x="159" y="226"/>
                  </a:cubicBezTo>
                  <a:cubicBezTo>
                    <a:pt x="158" y="223"/>
                    <a:pt x="157" y="217"/>
                    <a:pt x="156" y="214"/>
                  </a:cubicBezTo>
                  <a:cubicBezTo>
                    <a:pt x="155" y="210"/>
                    <a:pt x="153" y="202"/>
                    <a:pt x="152" y="198"/>
                  </a:cubicBezTo>
                  <a:cubicBezTo>
                    <a:pt x="152" y="196"/>
                    <a:pt x="152" y="191"/>
                    <a:pt x="151" y="189"/>
                  </a:cubicBezTo>
                  <a:cubicBezTo>
                    <a:pt x="150" y="188"/>
                    <a:pt x="147" y="187"/>
                    <a:pt x="146" y="186"/>
                  </a:cubicBezTo>
                  <a:cubicBezTo>
                    <a:pt x="144" y="185"/>
                    <a:pt x="138" y="185"/>
                    <a:pt x="136" y="184"/>
                  </a:cubicBezTo>
                  <a:cubicBezTo>
                    <a:pt x="133" y="183"/>
                    <a:pt x="129" y="179"/>
                    <a:pt x="126" y="177"/>
                  </a:cubicBezTo>
                  <a:cubicBezTo>
                    <a:pt x="122" y="175"/>
                    <a:pt x="114" y="171"/>
                    <a:pt x="110" y="169"/>
                  </a:cubicBezTo>
                  <a:cubicBezTo>
                    <a:pt x="106" y="167"/>
                    <a:pt x="99" y="163"/>
                    <a:pt x="95" y="161"/>
                  </a:cubicBezTo>
                  <a:cubicBezTo>
                    <a:pt x="92" y="160"/>
                    <a:pt x="86" y="158"/>
                    <a:pt x="83" y="158"/>
                  </a:cubicBezTo>
                  <a:cubicBezTo>
                    <a:pt x="77" y="158"/>
                    <a:pt x="66" y="163"/>
                    <a:pt x="61" y="164"/>
                  </a:cubicBezTo>
                  <a:cubicBezTo>
                    <a:pt x="58" y="164"/>
                    <a:pt x="52" y="166"/>
                    <a:pt x="49" y="166"/>
                  </a:cubicBezTo>
                  <a:cubicBezTo>
                    <a:pt x="46" y="167"/>
                    <a:pt x="39" y="167"/>
                    <a:pt x="37" y="166"/>
                  </a:cubicBezTo>
                  <a:cubicBezTo>
                    <a:pt x="34" y="165"/>
                    <a:pt x="32" y="161"/>
                    <a:pt x="30" y="160"/>
                  </a:cubicBezTo>
                  <a:cubicBezTo>
                    <a:pt x="28" y="158"/>
                    <a:pt x="24" y="156"/>
                    <a:pt x="21" y="155"/>
                  </a:cubicBezTo>
                  <a:cubicBezTo>
                    <a:pt x="19" y="154"/>
                    <a:pt x="15" y="152"/>
                    <a:pt x="12" y="152"/>
                  </a:cubicBezTo>
                  <a:cubicBezTo>
                    <a:pt x="9" y="152"/>
                    <a:pt x="4" y="154"/>
                    <a:pt x="1" y="155"/>
                  </a:cubicBezTo>
                  <a:cubicBezTo>
                    <a:pt x="1" y="152"/>
                    <a:pt x="0" y="149"/>
                    <a:pt x="1" y="147"/>
                  </a:cubicBezTo>
                  <a:cubicBezTo>
                    <a:pt x="1" y="143"/>
                    <a:pt x="2" y="135"/>
                    <a:pt x="3" y="131"/>
                  </a:cubicBezTo>
                  <a:cubicBezTo>
                    <a:pt x="4" y="129"/>
                    <a:pt x="7" y="125"/>
                    <a:pt x="9" y="123"/>
                  </a:cubicBezTo>
                  <a:cubicBezTo>
                    <a:pt x="11" y="121"/>
                    <a:pt x="16" y="117"/>
                    <a:pt x="19" y="116"/>
                  </a:cubicBezTo>
                  <a:cubicBezTo>
                    <a:pt x="21" y="115"/>
                    <a:pt x="26" y="113"/>
                    <a:pt x="28" y="113"/>
                  </a:cubicBezTo>
                  <a:cubicBezTo>
                    <a:pt x="32" y="112"/>
                    <a:pt x="39" y="113"/>
                    <a:pt x="42" y="113"/>
                  </a:cubicBezTo>
                  <a:cubicBezTo>
                    <a:pt x="45" y="113"/>
                    <a:pt x="51" y="112"/>
                    <a:pt x="54" y="112"/>
                  </a:cubicBezTo>
                  <a:cubicBezTo>
                    <a:pt x="58" y="111"/>
                    <a:pt x="67" y="112"/>
                    <a:pt x="71" y="110"/>
                  </a:cubicBezTo>
                  <a:cubicBezTo>
                    <a:pt x="73" y="110"/>
                    <a:pt x="78" y="107"/>
                    <a:pt x="80" y="106"/>
                  </a:cubicBezTo>
                  <a:cubicBezTo>
                    <a:pt x="83" y="104"/>
                    <a:pt x="89" y="99"/>
                    <a:pt x="91" y="96"/>
                  </a:cubicBezTo>
                  <a:cubicBezTo>
                    <a:pt x="93" y="93"/>
                    <a:pt x="95" y="87"/>
                    <a:pt x="96" y="84"/>
                  </a:cubicBezTo>
                  <a:cubicBezTo>
                    <a:pt x="96" y="82"/>
                    <a:pt x="96" y="77"/>
                    <a:pt x="96" y="73"/>
                  </a:cubicBezTo>
                  <a:cubicBezTo>
                    <a:pt x="97" y="72"/>
                    <a:pt x="97" y="71"/>
                    <a:pt x="98" y="70"/>
                  </a:cubicBezTo>
                  <a:cubicBezTo>
                    <a:pt x="99" y="68"/>
                    <a:pt x="100" y="65"/>
                    <a:pt x="101" y="63"/>
                  </a:cubicBezTo>
                  <a:cubicBezTo>
                    <a:pt x="101" y="62"/>
                    <a:pt x="102" y="58"/>
                    <a:pt x="104" y="57"/>
                  </a:cubicBezTo>
                  <a:cubicBezTo>
                    <a:pt x="105" y="56"/>
                    <a:pt x="110" y="58"/>
                    <a:pt x="112" y="57"/>
                  </a:cubicBezTo>
                  <a:cubicBezTo>
                    <a:pt x="114" y="57"/>
                    <a:pt x="118" y="53"/>
                    <a:pt x="120" y="51"/>
                  </a:cubicBezTo>
                  <a:cubicBezTo>
                    <a:pt x="121" y="50"/>
                    <a:pt x="123" y="46"/>
                    <a:pt x="125" y="45"/>
                  </a:cubicBezTo>
                  <a:cubicBezTo>
                    <a:pt x="127" y="44"/>
                    <a:pt x="132" y="45"/>
                    <a:pt x="134" y="45"/>
                  </a:cubicBezTo>
                  <a:cubicBezTo>
                    <a:pt x="137" y="45"/>
                    <a:pt x="142" y="45"/>
                    <a:pt x="144" y="45"/>
                  </a:cubicBezTo>
                  <a:cubicBezTo>
                    <a:pt x="146" y="45"/>
                    <a:pt x="150" y="43"/>
                    <a:pt x="152" y="42"/>
                  </a:cubicBezTo>
                  <a:cubicBezTo>
                    <a:pt x="154" y="41"/>
                    <a:pt x="159" y="38"/>
                    <a:pt x="161" y="37"/>
                  </a:cubicBezTo>
                  <a:cubicBezTo>
                    <a:pt x="164" y="35"/>
                    <a:pt x="170" y="32"/>
                    <a:pt x="172" y="29"/>
                  </a:cubicBezTo>
                  <a:cubicBezTo>
                    <a:pt x="173" y="27"/>
                    <a:pt x="175" y="22"/>
                    <a:pt x="176" y="20"/>
                  </a:cubicBezTo>
                  <a:cubicBezTo>
                    <a:pt x="176" y="18"/>
                    <a:pt x="176" y="13"/>
                    <a:pt x="176" y="11"/>
                  </a:cubicBezTo>
                  <a:cubicBezTo>
                    <a:pt x="176" y="9"/>
                    <a:pt x="178" y="5"/>
                    <a:pt x="178" y="3"/>
                  </a:cubicBezTo>
                  <a:cubicBezTo>
                    <a:pt x="178" y="2"/>
                    <a:pt x="178" y="1"/>
                    <a:pt x="178" y="0"/>
                  </a:cubicBezTo>
                  <a:cubicBezTo>
                    <a:pt x="180" y="1"/>
                    <a:pt x="182" y="1"/>
                    <a:pt x="183" y="2"/>
                  </a:cubicBezTo>
                  <a:cubicBezTo>
                    <a:pt x="185" y="2"/>
                    <a:pt x="188" y="4"/>
                    <a:pt x="189" y="5"/>
                  </a:cubicBezTo>
                  <a:cubicBezTo>
                    <a:pt x="191" y="7"/>
                    <a:pt x="195" y="10"/>
                    <a:pt x="197" y="11"/>
                  </a:cubicBezTo>
                  <a:cubicBezTo>
                    <a:pt x="199" y="12"/>
                    <a:pt x="205" y="13"/>
                    <a:pt x="207" y="14"/>
                  </a:cubicBezTo>
                  <a:cubicBezTo>
                    <a:pt x="207" y="14"/>
                    <a:pt x="207" y="14"/>
                    <a:pt x="208" y="14"/>
                  </a:cubicBezTo>
                  <a:cubicBezTo>
                    <a:pt x="208" y="15"/>
                    <a:pt x="207" y="16"/>
                    <a:pt x="207" y="17"/>
                  </a:cubicBezTo>
                  <a:cubicBezTo>
                    <a:pt x="207" y="19"/>
                    <a:pt x="204" y="24"/>
                    <a:pt x="204" y="26"/>
                  </a:cubicBezTo>
                  <a:cubicBezTo>
                    <a:pt x="203" y="29"/>
                    <a:pt x="201" y="36"/>
                    <a:pt x="200" y="39"/>
                  </a:cubicBezTo>
                  <a:cubicBezTo>
                    <a:pt x="200" y="43"/>
                    <a:pt x="200" y="49"/>
                    <a:pt x="200" y="52"/>
                  </a:cubicBezTo>
                  <a:cubicBezTo>
                    <a:pt x="201" y="56"/>
                    <a:pt x="204" y="63"/>
                    <a:pt x="205" y="66"/>
                  </a:cubicBezTo>
                  <a:cubicBezTo>
                    <a:pt x="206" y="68"/>
                    <a:pt x="208" y="71"/>
                    <a:pt x="209" y="72"/>
                  </a:cubicBezTo>
                  <a:cubicBezTo>
                    <a:pt x="212" y="75"/>
                    <a:pt x="217" y="79"/>
                    <a:pt x="219" y="80"/>
                  </a:cubicBezTo>
                  <a:cubicBezTo>
                    <a:pt x="223" y="82"/>
                    <a:pt x="230" y="85"/>
                    <a:pt x="233" y="87"/>
                  </a:cubicBezTo>
                  <a:cubicBezTo>
                    <a:pt x="235" y="89"/>
                    <a:pt x="239" y="94"/>
                    <a:pt x="242" y="96"/>
                  </a:cubicBezTo>
                  <a:cubicBezTo>
                    <a:pt x="243" y="96"/>
                    <a:pt x="245" y="98"/>
                    <a:pt x="245" y="99"/>
                  </a:cubicBezTo>
                  <a:cubicBezTo>
                    <a:pt x="246" y="100"/>
                    <a:pt x="248" y="102"/>
                    <a:pt x="248" y="104"/>
                  </a:cubicBezTo>
                  <a:cubicBezTo>
                    <a:pt x="248" y="105"/>
                    <a:pt x="248" y="109"/>
                    <a:pt x="248" y="110"/>
                  </a:cubicBezTo>
                  <a:cubicBezTo>
                    <a:pt x="248" y="112"/>
                    <a:pt x="249" y="115"/>
                    <a:pt x="249" y="116"/>
                  </a:cubicBezTo>
                  <a:cubicBezTo>
                    <a:pt x="249" y="117"/>
                    <a:pt x="250" y="119"/>
                    <a:pt x="251" y="120"/>
                  </a:cubicBezTo>
                  <a:cubicBezTo>
                    <a:pt x="252" y="121"/>
                    <a:pt x="255" y="121"/>
                    <a:pt x="257" y="122"/>
                  </a:cubicBezTo>
                  <a:cubicBezTo>
                    <a:pt x="258" y="123"/>
                    <a:pt x="260" y="125"/>
                    <a:pt x="260" y="126"/>
                  </a:cubicBezTo>
                  <a:cubicBezTo>
                    <a:pt x="261" y="127"/>
                    <a:pt x="262" y="130"/>
                    <a:pt x="262" y="132"/>
                  </a:cubicBezTo>
                  <a:cubicBezTo>
                    <a:pt x="263" y="133"/>
                    <a:pt x="264" y="135"/>
                    <a:pt x="264" y="136"/>
                  </a:cubicBezTo>
                  <a:cubicBezTo>
                    <a:pt x="266" y="138"/>
                    <a:pt x="271" y="140"/>
                    <a:pt x="273" y="142"/>
                  </a:cubicBezTo>
                  <a:cubicBezTo>
                    <a:pt x="274" y="143"/>
                    <a:pt x="277" y="145"/>
                    <a:pt x="279" y="146"/>
                  </a:cubicBezTo>
                  <a:cubicBezTo>
                    <a:pt x="276" y="149"/>
                    <a:pt x="272" y="153"/>
                    <a:pt x="270" y="156"/>
                  </a:cubicBezTo>
                  <a:cubicBezTo>
                    <a:pt x="266" y="161"/>
                    <a:pt x="260" y="172"/>
                    <a:pt x="257" y="178"/>
                  </a:cubicBezTo>
                  <a:cubicBezTo>
                    <a:pt x="256" y="179"/>
                    <a:pt x="255" y="181"/>
                    <a:pt x="254" y="18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1" name="Freeform 148">
              <a:extLst>
                <a:ext uri="{FF2B5EF4-FFF2-40B4-BE49-F238E27FC236}">
                  <a16:creationId xmlns:a16="http://schemas.microsoft.com/office/drawing/2014/main" id="{E724E450-47D3-4C23-9291-19857DC27920}"/>
                </a:ext>
              </a:extLst>
            </p:cNvPr>
            <p:cNvSpPr>
              <a:spLocks/>
            </p:cNvSpPr>
            <p:nvPr/>
          </p:nvSpPr>
          <p:spPr bwMode="auto">
            <a:xfrm>
              <a:off x="4293079" y="2236295"/>
              <a:ext cx="710323" cy="439208"/>
            </a:xfrm>
            <a:custGeom>
              <a:avLst/>
              <a:gdLst/>
              <a:ahLst/>
              <a:cxnLst>
                <a:cxn ang="0">
                  <a:pos x="0" y="102"/>
                </a:cxn>
                <a:cxn ang="0">
                  <a:pos x="0" y="79"/>
                </a:cxn>
                <a:cxn ang="0">
                  <a:pos x="14" y="56"/>
                </a:cxn>
                <a:cxn ang="0">
                  <a:pos x="31" y="24"/>
                </a:cxn>
                <a:cxn ang="0">
                  <a:pos x="33" y="9"/>
                </a:cxn>
                <a:cxn ang="0">
                  <a:pos x="41" y="10"/>
                </a:cxn>
                <a:cxn ang="0">
                  <a:pos x="63" y="7"/>
                </a:cxn>
                <a:cxn ang="0">
                  <a:pos x="89" y="1"/>
                </a:cxn>
                <a:cxn ang="0">
                  <a:pos x="127" y="4"/>
                </a:cxn>
                <a:cxn ang="0">
                  <a:pos x="158" y="12"/>
                </a:cxn>
                <a:cxn ang="0">
                  <a:pos x="177" y="11"/>
                </a:cxn>
                <a:cxn ang="0">
                  <a:pos x="177" y="4"/>
                </a:cxn>
                <a:cxn ang="0">
                  <a:pos x="187" y="5"/>
                </a:cxn>
                <a:cxn ang="0">
                  <a:pos x="199" y="16"/>
                </a:cxn>
                <a:cxn ang="0">
                  <a:pos x="212" y="33"/>
                </a:cxn>
                <a:cxn ang="0">
                  <a:pos x="227" y="46"/>
                </a:cxn>
                <a:cxn ang="0">
                  <a:pos x="239" y="61"/>
                </a:cxn>
                <a:cxn ang="0">
                  <a:pos x="250" y="75"/>
                </a:cxn>
                <a:cxn ang="0">
                  <a:pos x="268" y="89"/>
                </a:cxn>
                <a:cxn ang="0">
                  <a:pos x="271" y="100"/>
                </a:cxn>
                <a:cxn ang="0">
                  <a:pos x="246" y="103"/>
                </a:cxn>
                <a:cxn ang="0">
                  <a:pos x="215" y="111"/>
                </a:cxn>
                <a:cxn ang="0">
                  <a:pos x="198" y="124"/>
                </a:cxn>
                <a:cxn ang="0">
                  <a:pos x="167" y="128"/>
                </a:cxn>
                <a:cxn ang="0">
                  <a:pos x="144" y="137"/>
                </a:cxn>
                <a:cxn ang="0">
                  <a:pos x="120" y="146"/>
                </a:cxn>
                <a:cxn ang="0">
                  <a:pos x="78" y="155"/>
                </a:cxn>
                <a:cxn ang="0">
                  <a:pos x="58" y="169"/>
                </a:cxn>
                <a:cxn ang="0">
                  <a:pos x="39" y="167"/>
                </a:cxn>
                <a:cxn ang="0">
                  <a:pos x="24" y="158"/>
                </a:cxn>
                <a:cxn ang="0">
                  <a:pos x="16" y="135"/>
                </a:cxn>
                <a:cxn ang="0">
                  <a:pos x="4" y="109"/>
                </a:cxn>
              </a:cxnLst>
              <a:rect l="0" t="0" r="r" b="b"/>
              <a:pathLst>
                <a:path w="272" h="169">
                  <a:moveTo>
                    <a:pt x="3" y="108"/>
                  </a:moveTo>
                  <a:cubicBezTo>
                    <a:pt x="2" y="106"/>
                    <a:pt x="1" y="103"/>
                    <a:pt x="0" y="102"/>
                  </a:cubicBezTo>
                  <a:cubicBezTo>
                    <a:pt x="0" y="99"/>
                    <a:pt x="0" y="94"/>
                    <a:pt x="0" y="92"/>
                  </a:cubicBezTo>
                  <a:cubicBezTo>
                    <a:pt x="0" y="88"/>
                    <a:pt x="0" y="82"/>
                    <a:pt x="0" y="79"/>
                  </a:cubicBezTo>
                  <a:cubicBezTo>
                    <a:pt x="1" y="76"/>
                    <a:pt x="4" y="71"/>
                    <a:pt x="5" y="69"/>
                  </a:cubicBezTo>
                  <a:cubicBezTo>
                    <a:pt x="7" y="66"/>
                    <a:pt x="12" y="60"/>
                    <a:pt x="14" y="56"/>
                  </a:cubicBezTo>
                  <a:cubicBezTo>
                    <a:pt x="17" y="52"/>
                    <a:pt x="23" y="43"/>
                    <a:pt x="26" y="38"/>
                  </a:cubicBezTo>
                  <a:cubicBezTo>
                    <a:pt x="28" y="34"/>
                    <a:pt x="30" y="27"/>
                    <a:pt x="31" y="24"/>
                  </a:cubicBezTo>
                  <a:cubicBezTo>
                    <a:pt x="32" y="21"/>
                    <a:pt x="34" y="16"/>
                    <a:pt x="33" y="13"/>
                  </a:cubicBezTo>
                  <a:cubicBezTo>
                    <a:pt x="33" y="12"/>
                    <a:pt x="33" y="11"/>
                    <a:pt x="33" y="9"/>
                  </a:cubicBezTo>
                  <a:cubicBezTo>
                    <a:pt x="33" y="9"/>
                    <a:pt x="34" y="9"/>
                    <a:pt x="34" y="9"/>
                  </a:cubicBezTo>
                  <a:cubicBezTo>
                    <a:pt x="36" y="10"/>
                    <a:pt x="39" y="10"/>
                    <a:pt x="41" y="10"/>
                  </a:cubicBezTo>
                  <a:cubicBezTo>
                    <a:pt x="45" y="10"/>
                    <a:pt x="51" y="11"/>
                    <a:pt x="55" y="10"/>
                  </a:cubicBezTo>
                  <a:cubicBezTo>
                    <a:pt x="57" y="10"/>
                    <a:pt x="61" y="8"/>
                    <a:pt x="63" y="7"/>
                  </a:cubicBezTo>
                  <a:cubicBezTo>
                    <a:pt x="66" y="6"/>
                    <a:pt x="72" y="2"/>
                    <a:pt x="75" y="1"/>
                  </a:cubicBezTo>
                  <a:cubicBezTo>
                    <a:pt x="78" y="0"/>
                    <a:pt x="86" y="1"/>
                    <a:pt x="89" y="1"/>
                  </a:cubicBezTo>
                  <a:cubicBezTo>
                    <a:pt x="93" y="1"/>
                    <a:pt x="101" y="1"/>
                    <a:pt x="106" y="1"/>
                  </a:cubicBezTo>
                  <a:cubicBezTo>
                    <a:pt x="111" y="1"/>
                    <a:pt x="121" y="3"/>
                    <a:pt x="127" y="4"/>
                  </a:cubicBezTo>
                  <a:cubicBezTo>
                    <a:pt x="131" y="5"/>
                    <a:pt x="140" y="8"/>
                    <a:pt x="145" y="9"/>
                  </a:cubicBezTo>
                  <a:cubicBezTo>
                    <a:pt x="148" y="10"/>
                    <a:pt x="155" y="11"/>
                    <a:pt x="158" y="12"/>
                  </a:cubicBezTo>
                  <a:cubicBezTo>
                    <a:pt x="161" y="12"/>
                    <a:pt x="167" y="12"/>
                    <a:pt x="170" y="12"/>
                  </a:cubicBezTo>
                  <a:cubicBezTo>
                    <a:pt x="172" y="12"/>
                    <a:pt x="175" y="12"/>
                    <a:pt x="177" y="11"/>
                  </a:cubicBezTo>
                  <a:cubicBezTo>
                    <a:pt x="177" y="10"/>
                    <a:pt x="177" y="7"/>
                    <a:pt x="177" y="6"/>
                  </a:cubicBezTo>
                  <a:cubicBezTo>
                    <a:pt x="177" y="5"/>
                    <a:pt x="177" y="5"/>
                    <a:pt x="177" y="4"/>
                  </a:cubicBezTo>
                  <a:cubicBezTo>
                    <a:pt x="179" y="4"/>
                    <a:pt x="181" y="4"/>
                    <a:pt x="182" y="4"/>
                  </a:cubicBezTo>
                  <a:cubicBezTo>
                    <a:pt x="183" y="4"/>
                    <a:pt x="186" y="5"/>
                    <a:pt x="187" y="5"/>
                  </a:cubicBezTo>
                  <a:cubicBezTo>
                    <a:pt x="189" y="6"/>
                    <a:pt x="191" y="8"/>
                    <a:pt x="192" y="9"/>
                  </a:cubicBezTo>
                  <a:cubicBezTo>
                    <a:pt x="194" y="10"/>
                    <a:pt x="198" y="14"/>
                    <a:pt x="199" y="16"/>
                  </a:cubicBezTo>
                  <a:cubicBezTo>
                    <a:pt x="201" y="18"/>
                    <a:pt x="205" y="22"/>
                    <a:pt x="207" y="24"/>
                  </a:cubicBezTo>
                  <a:cubicBezTo>
                    <a:pt x="208" y="26"/>
                    <a:pt x="211" y="31"/>
                    <a:pt x="212" y="33"/>
                  </a:cubicBezTo>
                  <a:cubicBezTo>
                    <a:pt x="214" y="34"/>
                    <a:pt x="217" y="38"/>
                    <a:pt x="219" y="40"/>
                  </a:cubicBezTo>
                  <a:cubicBezTo>
                    <a:pt x="221" y="42"/>
                    <a:pt x="225" y="45"/>
                    <a:pt x="227" y="46"/>
                  </a:cubicBezTo>
                  <a:cubicBezTo>
                    <a:pt x="229" y="47"/>
                    <a:pt x="232" y="50"/>
                    <a:pt x="233" y="51"/>
                  </a:cubicBezTo>
                  <a:cubicBezTo>
                    <a:pt x="235" y="53"/>
                    <a:pt x="237" y="59"/>
                    <a:pt x="239" y="61"/>
                  </a:cubicBezTo>
                  <a:cubicBezTo>
                    <a:pt x="240" y="63"/>
                    <a:pt x="242" y="67"/>
                    <a:pt x="244" y="69"/>
                  </a:cubicBezTo>
                  <a:cubicBezTo>
                    <a:pt x="245" y="71"/>
                    <a:pt x="248" y="74"/>
                    <a:pt x="250" y="75"/>
                  </a:cubicBezTo>
                  <a:cubicBezTo>
                    <a:pt x="252" y="77"/>
                    <a:pt x="257" y="80"/>
                    <a:pt x="260" y="82"/>
                  </a:cubicBezTo>
                  <a:cubicBezTo>
                    <a:pt x="262" y="83"/>
                    <a:pt x="266" y="87"/>
                    <a:pt x="268" y="89"/>
                  </a:cubicBezTo>
                  <a:cubicBezTo>
                    <a:pt x="269" y="89"/>
                    <a:pt x="270" y="91"/>
                    <a:pt x="271" y="92"/>
                  </a:cubicBezTo>
                  <a:cubicBezTo>
                    <a:pt x="272" y="94"/>
                    <a:pt x="271" y="98"/>
                    <a:pt x="271" y="100"/>
                  </a:cubicBezTo>
                  <a:cubicBezTo>
                    <a:pt x="268" y="100"/>
                    <a:pt x="261" y="100"/>
                    <a:pt x="259" y="101"/>
                  </a:cubicBezTo>
                  <a:cubicBezTo>
                    <a:pt x="255" y="101"/>
                    <a:pt x="249" y="103"/>
                    <a:pt x="246" y="103"/>
                  </a:cubicBezTo>
                  <a:cubicBezTo>
                    <a:pt x="241" y="104"/>
                    <a:pt x="232" y="104"/>
                    <a:pt x="228" y="105"/>
                  </a:cubicBezTo>
                  <a:cubicBezTo>
                    <a:pt x="224" y="106"/>
                    <a:pt x="217" y="109"/>
                    <a:pt x="215" y="111"/>
                  </a:cubicBezTo>
                  <a:cubicBezTo>
                    <a:pt x="213" y="113"/>
                    <a:pt x="212" y="117"/>
                    <a:pt x="210" y="119"/>
                  </a:cubicBezTo>
                  <a:cubicBezTo>
                    <a:pt x="207" y="121"/>
                    <a:pt x="201" y="123"/>
                    <a:pt x="198" y="124"/>
                  </a:cubicBezTo>
                  <a:cubicBezTo>
                    <a:pt x="195" y="124"/>
                    <a:pt x="188" y="125"/>
                    <a:pt x="185" y="126"/>
                  </a:cubicBezTo>
                  <a:cubicBezTo>
                    <a:pt x="181" y="126"/>
                    <a:pt x="171" y="127"/>
                    <a:pt x="167" y="128"/>
                  </a:cubicBezTo>
                  <a:cubicBezTo>
                    <a:pt x="164" y="128"/>
                    <a:pt x="157" y="130"/>
                    <a:pt x="154" y="131"/>
                  </a:cubicBezTo>
                  <a:cubicBezTo>
                    <a:pt x="151" y="132"/>
                    <a:pt x="146" y="136"/>
                    <a:pt x="144" y="137"/>
                  </a:cubicBezTo>
                  <a:cubicBezTo>
                    <a:pt x="141" y="139"/>
                    <a:pt x="137" y="143"/>
                    <a:pt x="134" y="145"/>
                  </a:cubicBezTo>
                  <a:cubicBezTo>
                    <a:pt x="131" y="146"/>
                    <a:pt x="124" y="146"/>
                    <a:pt x="120" y="146"/>
                  </a:cubicBezTo>
                  <a:cubicBezTo>
                    <a:pt x="114" y="147"/>
                    <a:pt x="102" y="146"/>
                    <a:pt x="96" y="147"/>
                  </a:cubicBezTo>
                  <a:cubicBezTo>
                    <a:pt x="91" y="149"/>
                    <a:pt x="83" y="153"/>
                    <a:pt x="78" y="155"/>
                  </a:cubicBezTo>
                  <a:cubicBezTo>
                    <a:pt x="75" y="157"/>
                    <a:pt x="66" y="160"/>
                    <a:pt x="63" y="163"/>
                  </a:cubicBezTo>
                  <a:cubicBezTo>
                    <a:pt x="62" y="164"/>
                    <a:pt x="59" y="167"/>
                    <a:pt x="58" y="169"/>
                  </a:cubicBezTo>
                  <a:cubicBezTo>
                    <a:pt x="56" y="168"/>
                    <a:pt x="52" y="167"/>
                    <a:pt x="50" y="167"/>
                  </a:cubicBezTo>
                  <a:cubicBezTo>
                    <a:pt x="47" y="166"/>
                    <a:pt x="42" y="167"/>
                    <a:pt x="39" y="167"/>
                  </a:cubicBezTo>
                  <a:cubicBezTo>
                    <a:pt x="36" y="166"/>
                    <a:pt x="31" y="164"/>
                    <a:pt x="29" y="162"/>
                  </a:cubicBezTo>
                  <a:cubicBezTo>
                    <a:pt x="27" y="161"/>
                    <a:pt x="24" y="159"/>
                    <a:pt x="24" y="158"/>
                  </a:cubicBezTo>
                  <a:cubicBezTo>
                    <a:pt x="22" y="156"/>
                    <a:pt x="21" y="149"/>
                    <a:pt x="20" y="146"/>
                  </a:cubicBezTo>
                  <a:cubicBezTo>
                    <a:pt x="19" y="143"/>
                    <a:pt x="18" y="138"/>
                    <a:pt x="16" y="135"/>
                  </a:cubicBezTo>
                  <a:cubicBezTo>
                    <a:pt x="15" y="132"/>
                    <a:pt x="10" y="126"/>
                    <a:pt x="9" y="123"/>
                  </a:cubicBezTo>
                  <a:cubicBezTo>
                    <a:pt x="7" y="120"/>
                    <a:pt x="6" y="112"/>
                    <a:pt x="4" y="109"/>
                  </a:cubicBezTo>
                  <a:cubicBezTo>
                    <a:pt x="4" y="108"/>
                    <a:pt x="4" y="108"/>
                    <a:pt x="3" y="10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2" name="Freeform 149">
              <a:extLst>
                <a:ext uri="{FF2B5EF4-FFF2-40B4-BE49-F238E27FC236}">
                  <a16:creationId xmlns:a16="http://schemas.microsoft.com/office/drawing/2014/main" id="{D9411E22-6A9C-4018-9BDC-0E9BA9A59126}"/>
                </a:ext>
              </a:extLst>
            </p:cNvPr>
            <p:cNvSpPr>
              <a:spLocks/>
            </p:cNvSpPr>
            <p:nvPr/>
          </p:nvSpPr>
          <p:spPr bwMode="auto">
            <a:xfrm>
              <a:off x="3967740" y="2867996"/>
              <a:ext cx="902817" cy="740147"/>
            </a:xfrm>
            <a:custGeom>
              <a:avLst/>
              <a:gdLst/>
              <a:ahLst/>
              <a:cxnLst>
                <a:cxn ang="0">
                  <a:pos x="340" y="150"/>
                </a:cxn>
                <a:cxn ang="0">
                  <a:pos x="344" y="165"/>
                </a:cxn>
                <a:cxn ang="0">
                  <a:pos x="332" y="182"/>
                </a:cxn>
                <a:cxn ang="0">
                  <a:pos x="340" y="205"/>
                </a:cxn>
                <a:cxn ang="0">
                  <a:pos x="310" y="239"/>
                </a:cxn>
                <a:cxn ang="0">
                  <a:pos x="298" y="260"/>
                </a:cxn>
                <a:cxn ang="0">
                  <a:pos x="276" y="255"/>
                </a:cxn>
                <a:cxn ang="0">
                  <a:pos x="253" y="273"/>
                </a:cxn>
                <a:cxn ang="0">
                  <a:pos x="222" y="269"/>
                </a:cxn>
                <a:cxn ang="0">
                  <a:pos x="192" y="284"/>
                </a:cxn>
                <a:cxn ang="0">
                  <a:pos x="183" y="274"/>
                </a:cxn>
                <a:cxn ang="0">
                  <a:pos x="188" y="264"/>
                </a:cxn>
                <a:cxn ang="0">
                  <a:pos x="173" y="257"/>
                </a:cxn>
                <a:cxn ang="0">
                  <a:pos x="160" y="238"/>
                </a:cxn>
                <a:cxn ang="0">
                  <a:pos x="151" y="219"/>
                </a:cxn>
                <a:cxn ang="0">
                  <a:pos x="148" y="235"/>
                </a:cxn>
                <a:cxn ang="0">
                  <a:pos x="151" y="254"/>
                </a:cxn>
                <a:cxn ang="0">
                  <a:pos x="129" y="271"/>
                </a:cxn>
                <a:cxn ang="0">
                  <a:pos x="107" y="277"/>
                </a:cxn>
                <a:cxn ang="0">
                  <a:pos x="96" y="269"/>
                </a:cxn>
                <a:cxn ang="0">
                  <a:pos x="90" y="262"/>
                </a:cxn>
                <a:cxn ang="0">
                  <a:pos x="99" y="246"/>
                </a:cxn>
                <a:cxn ang="0">
                  <a:pos x="90" y="220"/>
                </a:cxn>
                <a:cxn ang="0">
                  <a:pos x="79" y="212"/>
                </a:cxn>
                <a:cxn ang="0">
                  <a:pos x="69" y="201"/>
                </a:cxn>
                <a:cxn ang="0">
                  <a:pos x="69" y="180"/>
                </a:cxn>
                <a:cxn ang="0">
                  <a:pos x="62" y="157"/>
                </a:cxn>
                <a:cxn ang="0">
                  <a:pos x="41" y="144"/>
                </a:cxn>
                <a:cxn ang="0">
                  <a:pos x="34" y="114"/>
                </a:cxn>
                <a:cxn ang="0">
                  <a:pos x="18" y="124"/>
                </a:cxn>
                <a:cxn ang="0">
                  <a:pos x="1" y="113"/>
                </a:cxn>
                <a:cxn ang="0">
                  <a:pos x="10" y="97"/>
                </a:cxn>
                <a:cxn ang="0">
                  <a:pos x="8" y="83"/>
                </a:cxn>
                <a:cxn ang="0">
                  <a:pos x="5" y="70"/>
                </a:cxn>
                <a:cxn ang="0">
                  <a:pos x="19" y="75"/>
                </a:cxn>
                <a:cxn ang="0">
                  <a:pos x="30" y="64"/>
                </a:cxn>
                <a:cxn ang="0">
                  <a:pos x="40" y="77"/>
                </a:cxn>
                <a:cxn ang="0">
                  <a:pos x="59" y="69"/>
                </a:cxn>
                <a:cxn ang="0">
                  <a:pos x="77" y="86"/>
                </a:cxn>
                <a:cxn ang="0">
                  <a:pos x="91" y="86"/>
                </a:cxn>
                <a:cxn ang="0">
                  <a:pos x="102" y="84"/>
                </a:cxn>
                <a:cxn ang="0">
                  <a:pos x="111" y="84"/>
                </a:cxn>
                <a:cxn ang="0">
                  <a:pos x="108" y="61"/>
                </a:cxn>
                <a:cxn ang="0">
                  <a:pos x="98" y="35"/>
                </a:cxn>
                <a:cxn ang="0">
                  <a:pos x="120" y="10"/>
                </a:cxn>
                <a:cxn ang="0">
                  <a:pos x="144" y="11"/>
                </a:cxn>
                <a:cxn ang="0">
                  <a:pos x="181" y="0"/>
                </a:cxn>
                <a:cxn ang="0">
                  <a:pos x="184" y="19"/>
                </a:cxn>
                <a:cxn ang="0">
                  <a:pos x="195" y="56"/>
                </a:cxn>
                <a:cxn ang="0">
                  <a:pos x="202" y="73"/>
                </a:cxn>
                <a:cxn ang="0">
                  <a:pos x="212" y="66"/>
                </a:cxn>
                <a:cxn ang="0">
                  <a:pos x="214" y="78"/>
                </a:cxn>
                <a:cxn ang="0">
                  <a:pos x="230" y="98"/>
                </a:cxn>
                <a:cxn ang="0">
                  <a:pos x="223" y="128"/>
                </a:cxn>
                <a:cxn ang="0">
                  <a:pos x="251" y="148"/>
                </a:cxn>
                <a:cxn ang="0">
                  <a:pos x="277" y="157"/>
                </a:cxn>
                <a:cxn ang="0">
                  <a:pos x="305" y="148"/>
                </a:cxn>
                <a:cxn ang="0">
                  <a:pos x="329" y="136"/>
                </a:cxn>
              </a:cxnLst>
              <a:rect l="0" t="0" r="r" b="b"/>
              <a:pathLst>
                <a:path w="346" h="284">
                  <a:moveTo>
                    <a:pt x="346" y="138"/>
                  </a:moveTo>
                  <a:cubicBezTo>
                    <a:pt x="346" y="139"/>
                    <a:pt x="346" y="140"/>
                    <a:pt x="346" y="141"/>
                  </a:cubicBezTo>
                  <a:cubicBezTo>
                    <a:pt x="345" y="142"/>
                    <a:pt x="345" y="145"/>
                    <a:pt x="344" y="146"/>
                  </a:cubicBezTo>
                  <a:cubicBezTo>
                    <a:pt x="343" y="148"/>
                    <a:pt x="341" y="149"/>
                    <a:pt x="340" y="150"/>
                  </a:cubicBezTo>
                  <a:cubicBezTo>
                    <a:pt x="339" y="151"/>
                    <a:pt x="337" y="152"/>
                    <a:pt x="336" y="154"/>
                  </a:cubicBezTo>
                  <a:cubicBezTo>
                    <a:pt x="336" y="155"/>
                    <a:pt x="336" y="157"/>
                    <a:pt x="336" y="158"/>
                  </a:cubicBezTo>
                  <a:cubicBezTo>
                    <a:pt x="337" y="159"/>
                    <a:pt x="339" y="161"/>
                    <a:pt x="340" y="162"/>
                  </a:cubicBezTo>
                  <a:cubicBezTo>
                    <a:pt x="341" y="163"/>
                    <a:pt x="344" y="164"/>
                    <a:pt x="344" y="165"/>
                  </a:cubicBezTo>
                  <a:cubicBezTo>
                    <a:pt x="345" y="166"/>
                    <a:pt x="346" y="169"/>
                    <a:pt x="346" y="171"/>
                  </a:cubicBezTo>
                  <a:cubicBezTo>
                    <a:pt x="346" y="172"/>
                    <a:pt x="345" y="174"/>
                    <a:pt x="344" y="176"/>
                  </a:cubicBezTo>
                  <a:cubicBezTo>
                    <a:pt x="344" y="177"/>
                    <a:pt x="341" y="178"/>
                    <a:pt x="340" y="179"/>
                  </a:cubicBezTo>
                  <a:cubicBezTo>
                    <a:pt x="339" y="180"/>
                    <a:pt x="334" y="180"/>
                    <a:pt x="332" y="182"/>
                  </a:cubicBezTo>
                  <a:cubicBezTo>
                    <a:pt x="331" y="183"/>
                    <a:pt x="330" y="188"/>
                    <a:pt x="331" y="190"/>
                  </a:cubicBezTo>
                  <a:cubicBezTo>
                    <a:pt x="331" y="191"/>
                    <a:pt x="334" y="194"/>
                    <a:pt x="335" y="195"/>
                  </a:cubicBezTo>
                  <a:cubicBezTo>
                    <a:pt x="336" y="197"/>
                    <a:pt x="339" y="200"/>
                    <a:pt x="340" y="202"/>
                  </a:cubicBezTo>
                  <a:cubicBezTo>
                    <a:pt x="340" y="203"/>
                    <a:pt x="340" y="204"/>
                    <a:pt x="340" y="205"/>
                  </a:cubicBezTo>
                  <a:cubicBezTo>
                    <a:pt x="339" y="207"/>
                    <a:pt x="335" y="209"/>
                    <a:pt x="334" y="210"/>
                  </a:cubicBezTo>
                  <a:cubicBezTo>
                    <a:pt x="331" y="212"/>
                    <a:pt x="325" y="215"/>
                    <a:pt x="322" y="217"/>
                  </a:cubicBezTo>
                  <a:cubicBezTo>
                    <a:pt x="320" y="220"/>
                    <a:pt x="315" y="226"/>
                    <a:pt x="313" y="229"/>
                  </a:cubicBezTo>
                  <a:cubicBezTo>
                    <a:pt x="312" y="232"/>
                    <a:pt x="311" y="237"/>
                    <a:pt x="310" y="239"/>
                  </a:cubicBezTo>
                  <a:cubicBezTo>
                    <a:pt x="309" y="242"/>
                    <a:pt x="308" y="247"/>
                    <a:pt x="307" y="249"/>
                  </a:cubicBezTo>
                  <a:cubicBezTo>
                    <a:pt x="306" y="250"/>
                    <a:pt x="306" y="252"/>
                    <a:pt x="305" y="254"/>
                  </a:cubicBezTo>
                  <a:cubicBezTo>
                    <a:pt x="304" y="254"/>
                    <a:pt x="304" y="255"/>
                    <a:pt x="303" y="255"/>
                  </a:cubicBezTo>
                  <a:cubicBezTo>
                    <a:pt x="302" y="256"/>
                    <a:pt x="300" y="259"/>
                    <a:pt x="298" y="260"/>
                  </a:cubicBezTo>
                  <a:cubicBezTo>
                    <a:pt x="297" y="260"/>
                    <a:pt x="293" y="261"/>
                    <a:pt x="291" y="261"/>
                  </a:cubicBezTo>
                  <a:cubicBezTo>
                    <a:pt x="290" y="260"/>
                    <a:pt x="287" y="259"/>
                    <a:pt x="286" y="258"/>
                  </a:cubicBezTo>
                  <a:cubicBezTo>
                    <a:pt x="285" y="258"/>
                    <a:pt x="283" y="255"/>
                    <a:pt x="282" y="254"/>
                  </a:cubicBezTo>
                  <a:cubicBezTo>
                    <a:pt x="281" y="254"/>
                    <a:pt x="278" y="255"/>
                    <a:pt x="276" y="255"/>
                  </a:cubicBezTo>
                  <a:cubicBezTo>
                    <a:pt x="275" y="256"/>
                    <a:pt x="274" y="258"/>
                    <a:pt x="273" y="259"/>
                  </a:cubicBezTo>
                  <a:cubicBezTo>
                    <a:pt x="271" y="261"/>
                    <a:pt x="269" y="266"/>
                    <a:pt x="267" y="267"/>
                  </a:cubicBezTo>
                  <a:cubicBezTo>
                    <a:pt x="265" y="269"/>
                    <a:pt x="261" y="271"/>
                    <a:pt x="259" y="272"/>
                  </a:cubicBezTo>
                  <a:cubicBezTo>
                    <a:pt x="257" y="272"/>
                    <a:pt x="255" y="273"/>
                    <a:pt x="253" y="273"/>
                  </a:cubicBezTo>
                  <a:cubicBezTo>
                    <a:pt x="251" y="273"/>
                    <a:pt x="248" y="272"/>
                    <a:pt x="246" y="271"/>
                  </a:cubicBezTo>
                  <a:cubicBezTo>
                    <a:pt x="244" y="270"/>
                    <a:pt x="242" y="267"/>
                    <a:pt x="240" y="266"/>
                  </a:cubicBezTo>
                  <a:cubicBezTo>
                    <a:pt x="238" y="266"/>
                    <a:pt x="234" y="266"/>
                    <a:pt x="232" y="266"/>
                  </a:cubicBezTo>
                  <a:cubicBezTo>
                    <a:pt x="229" y="266"/>
                    <a:pt x="224" y="268"/>
                    <a:pt x="222" y="269"/>
                  </a:cubicBezTo>
                  <a:cubicBezTo>
                    <a:pt x="219" y="270"/>
                    <a:pt x="214" y="272"/>
                    <a:pt x="212" y="274"/>
                  </a:cubicBezTo>
                  <a:cubicBezTo>
                    <a:pt x="210" y="275"/>
                    <a:pt x="205" y="279"/>
                    <a:pt x="203" y="281"/>
                  </a:cubicBezTo>
                  <a:cubicBezTo>
                    <a:pt x="201" y="282"/>
                    <a:pt x="197" y="283"/>
                    <a:pt x="195" y="283"/>
                  </a:cubicBezTo>
                  <a:cubicBezTo>
                    <a:pt x="195" y="283"/>
                    <a:pt x="193" y="284"/>
                    <a:pt x="192" y="284"/>
                  </a:cubicBezTo>
                  <a:cubicBezTo>
                    <a:pt x="191" y="284"/>
                    <a:pt x="189" y="283"/>
                    <a:pt x="188" y="282"/>
                  </a:cubicBezTo>
                  <a:cubicBezTo>
                    <a:pt x="188" y="281"/>
                    <a:pt x="187" y="280"/>
                    <a:pt x="186" y="279"/>
                  </a:cubicBezTo>
                  <a:cubicBezTo>
                    <a:pt x="186" y="279"/>
                    <a:pt x="184" y="278"/>
                    <a:pt x="184" y="277"/>
                  </a:cubicBezTo>
                  <a:cubicBezTo>
                    <a:pt x="183" y="276"/>
                    <a:pt x="183" y="275"/>
                    <a:pt x="183" y="274"/>
                  </a:cubicBezTo>
                  <a:cubicBezTo>
                    <a:pt x="183" y="273"/>
                    <a:pt x="185" y="272"/>
                    <a:pt x="186" y="272"/>
                  </a:cubicBezTo>
                  <a:cubicBezTo>
                    <a:pt x="186" y="271"/>
                    <a:pt x="187" y="270"/>
                    <a:pt x="188" y="270"/>
                  </a:cubicBezTo>
                  <a:cubicBezTo>
                    <a:pt x="188" y="269"/>
                    <a:pt x="189" y="268"/>
                    <a:pt x="189" y="267"/>
                  </a:cubicBezTo>
                  <a:cubicBezTo>
                    <a:pt x="189" y="266"/>
                    <a:pt x="188" y="264"/>
                    <a:pt x="188" y="264"/>
                  </a:cubicBezTo>
                  <a:cubicBezTo>
                    <a:pt x="187" y="263"/>
                    <a:pt x="186" y="264"/>
                    <a:pt x="186" y="264"/>
                  </a:cubicBezTo>
                  <a:cubicBezTo>
                    <a:pt x="185" y="263"/>
                    <a:pt x="182" y="263"/>
                    <a:pt x="181" y="263"/>
                  </a:cubicBezTo>
                  <a:cubicBezTo>
                    <a:pt x="180" y="263"/>
                    <a:pt x="179" y="262"/>
                    <a:pt x="178" y="262"/>
                  </a:cubicBezTo>
                  <a:cubicBezTo>
                    <a:pt x="176" y="261"/>
                    <a:pt x="174" y="258"/>
                    <a:pt x="173" y="257"/>
                  </a:cubicBezTo>
                  <a:cubicBezTo>
                    <a:pt x="172" y="256"/>
                    <a:pt x="170" y="255"/>
                    <a:pt x="169" y="253"/>
                  </a:cubicBezTo>
                  <a:cubicBezTo>
                    <a:pt x="168" y="252"/>
                    <a:pt x="168" y="250"/>
                    <a:pt x="167" y="249"/>
                  </a:cubicBezTo>
                  <a:cubicBezTo>
                    <a:pt x="166" y="247"/>
                    <a:pt x="164" y="244"/>
                    <a:pt x="163" y="243"/>
                  </a:cubicBezTo>
                  <a:cubicBezTo>
                    <a:pt x="162" y="242"/>
                    <a:pt x="160" y="240"/>
                    <a:pt x="160" y="238"/>
                  </a:cubicBezTo>
                  <a:cubicBezTo>
                    <a:pt x="159" y="237"/>
                    <a:pt x="158" y="233"/>
                    <a:pt x="158" y="231"/>
                  </a:cubicBezTo>
                  <a:cubicBezTo>
                    <a:pt x="157" y="230"/>
                    <a:pt x="158" y="227"/>
                    <a:pt x="157" y="226"/>
                  </a:cubicBezTo>
                  <a:cubicBezTo>
                    <a:pt x="157" y="225"/>
                    <a:pt x="155" y="222"/>
                    <a:pt x="154" y="221"/>
                  </a:cubicBezTo>
                  <a:cubicBezTo>
                    <a:pt x="153" y="220"/>
                    <a:pt x="152" y="219"/>
                    <a:pt x="151" y="219"/>
                  </a:cubicBezTo>
                  <a:cubicBezTo>
                    <a:pt x="150" y="219"/>
                    <a:pt x="148" y="220"/>
                    <a:pt x="147" y="221"/>
                  </a:cubicBezTo>
                  <a:cubicBezTo>
                    <a:pt x="146" y="221"/>
                    <a:pt x="145" y="223"/>
                    <a:pt x="145" y="224"/>
                  </a:cubicBezTo>
                  <a:cubicBezTo>
                    <a:pt x="144" y="226"/>
                    <a:pt x="145" y="229"/>
                    <a:pt x="146" y="231"/>
                  </a:cubicBezTo>
                  <a:cubicBezTo>
                    <a:pt x="146" y="232"/>
                    <a:pt x="148" y="234"/>
                    <a:pt x="148" y="235"/>
                  </a:cubicBezTo>
                  <a:cubicBezTo>
                    <a:pt x="149" y="236"/>
                    <a:pt x="150" y="237"/>
                    <a:pt x="151" y="238"/>
                  </a:cubicBezTo>
                  <a:cubicBezTo>
                    <a:pt x="151" y="239"/>
                    <a:pt x="151" y="242"/>
                    <a:pt x="152" y="243"/>
                  </a:cubicBezTo>
                  <a:cubicBezTo>
                    <a:pt x="152" y="244"/>
                    <a:pt x="154" y="247"/>
                    <a:pt x="154" y="248"/>
                  </a:cubicBezTo>
                  <a:cubicBezTo>
                    <a:pt x="154" y="249"/>
                    <a:pt x="152" y="252"/>
                    <a:pt x="151" y="254"/>
                  </a:cubicBezTo>
                  <a:cubicBezTo>
                    <a:pt x="150" y="255"/>
                    <a:pt x="147" y="258"/>
                    <a:pt x="146" y="258"/>
                  </a:cubicBezTo>
                  <a:cubicBezTo>
                    <a:pt x="144" y="259"/>
                    <a:pt x="140" y="259"/>
                    <a:pt x="138" y="260"/>
                  </a:cubicBezTo>
                  <a:cubicBezTo>
                    <a:pt x="136" y="261"/>
                    <a:pt x="133" y="263"/>
                    <a:pt x="132" y="265"/>
                  </a:cubicBezTo>
                  <a:cubicBezTo>
                    <a:pt x="131" y="266"/>
                    <a:pt x="131" y="270"/>
                    <a:pt x="129" y="271"/>
                  </a:cubicBezTo>
                  <a:cubicBezTo>
                    <a:pt x="128" y="271"/>
                    <a:pt x="126" y="271"/>
                    <a:pt x="125" y="271"/>
                  </a:cubicBezTo>
                  <a:cubicBezTo>
                    <a:pt x="124" y="272"/>
                    <a:pt x="121" y="274"/>
                    <a:pt x="119" y="275"/>
                  </a:cubicBezTo>
                  <a:cubicBezTo>
                    <a:pt x="117" y="275"/>
                    <a:pt x="114" y="276"/>
                    <a:pt x="113" y="277"/>
                  </a:cubicBezTo>
                  <a:cubicBezTo>
                    <a:pt x="111" y="277"/>
                    <a:pt x="108" y="277"/>
                    <a:pt x="107" y="277"/>
                  </a:cubicBezTo>
                  <a:cubicBezTo>
                    <a:pt x="105" y="277"/>
                    <a:pt x="102" y="277"/>
                    <a:pt x="101" y="276"/>
                  </a:cubicBezTo>
                  <a:cubicBezTo>
                    <a:pt x="100" y="276"/>
                    <a:pt x="101" y="274"/>
                    <a:pt x="101" y="273"/>
                  </a:cubicBezTo>
                  <a:cubicBezTo>
                    <a:pt x="101" y="272"/>
                    <a:pt x="101" y="271"/>
                    <a:pt x="100" y="270"/>
                  </a:cubicBezTo>
                  <a:cubicBezTo>
                    <a:pt x="100" y="269"/>
                    <a:pt x="97" y="269"/>
                    <a:pt x="96" y="269"/>
                  </a:cubicBezTo>
                  <a:cubicBezTo>
                    <a:pt x="95" y="269"/>
                    <a:pt x="92" y="271"/>
                    <a:pt x="91" y="271"/>
                  </a:cubicBezTo>
                  <a:cubicBezTo>
                    <a:pt x="90" y="271"/>
                    <a:pt x="87" y="270"/>
                    <a:pt x="87" y="269"/>
                  </a:cubicBezTo>
                  <a:cubicBezTo>
                    <a:pt x="86" y="268"/>
                    <a:pt x="86" y="266"/>
                    <a:pt x="87" y="265"/>
                  </a:cubicBezTo>
                  <a:cubicBezTo>
                    <a:pt x="87" y="264"/>
                    <a:pt x="89" y="263"/>
                    <a:pt x="90" y="262"/>
                  </a:cubicBezTo>
                  <a:cubicBezTo>
                    <a:pt x="91" y="262"/>
                    <a:pt x="93" y="260"/>
                    <a:pt x="94" y="259"/>
                  </a:cubicBezTo>
                  <a:cubicBezTo>
                    <a:pt x="95" y="258"/>
                    <a:pt x="96" y="256"/>
                    <a:pt x="97" y="254"/>
                  </a:cubicBezTo>
                  <a:cubicBezTo>
                    <a:pt x="98" y="253"/>
                    <a:pt x="99" y="250"/>
                    <a:pt x="99" y="249"/>
                  </a:cubicBezTo>
                  <a:cubicBezTo>
                    <a:pt x="99" y="248"/>
                    <a:pt x="99" y="246"/>
                    <a:pt x="99" y="246"/>
                  </a:cubicBezTo>
                  <a:cubicBezTo>
                    <a:pt x="98" y="245"/>
                    <a:pt x="96" y="243"/>
                    <a:pt x="95" y="243"/>
                  </a:cubicBezTo>
                  <a:cubicBezTo>
                    <a:pt x="95" y="241"/>
                    <a:pt x="94" y="239"/>
                    <a:pt x="93" y="237"/>
                  </a:cubicBezTo>
                  <a:cubicBezTo>
                    <a:pt x="93" y="236"/>
                    <a:pt x="93" y="232"/>
                    <a:pt x="92" y="231"/>
                  </a:cubicBezTo>
                  <a:cubicBezTo>
                    <a:pt x="92" y="228"/>
                    <a:pt x="91" y="223"/>
                    <a:pt x="90" y="220"/>
                  </a:cubicBezTo>
                  <a:cubicBezTo>
                    <a:pt x="90" y="218"/>
                    <a:pt x="89" y="215"/>
                    <a:pt x="88" y="213"/>
                  </a:cubicBezTo>
                  <a:cubicBezTo>
                    <a:pt x="87" y="212"/>
                    <a:pt x="86" y="210"/>
                    <a:pt x="85" y="209"/>
                  </a:cubicBezTo>
                  <a:cubicBezTo>
                    <a:pt x="84" y="209"/>
                    <a:pt x="83" y="209"/>
                    <a:pt x="82" y="209"/>
                  </a:cubicBezTo>
                  <a:cubicBezTo>
                    <a:pt x="81" y="209"/>
                    <a:pt x="80" y="211"/>
                    <a:pt x="79" y="212"/>
                  </a:cubicBezTo>
                  <a:cubicBezTo>
                    <a:pt x="78" y="212"/>
                    <a:pt x="75" y="212"/>
                    <a:pt x="74" y="212"/>
                  </a:cubicBezTo>
                  <a:cubicBezTo>
                    <a:pt x="73" y="211"/>
                    <a:pt x="71" y="211"/>
                    <a:pt x="70" y="210"/>
                  </a:cubicBezTo>
                  <a:cubicBezTo>
                    <a:pt x="69" y="209"/>
                    <a:pt x="68" y="207"/>
                    <a:pt x="67" y="206"/>
                  </a:cubicBezTo>
                  <a:cubicBezTo>
                    <a:pt x="67" y="205"/>
                    <a:pt x="68" y="202"/>
                    <a:pt x="69" y="201"/>
                  </a:cubicBezTo>
                  <a:cubicBezTo>
                    <a:pt x="69" y="200"/>
                    <a:pt x="70" y="198"/>
                    <a:pt x="71" y="198"/>
                  </a:cubicBezTo>
                  <a:cubicBezTo>
                    <a:pt x="71" y="197"/>
                    <a:pt x="73" y="195"/>
                    <a:pt x="74" y="194"/>
                  </a:cubicBezTo>
                  <a:cubicBezTo>
                    <a:pt x="74" y="193"/>
                    <a:pt x="74" y="189"/>
                    <a:pt x="74" y="188"/>
                  </a:cubicBezTo>
                  <a:cubicBezTo>
                    <a:pt x="73" y="186"/>
                    <a:pt x="71" y="182"/>
                    <a:pt x="69" y="180"/>
                  </a:cubicBezTo>
                  <a:cubicBezTo>
                    <a:pt x="68" y="178"/>
                    <a:pt x="65" y="176"/>
                    <a:pt x="65" y="175"/>
                  </a:cubicBezTo>
                  <a:cubicBezTo>
                    <a:pt x="64" y="173"/>
                    <a:pt x="63" y="169"/>
                    <a:pt x="63" y="167"/>
                  </a:cubicBezTo>
                  <a:cubicBezTo>
                    <a:pt x="63" y="165"/>
                    <a:pt x="64" y="162"/>
                    <a:pt x="64" y="160"/>
                  </a:cubicBezTo>
                  <a:cubicBezTo>
                    <a:pt x="64" y="159"/>
                    <a:pt x="63" y="157"/>
                    <a:pt x="62" y="157"/>
                  </a:cubicBezTo>
                  <a:cubicBezTo>
                    <a:pt x="61" y="156"/>
                    <a:pt x="58" y="157"/>
                    <a:pt x="57" y="156"/>
                  </a:cubicBezTo>
                  <a:cubicBezTo>
                    <a:pt x="55" y="156"/>
                    <a:pt x="52" y="155"/>
                    <a:pt x="51" y="154"/>
                  </a:cubicBezTo>
                  <a:cubicBezTo>
                    <a:pt x="49" y="154"/>
                    <a:pt x="46" y="152"/>
                    <a:pt x="45" y="150"/>
                  </a:cubicBezTo>
                  <a:cubicBezTo>
                    <a:pt x="43" y="149"/>
                    <a:pt x="42" y="145"/>
                    <a:pt x="41" y="144"/>
                  </a:cubicBezTo>
                  <a:cubicBezTo>
                    <a:pt x="40" y="141"/>
                    <a:pt x="37" y="136"/>
                    <a:pt x="37" y="134"/>
                  </a:cubicBezTo>
                  <a:cubicBezTo>
                    <a:pt x="37" y="132"/>
                    <a:pt x="38" y="129"/>
                    <a:pt x="38" y="128"/>
                  </a:cubicBezTo>
                  <a:cubicBezTo>
                    <a:pt x="37" y="126"/>
                    <a:pt x="36" y="122"/>
                    <a:pt x="35" y="120"/>
                  </a:cubicBezTo>
                  <a:cubicBezTo>
                    <a:pt x="35" y="118"/>
                    <a:pt x="35" y="115"/>
                    <a:pt x="34" y="114"/>
                  </a:cubicBezTo>
                  <a:cubicBezTo>
                    <a:pt x="33" y="114"/>
                    <a:pt x="31" y="115"/>
                    <a:pt x="31" y="116"/>
                  </a:cubicBezTo>
                  <a:cubicBezTo>
                    <a:pt x="30" y="116"/>
                    <a:pt x="28" y="118"/>
                    <a:pt x="27" y="118"/>
                  </a:cubicBezTo>
                  <a:cubicBezTo>
                    <a:pt x="26" y="119"/>
                    <a:pt x="22" y="120"/>
                    <a:pt x="21" y="121"/>
                  </a:cubicBezTo>
                  <a:cubicBezTo>
                    <a:pt x="20" y="122"/>
                    <a:pt x="19" y="124"/>
                    <a:pt x="18" y="124"/>
                  </a:cubicBezTo>
                  <a:cubicBezTo>
                    <a:pt x="17" y="125"/>
                    <a:pt x="14" y="124"/>
                    <a:pt x="13" y="124"/>
                  </a:cubicBezTo>
                  <a:cubicBezTo>
                    <a:pt x="11" y="124"/>
                    <a:pt x="8" y="122"/>
                    <a:pt x="7" y="121"/>
                  </a:cubicBezTo>
                  <a:cubicBezTo>
                    <a:pt x="6" y="120"/>
                    <a:pt x="5" y="118"/>
                    <a:pt x="4" y="117"/>
                  </a:cubicBezTo>
                  <a:cubicBezTo>
                    <a:pt x="3" y="116"/>
                    <a:pt x="1" y="114"/>
                    <a:pt x="1" y="113"/>
                  </a:cubicBezTo>
                  <a:cubicBezTo>
                    <a:pt x="0" y="111"/>
                    <a:pt x="1" y="108"/>
                    <a:pt x="1" y="106"/>
                  </a:cubicBezTo>
                  <a:cubicBezTo>
                    <a:pt x="1" y="105"/>
                    <a:pt x="0" y="102"/>
                    <a:pt x="1" y="101"/>
                  </a:cubicBezTo>
                  <a:cubicBezTo>
                    <a:pt x="1" y="101"/>
                    <a:pt x="2" y="99"/>
                    <a:pt x="3" y="98"/>
                  </a:cubicBezTo>
                  <a:cubicBezTo>
                    <a:pt x="4" y="97"/>
                    <a:pt x="8" y="98"/>
                    <a:pt x="10" y="97"/>
                  </a:cubicBezTo>
                  <a:cubicBezTo>
                    <a:pt x="11" y="97"/>
                    <a:pt x="13" y="96"/>
                    <a:pt x="14" y="95"/>
                  </a:cubicBezTo>
                  <a:cubicBezTo>
                    <a:pt x="14" y="94"/>
                    <a:pt x="14" y="93"/>
                    <a:pt x="14" y="92"/>
                  </a:cubicBezTo>
                  <a:cubicBezTo>
                    <a:pt x="14" y="91"/>
                    <a:pt x="12" y="89"/>
                    <a:pt x="11" y="88"/>
                  </a:cubicBezTo>
                  <a:cubicBezTo>
                    <a:pt x="10" y="87"/>
                    <a:pt x="9" y="85"/>
                    <a:pt x="8" y="83"/>
                  </a:cubicBezTo>
                  <a:cubicBezTo>
                    <a:pt x="7" y="83"/>
                    <a:pt x="6" y="81"/>
                    <a:pt x="6" y="80"/>
                  </a:cubicBezTo>
                  <a:cubicBezTo>
                    <a:pt x="5" y="79"/>
                    <a:pt x="4" y="78"/>
                    <a:pt x="3" y="77"/>
                  </a:cubicBezTo>
                  <a:cubicBezTo>
                    <a:pt x="3" y="76"/>
                    <a:pt x="2" y="73"/>
                    <a:pt x="1" y="70"/>
                  </a:cubicBezTo>
                  <a:cubicBezTo>
                    <a:pt x="3" y="70"/>
                    <a:pt x="4" y="70"/>
                    <a:pt x="5" y="70"/>
                  </a:cubicBezTo>
                  <a:cubicBezTo>
                    <a:pt x="7" y="70"/>
                    <a:pt x="9" y="70"/>
                    <a:pt x="11" y="70"/>
                  </a:cubicBezTo>
                  <a:cubicBezTo>
                    <a:pt x="11" y="70"/>
                    <a:pt x="12" y="70"/>
                    <a:pt x="12" y="70"/>
                  </a:cubicBezTo>
                  <a:cubicBezTo>
                    <a:pt x="12" y="71"/>
                    <a:pt x="12" y="72"/>
                    <a:pt x="12" y="72"/>
                  </a:cubicBezTo>
                  <a:cubicBezTo>
                    <a:pt x="13" y="74"/>
                    <a:pt x="18" y="74"/>
                    <a:pt x="19" y="75"/>
                  </a:cubicBezTo>
                  <a:cubicBezTo>
                    <a:pt x="20" y="75"/>
                    <a:pt x="21" y="77"/>
                    <a:pt x="21" y="77"/>
                  </a:cubicBezTo>
                  <a:cubicBezTo>
                    <a:pt x="23" y="77"/>
                    <a:pt x="25" y="75"/>
                    <a:pt x="26" y="74"/>
                  </a:cubicBezTo>
                  <a:cubicBezTo>
                    <a:pt x="27" y="73"/>
                    <a:pt x="29" y="71"/>
                    <a:pt x="29" y="70"/>
                  </a:cubicBezTo>
                  <a:cubicBezTo>
                    <a:pt x="30" y="69"/>
                    <a:pt x="29" y="65"/>
                    <a:pt x="30" y="64"/>
                  </a:cubicBezTo>
                  <a:cubicBezTo>
                    <a:pt x="31" y="64"/>
                    <a:pt x="33" y="66"/>
                    <a:pt x="34" y="66"/>
                  </a:cubicBezTo>
                  <a:cubicBezTo>
                    <a:pt x="34" y="67"/>
                    <a:pt x="34" y="70"/>
                    <a:pt x="34" y="71"/>
                  </a:cubicBezTo>
                  <a:cubicBezTo>
                    <a:pt x="35" y="72"/>
                    <a:pt x="36" y="73"/>
                    <a:pt x="36" y="74"/>
                  </a:cubicBezTo>
                  <a:cubicBezTo>
                    <a:pt x="37" y="75"/>
                    <a:pt x="39" y="76"/>
                    <a:pt x="40" y="77"/>
                  </a:cubicBezTo>
                  <a:cubicBezTo>
                    <a:pt x="41" y="77"/>
                    <a:pt x="43" y="77"/>
                    <a:pt x="44" y="76"/>
                  </a:cubicBezTo>
                  <a:cubicBezTo>
                    <a:pt x="45" y="75"/>
                    <a:pt x="46" y="72"/>
                    <a:pt x="47" y="71"/>
                  </a:cubicBezTo>
                  <a:cubicBezTo>
                    <a:pt x="49" y="70"/>
                    <a:pt x="52" y="69"/>
                    <a:pt x="54" y="69"/>
                  </a:cubicBezTo>
                  <a:cubicBezTo>
                    <a:pt x="55" y="68"/>
                    <a:pt x="58" y="68"/>
                    <a:pt x="59" y="69"/>
                  </a:cubicBezTo>
                  <a:cubicBezTo>
                    <a:pt x="61" y="69"/>
                    <a:pt x="64" y="70"/>
                    <a:pt x="66" y="71"/>
                  </a:cubicBezTo>
                  <a:cubicBezTo>
                    <a:pt x="67" y="71"/>
                    <a:pt x="70" y="72"/>
                    <a:pt x="71" y="73"/>
                  </a:cubicBezTo>
                  <a:cubicBezTo>
                    <a:pt x="72" y="74"/>
                    <a:pt x="73" y="77"/>
                    <a:pt x="73" y="79"/>
                  </a:cubicBezTo>
                  <a:cubicBezTo>
                    <a:pt x="74" y="81"/>
                    <a:pt x="76" y="85"/>
                    <a:pt x="77" y="86"/>
                  </a:cubicBezTo>
                  <a:cubicBezTo>
                    <a:pt x="78" y="88"/>
                    <a:pt x="80" y="92"/>
                    <a:pt x="81" y="93"/>
                  </a:cubicBezTo>
                  <a:cubicBezTo>
                    <a:pt x="83" y="94"/>
                    <a:pt x="86" y="94"/>
                    <a:pt x="87" y="94"/>
                  </a:cubicBezTo>
                  <a:cubicBezTo>
                    <a:pt x="88" y="94"/>
                    <a:pt x="90" y="91"/>
                    <a:pt x="90" y="90"/>
                  </a:cubicBezTo>
                  <a:cubicBezTo>
                    <a:pt x="91" y="89"/>
                    <a:pt x="91" y="87"/>
                    <a:pt x="91" y="86"/>
                  </a:cubicBezTo>
                  <a:cubicBezTo>
                    <a:pt x="91" y="85"/>
                    <a:pt x="89" y="83"/>
                    <a:pt x="90" y="83"/>
                  </a:cubicBezTo>
                  <a:cubicBezTo>
                    <a:pt x="90" y="82"/>
                    <a:pt x="92" y="81"/>
                    <a:pt x="92" y="81"/>
                  </a:cubicBezTo>
                  <a:cubicBezTo>
                    <a:pt x="94" y="80"/>
                    <a:pt x="97" y="80"/>
                    <a:pt x="98" y="80"/>
                  </a:cubicBezTo>
                  <a:cubicBezTo>
                    <a:pt x="99" y="81"/>
                    <a:pt x="101" y="83"/>
                    <a:pt x="102" y="84"/>
                  </a:cubicBezTo>
                  <a:cubicBezTo>
                    <a:pt x="103" y="85"/>
                    <a:pt x="105" y="88"/>
                    <a:pt x="106" y="89"/>
                  </a:cubicBezTo>
                  <a:cubicBezTo>
                    <a:pt x="107" y="89"/>
                    <a:pt x="108" y="91"/>
                    <a:pt x="110" y="91"/>
                  </a:cubicBezTo>
                  <a:cubicBezTo>
                    <a:pt x="110" y="92"/>
                    <a:pt x="111" y="91"/>
                    <a:pt x="111" y="91"/>
                  </a:cubicBezTo>
                  <a:cubicBezTo>
                    <a:pt x="112" y="90"/>
                    <a:pt x="112" y="86"/>
                    <a:pt x="111" y="84"/>
                  </a:cubicBezTo>
                  <a:cubicBezTo>
                    <a:pt x="111" y="82"/>
                    <a:pt x="108" y="80"/>
                    <a:pt x="108" y="78"/>
                  </a:cubicBezTo>
                  <a:cubicBezTo>
                    <a:pt x="107" y="76"/>
                    <a:pt x="105" y="73"/>
                    <a:pt x="105" y="72"/>
                  </a:cubicBezTo>
                  <a:cubicBezTo>
                    <a:pt x="105" y="70"/>
                    <a:pt x="105" y="67"/>
                    <a:pt x="105" y="65"/>
                  </a:cubicBezTo>
                  <a:cubicBezTo>
                    <a:pt x="105" y="64"/>
                    <a:pt x="107" y="62"/>
                    <a:pt x="108" y="61"/>
                  </a:cubicBezTo>
                  <a:cubicBezTo>
                    <a:pt x="108" y="60"/>
                    <a:pt x="110" y="58"/>
                    <a:pt x="110" y="56"/>
                  </a:cubicBezTo>
                  <a:cubicBezTo>
                    <a:pt x="110" y="54"/>
                    <a:pt x="108" y="51"/>
                    <a:pt x="108" y="49"/>
                  </a:cubicBezTo>
                  <a:cubicBezTo>
                    <a:pt x="106" y="47"/>
                    <a:pt x="103" y="44"/>
                    <a:pt x="102" y="42"/>
                  </a:cubicBezTo>
                  <a:cubicBezTo>
                    <a:pt x="101" y="40"/>
                    <a:pt x="100" y="36"/>
                    <a:pt x="98" y="35"/>
                  </a:cubicBezTo>
                  <a:cubicBezTo>
                    <a:pt x="99" y="33"/>
                    <a:pt x="100" y="31"/>
                    <a:pt x="100" y="31"/>
                  </a:cubicBezTo>
                  <a:cubicBezTo>
                    <a:pt x="101" y="28"/>
                    <a:pt x="103" y="23"/>
                    <a:pt x="104" y="21"/>
                  </a:cubicBezTo>
                  <a:cubicBezTo>
                    <a:pt x="105" y="19"/>
                    <a:pt x="108" y="14"/>
                    <a:pt x="111" y="13"/>
                  </a:cubicBezTo>
                  <a:cubicBezTo>
                    <a:pt x="112" y="11"/>
                    <a:pt x="117" y="10"/>
                    <a:pt x="120" y="10"/>
                  </a:cubicBezTo>
                  <a:cubicBezTo>
                    <a:pt x="121" y="10"/>
                    <a:pt x="123" y="10"/>
                    <a:pt x="124" y="10"/>
                  </a:cubicBezTo>
                  <a:cubicBezTo>
                    <a:pt x="126" y="11"/>
                    <a:pt x="128" y="14"/>
                    <a:pt x="130" y="15"/>
                  </a:cubicBezTo>
                  <a:cubicBezTo>
                    <a:pt x="132" y="15"/>
                    <a:pt x="137" y="15"/>
                    <a:pt x="139" y="15"/>
                  </a:cubicBezTo>
                  <a:cubicBezTo>
                    <a:pt x="141" y="14"/>
                    <a:pt x="143" y="12"/>
                    <a:pt x="144" y="11"/>
                  </a:cubicBezTo>
                  <a:cubicBezTo>
                    <a:pt x="147" y="10"/>
                    <a:pt x="153" y="8"/>
                    <a:pt x="156" y="7"/>
                  </a:cubicBezTo>
                  <a:cubicBezTo>
                    <a:pt x="157" y="6"/>
                    <a:pt x="161" y="5"/>
                    <a:pt x="163" y="4"/>
                  </a:cubicBezTo>
                  <a:cubicBezTo>
                    <a:pt x="165" y="3"/>
                    <a:pt x="169" y="1"/>
                    <a:pt x="172" y="0"/>
                  </a:cubicBezTo>
                  <a:cubicBezTo>
                    <a:pt x="174" y="0"/>
                    <a:pt x="178" y="0"/>
                    <a:pt x="181" y="0"/>
                  </a:cubicBezTo>
                  <a:cubicBezTo>
                    <a:pt x="182" y="0"/>
                    <a:pt x="184" y="0"/>
                    <a:pt x="186" y="0"/>
                  </a:cubicBezTo>
                  <a:cubicBezTo>
                    <a:pt x="187" y="1"/>
                    <a:pt x="187" y="2"/>
                    <a:pt x="187" y="2"/>
                  </a:cubicBezTo>
                  <a:cubicBezTo>
                    <a:pt x="187" y="4"/>
                    <a:pt x="187" y="7"/>
                    <a:pt x="187" y="9"/>
                  </a:cubicBezTo>
                  <a:cubicBezTo>
                    <a:pt x="186" y="11"/>
                    <a:pt x="185" y="16"/>
                    <a:pt x="184" y="19"/>
                  </a:cubicBezTo>
                  <a:cubicBezTo>
                    <a:pt x="184" y="22"/>
                    <a:pt x="183" y="29"/>
                    <a:pt x="183" y="33"/>
                  </a:cubicBezTo>
                  <a:cubicBezTo>
                    <a:pt x="183" y="37"/>
                    <a:pt x="183" y="44"/>
                    <a:pt x="184" y="48"/>
                  </a:cubicBezTo>
                  <a:cubicBezTo>
                    <a:pt x="185" y="49"/>
                    <a:pt x="187" y="52"/>
                    <a:pt x="189" y="53"/>
                  </a:cubicBezTo>
                  <a:cubicBezTo>
                    <a:pt x="190" y="54"/>
                    <a:pt x="193" y="55"/>
                    <a:pt x="195" y="56"/>
                  </a:cubicBezTo>
                  <a:cubicBezTo>
                    <a:pt x="196" y="56"/>
                    <a:pt x="199" y="56"/>
                    <a:pt x="200" y="57"/>
                  </a:cubicBezTo>
                  <a:cubicBezTo>
                    <a:pt x="201" y="58"/>
                    <a:pt x="202" y="59"/>
                    <a:pt x="202" y="60"/>
                  </a:cubicBezTo>
                  <a:cubicBezTo>
                    <a:pt x="203" y="62"/>
                    <a:pt x="202" y="65"/>
                    <a:pt x="202" y="67"/>
                  </a:cubicBezTo>
                  <a:cubicBezTo>
                    <a:pt x="202" y="69"/>
                    <a:pt x="202" y="72"/>
                    <a:pt x="202" y="73"/>
                  </a:cubicBezTo>
                  <a:cubicBezTo>
                    <a:pt x="203" y="74"/>
                    <a:pt x="205" y="75"/>
                    <a:pt x="206" y="76"/>
                  </a:cubicBezTo>
                  <a:cubicBezTo>
                    <a:pt x="207" y="76"/>
                    <a:pt x="209" y="78"/>
                    <a:pt x="210" y="77"/>
                  </a:cubicBezTo>
                  <a:cubicBezTo>
                    <a:pt x="212" y="76"/>
                    <a:pt x="212" y="72"/>
                    <a:pt x="212" y="71"/>
                  </a:cubicBezTo>
                  <a:cubicBezTo>
                    <a:pt x="212" y="70"/>
                    <a:pt x="211" y="67"/>
                    <a:pt x="212" y="66"/>
                  </a:cubicBezTo>
                  <a:cubicBezTo>
                    <a:pt x="212" y="66"/>
                    <a:pt x="213" y="64"/>
                    <a:pt x="214" y="64"/>
                  </a:cubicBezTo>
                  <a:cubicBezTo>
                    <a:pt x="215" y="64"/>
                    <a:pt x="216" y="66"/>
                    <a:pt x="216" y="67"/>
                  </a:cubicBezTo>
                  <a:cubicBezTo>
                    <a:pt x="217" y="69"/>
                    <a:pt x="217" y="71"/>
                    <a:pt x="217" y="73"/>
                  </a:cubicBezTo>
                  <a:cubicBezTo>
                    <a:pt x="217" y="74"/>
                    <a:pt x="214" y="76"/>
                    <a:pt x="214" y="78"/>
                  </a:cubicBezTo>
                  <a:cubicBezTo>
                    <a:pt x="214" y="80"/>
                    <a:pt x="216" y="83"/>
                    <a:pt x="217" y="84"/>
                  </a:cubicBezTo>
                  <a:cubicBezTo>
                    <a:pt x="219" y="86"/>
                    <a:pt x="222" y="88"/>
                    <a:pt x="223" y="88"/>
                  </a:cubicBezTo>
                  <a:cubicBezTo>
                    <a:pt x="225" y="89"/>
                    <a:pt x="229" y="89"/>
                    <a:pt x="230" y="91"/>
                  </a:cubicBezTo>
                  <a:cubicBezTo>
                    <a:pt x="231" y="92"/>
                    <a:pt x="230" y="96"/>
                    <a:pt x="230" y="98"/>
                  </a:cubicBezTo>
                  <a:cubicBezTo>
                    <a:pt x="230" y="99"/>
                    <a:pt x="229" y="101"/>
                    <a:pt x="229" y="102"/>
                  </a:cubicBezTo>
                  <a:cubicBezTo>
                    <a:pt x="228" y="104"/>
                    <a:pt x="226" y="107"/>
                    <a:pt x="225" y="109"/>
                  </a:cubicBezTo>
                  <a:cubicBezTo>
                    <a:pt x="224" y="110"/>
                    <a:pt x="223" y="114"/>
                    <a:pt x="223" y="116"/>
                  </a:cubicBezTo>
                  <a:cubicBezTo>
                    <a:pt x="223" y="119"/>
                    <a:pt x="222" y="125"/>
                    <a:pt x="223" y="128"/>
                  </a:cubicBezTo>
                  <a:cubicBezTo>
                    <a:pt x="224" y="130"/>
                    <a:pt x="226" y="133"/>
                    <a:pt x="227" y="134"/>
                  </a:cubicBezTo>
                  <a:cubicBezTo>
                    <a:pt x="228" y="136"/>
                    <a:pt x="230" y="139"/>
                    <a:pt x="231" y="140"/>
                  </a:cubicBezTo>
                  <a:cubicBezTo>
                    <a:pt x="234" y="142"/>
                    <a:pt x="240" y="145"/>
                    <a:pt x="243" y="146"/>
                  </a:cubicBezTo>
                  <a:cubicBezTo>
                    <a:pt x="245" y="147"/>
                    <a:pt x="249" y="147"/>
                    <a:pt x="251" y="148"/>
                  </a:cubicBezTo>
                  <a:cubicBezTo>
                    <a:pt x="252" y="148"/>
                    <a:pt x="255" y="150"/>
                    <a:pt x="256" y="151"/>
                  </a:cubicBezTo>
                  <a:cubicBezTo>
                    <a:pt x="258" y="151"/>
                    <a:pt x="261" y="153"/>
                    <a:pt x="263" y="153"/>
                  </a:cubicBezTo>
                  <a:cubicBezTo>
                    <a:pt x="265" y="154"/>
                    <a:pt x="269" y="153"/>
                    <a:pt x="271" y="154"/>
                  </a:cubicBezTo>
                  <a:cubicBezTo>
                    <a:pt x="273" y="154"/>
                    <a:pt x="276" y="157"/>
                    <a:pt x="277" y="157"/>
                  </a:cubicBezTo>
                  <a:cubicBezTo>
                    <a:pt x="280" y="158"/>
                    <a:pt x="285" y="158"/>
                    <a:pt x="287" y="157"/>
                  </a:cubicBezTo>
                  <a:cubicBezTo>
                    <a:pt x="289" y="157"/>
                    <a:pt x="292" y="156"/>
                    <a:pt x="294" y="156"/>
                  </a:cubicBezTo>
                  <a:cubicBezTo>
                    <a:pt x="296" y="155"/>
                    <a:pt x="300" y="153"/>
                    <a:pt x="301" y="152"/>
                  </a:cubicBezTo>
                  <a:cubicBezTo>
                    <a:pt x="303" y="151"/>
                    <a:pt x="304" y="149"/>
                    <a:pt x="305" y="148"/>
                  </a:cubicBezTo>
                  <a:cubicBezTo>
                    <a:pt x="308" y="147"/>
                    <a:pt x="313" y="149"/>
                    <a:pt x="316" y="148"/>
                  </a:cubicBezTo>
                  <a:cubicBezTo>
                    <a:pt x="318" y="147"/>
                    <a:pt x="323" y="146"/>
                    <a:pt x="324" y="144"/>
                  </a:cubicBezTo>
                  <a:cubicBezTo>
                    <a:pt x="326" y="143"/>
                    <a:pt x="328" y="139"/>
                    <a:pt x="328" y="138"/>
                  </a:cubicBezTo>
                  <a:cubicBezTo>
                    <a:pt x="328" y="137"/>
                    <a:pt x="329" y="137"/>
                    <a:pt x="329" y="136"/>
                  </a:cubicBezTo>
                  <a:cubicBezTo>
                    <a:pt x="331" y="136"/>
                    <a:pt x="335" y="137"/>
                    <a:pt x="337" y="137"/>
                  </a:cubicBezTo>
                  <a:cubicBezTo>
                    <a:pt x="339" y="137"/>
                    <a:pt x="343" y="137"/>
                    <a:pt x="346" y="13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3" name="Freeform 150">
              <a:extLst>
                <a:ext uri="{FF2B5EF4-FFF2-40B4-BE49-F238E27FC236}">
                  <a16:creationId xmlns:a16="http://schemas.microsoft.com/office/drawing/2014/main" id="{22C524E4-2B42-47D5-A120-28AFA7B45A66}"/>
                </a:ext>
              </a:extLst>
            </p:cNvPr>
            <p:cNvSpPr>
              <a:spLocks/>
            </p:cNvSpPr>
            <p:nvPr/>
          </p:nvSpPr>
          <p:spPr bwMode="auto">
            <a:xfrm>
              <a:off x="4192767" y="3797922"/>
              <a:ext cx="658812" cy="610011"/>
            </a:xfrm>
            <a:custGeom>
              <a:avLst/>
              <a:gdLst/>
              <a:ahLst/>
              <a:cxnLst>
                <a:cxn ang="0">
                  <a:pos x="252" y="209"/>
                </a:cxn>
                <a:cxn ang="0">
                  <a:pos x="251" y="213"/>
                </a:cxn>
                <a:cxn ang="0">
                  <a:pos x="242" y="210"/>
                </a:cxn>
                <a:cxn ang="0">
                  <a:pos x="232" y="220"/>
                </a:cxn>
                <a:cxn ang="0">
                  <a:pos x="219" y="230"/>
                </a:cxn>
                <a:cxn ang="0">
                  <a:pos x="208" y="218"/>
                </a:cxn>
                <a:cxn ang="0">
                  <a:pos x="198" y="209"/>
                </a:cxn>
                <a:cxn ang="0">
                  <a:pos x="190" y="220"/>
                </a:cxn>
                <a:cxn ang="0">
                  <a:pos x="179" y="229"/>
                </a:cxn>
                <a:cxn ang="0">
                  <a:pos x="165" y="233"/>
                </a:cxn>
                <a:cxn ang="0">
                  <a:pos x="149" y="232"/>
                </a:cxn>
                <a:cxn ang="0">
                  <a:pos x="146" y="221"/>
                </a:cxn>
                <a:cxn ang="0">
                  <a:pos x="120" y="180"/>
                </a:cxn>
                <a:cxn ang="0">
                  <a:pos x="92" y="153"/>
                </a:cxn>
                <a:cxn ang="0">
                  <a:pos x="69" y="137"/>
                </a:cxn>
                <a:cxn ang="0">
                  <a:pos x="57" y="139"/>
                </a:cxn>
                <a:cxn ang="0">
                  <a:pos x="53" y="143"/>
                </a:cxn>
                <a:cxn ang="0">
                  <a:pos x="51" y="133"/>
                </a:cxn>
                <a:cxn ang="0">
                  <a:pos x="54" y="116"/>
                </a:cxn>
                <a:cxn ang="0">
                  <a:pos x="48" y="99"/>
                </a:cxn>
                <a:cxn ang="0">
                  <a:pos x="31" y="82"/>
                </a:cxn>
                <a:cxn ang="0">
                  <a:pos x="9" y="78"/>
                </a:cxn>
                <a:cxn ang="0">
                  <a:pos x="0" y="65"/>
                </a:cxn>
                <a:cxn ang="0">
                  <a:pos x="4" y="52"/>
                </a:cxn>
                <a:cxn ang="0">
                  <a:pos x="22" y="42"/>
                </a:cxn>
                <a:cxn ang="0">
                  <a:pos x="36" y="33"/>
                </a:cxn>
                <a:cxn ang="0">
                  <a:pos x="59" y="8"/>
                </a:cxn>
                <a:cxn ang="0">
                  <a:pos x="69" y="0"/>
                </a:cxn>
                <a:cxn ang="0">
                  <a:pos x="85" y="2"/>
                </a:cxn>
                <a:cxn ang="0">
                  <a:pos x="93" y="4"/>
                </a:cxn>
                <a:cxn ang="0">
                  <a:pos x="100" y="13"/>
                </a:cxn>
                <a:cxn ang="0">
                  <a:pos x="111" y="17"/>
                </a:cxn>
                <a:cxn ang="0">
                  <a:pos x="119" y="20"/>
                </a:cxn>
                <a:cxn ang="0">
                  <a:pos x="120" y="31"/>
                </a:cxn>
                <a:cxn ang="0">
                  <a:pos x="124" y="46"/>
                </a:cxn>
                <a:cxn ang="0">
                  <a:pos x="142" y="65"/>
                </a:cxn>
                <a:cxn ang="0">
                  <a:pos x="165" y="72"/>
                </a:cxn>
                <a:cxn ang="0">
                  <a:pos x="182" y="69"/>
                </a:cxn>
                <a:cxn ang="0">
                  <a:pos x="195" y="52"/>
                </a:cxn>
                <a:cxn ang="0">
                  <a:pos x="207" y="48"/>
                </a:cxn>
                <a:cxn ang="0">
                  <a:pos x="214" y="58"/>
                </a:cxn>
                <a:cxn ang="0">
                  <a:pos x="223" y="76"/>
                </a:cxn>
                <a:cxn ang="0">
                  <a:pos x="228" y="82"/>
                </a:cxn>
                <a:cxn ang="0">
                  <a:pos x="226" y="86"/>
                </a:cxn>
                <a:cxn ang="0">
                  <a:pos x="214" y="92"/>
                </a:cxn>
                <a:cxn ang="0">
                  <a:pos x="202" y="104"/>
                </a:cxn>
                <a:cxn ang="0">
                  <a:pos x="199" y="117"/>
                </a:cxn>
                <a:cxn ang="0">
                  <a:pos x="197" y="132"/>
                </a:cxn>
                <a:cxn ang="0">
                  <a:pos x="194" y="152"/>
                </a:cxn>
                <a:cxn ang="0">
                  <a:pos x="201" y="163"/>
                </a:cxn>
                <a:cxn ang="0">
                  <a:pos x="212" y="169"/>
                </a:cxn>
                <a:cxn ang="0">
                  <a:pos x="223" y="170"/>
                </a:cxn>
                <a:cxn ang="0">
                  <a:pos x="234" y="174"/>
                </a:cxn>
                <a:cxn ang="0">
                  <a:pos x="242" y="188"/>
                </a:cxn>
                <a:cxn ang="0">
                  <a:pos x="248" y="198"/>
                </a:cxn>
                <a:cxn ang="0">
                  <a:pos x="252" y="205"/>
                </a:cxn>
              </a:cxnLst>
              <a:rect l="0" t="0" r="r" b="b"/>
              <a:pathLst>
                <a:path w="253" h="233">
                  <a:moveTo>
                    <a:pt x="252" y="205"/>
                  </a:moveTo>
                  <a:cubicBezTo>
                    <a:pt x="253" y="206"/>
                    <a:pt x="252" y="208"/>
                    <a:pt x="252" y="209"/>
                  </a:cubicBezTo>
                  <a:cubicBezTo>
                    <a:pt x="252" y="211"/>
                    <a:pt x="251" y="214"/>
                    <a:pt x="251" y="214"/>
                  </a:cubicBezTo>
                  <a:cubicBezTo>
                    <a:pt x="251" y="214"/>
                    <a:pt x="251" y="213"/>
                    <a:pt x="251" y="213"/>
                  </a:cubicBezTo>
                  <a:cubicBezTo>
                    <a:pt x="251" y="213"/>
                    <a:pt x="249" y="212"/>
                    <a:pt x="248" y="212"/>
                  </a:cubicBezTo>
                  <a:cubicBezTo>
                    <a:pt x="247" y="212"/>
                    <a:pt x="244" y="210"/>
                    <a:pt x="242" y="210"/>
                  </a:cubicBezTo>
                  <a:cubicBezTo>
                    <a:pt x="241" y="210"/>
                    <a:pt x="237" y="212"/>
                    <a:pt x="236" y="213"/>
                  </a:cubicBezTo>
                  <a:cubicBezTo>
                    <a:pt x="234" y="214"/>
                    <a:pt x="233" y="218"/>
                    <a:pt x="232" y="220"/>
                  </a:cubicBezTo>
                  <a:cubicBezTo>
                    <a:pt x="230" y="222"/>
                    <a:pt x="226" y="227"/>
                    <a:pt x="224" y="228"/>
                  </a:cubicBezTo>
                  <a:cubicBezTo>
                    <a:pt x="223" y="229"/>
                    <a:pt x="220" y="230"/>
                    <a:pt x="219" y="230"/>
                  </a:cubicBezTo>
                  <a:cubicBezTo>
                    <a:pt x="217" y="230"/>
                    <a:pt x="213" y="229"/>
                    <a:pt x="212" y="227"/>
                  </a:cubicBezTo>
                  <a:cubicBezTo>
                    <a:pt x="210" y="226"/>
                    <a:pt x="209" y="220"/>
                    <a:pt x="208" y="218"/>
                  </a:cubicBezTo>
                  <a:cubicBezTo>
                    <a:pt x="207" y="217"/>
                    <a:pt x="205" y="213"/>
                    <a:pt x="204" y="212"/>
                  </a:cubicBezTo>
                  <a:cubicBezTo>
                    <a:pt x="203" y="211"/>
                    <a:pt x="200" y="208"/>
                    <a:pt x="198" y="209"/>
                  </a:cubicBezTo>
                  <a:cubicBezTo>
                    <a:pt x="197" y="209"/>
                    <a:pt x="195" y="212"/>
                    <a:pt x="195" y="213"/>
                  </a:cubicBezTo>
                  <a:cubicBezTo>
                    <a:pt x="193" y="215"/>
                    <a:pt x="191" y="218"/>
                    <a:pt x="190" y="220"/>
                  </a:cubicBezTo>
                  <a:cubicBezTo>
                    <a:pt x="189" y="221"/>
                    <a:pt x="185" y="223"/>
                    <a:pt x="184" y="224"/>
                  </a:cubicBezTo>
                  <a:cubicBezTo>
                    <a:pt x="182" y="225"/>
                    <a:pt x="180" y="228"/>
                    <a:pt x="179" y="229"/>
                  </a:cubicBezTo>
                  <a:cubicBezTo>
                    <a:pt x="177" y="230"/>
                    <a:pt x="174" y="231"/>
                    <a:pt x="172" y="231"/>
                  </a:cubicBezTo>
                  <a:cubicBezTo>
                    <a:pt x="170" y="231"/>
                    <a:pt x="167" y="232"/>
                    <a:pt x="165" y="233"/>
                  </a:cubicBezTo>
                  <a:cubicBezTo>
                    <a:pt x="162" y="233"/>
                    <a:pt x="157" y="233"/>
                    <a:pt x="155" y="232"/>
                  </a:cubicBezTo>
                  <a:cubicBezTo>
                    <a:pt x="154" y="232"/>
                    <a:pt x="151" y="232"/>
                    <a:pt x="149" y="232"/>
                  </a:cubicBezTo>
                  <a:cubicBezTo>
                    <a:pt x="149" y="232"/>
                    <a:pt x="149" y="231"/>
                    <a:pt x="149" y="231"/>
                  </a:cubicBezTo>
                  <a:cubicBezTo>
                    <a:pt x="148" y="229"/>
                    <a:pt x="147" y="223"/>
                    <a:pt x="146" y="221"/>
                  </a:cubicBezTo>
                  <a:cubicBezTo>
                    <a:pt x="145" y="216"/>
                    <a:pt x="141" y="208"/>
                    <a:pt x="138" y="204"/>
                  </a:cubicBezTo>
                  <a:cubicBezTo>
                    <a:pt x="134" y="198"/>
                    <a:pt x="125" y="186"/>
                    <a:pt x="120" y="180"/>
                  </a:cubicBezTo>
                  <a:cubicBezTo>
                    <a:pt x="116" y="175"/>
                    <a:pt x="105" y="167"/>
                    <a:pt x="101" y="163"/>
                  </a:cubicBezTo>
                  <a:cubicBezTo>
                    <a:pt x="99" y="160"/>
                    <a:pt x="94" y="156"/>
                    <a:pt x="92" y="153"/>
                  </a:cubicBezTo>
                  <a:cubicBezTo>
                    <a:pt x="88" y="150"/>
                    <a:pt x="81" y="144"/>
                    <a:pt x="77" y="141"/>
                  </a:cubicBezTo>
                  <a:cubicBezTo>
                    <a:pt x="75" y="140"/>
                    <a:pt x="71" y="137"/>
                    <a:pt x="69" y="137"/>
                  </a:cubicBezTo>
                  <a:cubicBezTo>
                    <a:pt x="67" y="136"/>
                    <a:pt x="63" y="135"/>
                    <a:pt x="61" y="136"/>
                  </a:cubicBezTo>
                  <a:cubicBezTo>
                    <a:pt x="60" y="136"/>
                    <a:pt x="57" y="137"/>
                    <a:pt x="57" y="139"/>
                  </a:cubicBezTo>
                  <a:cubicBezTo>
                    <a:pt x="56" y="139"/>
                    <a:pt x="57" y="142"/>
                    <a:pt x="56" y="142"/>
                  </a:cubicBezTo>
                  <a:cubicBezTo>
                    <a:pt x="55" y="143"/>
                    <a:pt x="53" y="143"/>
                    <a:pt x="53" y="143"/>
                  </a:cubicBezTo>
                  <a:cubicBezTo>
                    <a:pt x="52" y="142"/>
                    <a:pt x="52" y="139"/>
                    <a:pt x="52" y="138"/>
                  </a:cubicBezTo>
                  <a:cubicBezTo>
                    <a:pt x="52" y="137"/>
                    <a:pt x="51" y="134"/>
                    <a:pt x="51" y="133"/>
                  </a:cubicBezTo>
                  <a:cubicBezTo>
                    <a:pt x="51" y="131"/>
                    <a:pt x="53" y="128"/>
                    <a:pt x="53" y="126"/>
                  </a:cubicBezTo>
                  <a:cubicBezTo>
                    <a:pt x="53" y="124"/>
                    <a:pt x="54" y="119"/>
                    <a:pt x="54" y="116"/>
                  </a:cubicBezTo>
                  <a:cubicBezTo>
                    <a:pt x="54" y="114"/>
                    <a:pt x="53" y="110"/>
                    <a:pt x="53" y="108"/>
                  </a:cubicBezTo>
                  <a:cubicBezTo>
                    <a:pt x="52" y="106"/>
                    <a:pt x="50" y="101"/>
                    <a:pt x="48" y="99"/>
                  </a:cubicBezTo>
                  <a:cubicBezTo>
                    <a:pt x="46" y="95"/>
                    <a:pt x="39" y="89"/>
                    <a:pt x="36" y="86"/>
                  </a:cubicBezTo>
                  <a:cubicBezTo>
                    <a:pt x="35" y="85"/>
                    <a:pt x="32" y="83"/>
                    <a:pt x="31" y="82"/>
                  </a:cubicBezTo>
                  <a:cubicBezTo>
                    <a:pt x="28" y="81"/>
                    <a:pt x="22" y="80"/>
                    <a:pt x="18" y="79"/>
                  </a:cubicBezTo>
                  <a:cubicBezTo>
                    <a:pt x="16" y="79"/>
                    <a:pt x="11" y="79"/>
                    <a:pt x="9" y="78"/>
                  </a:cubicBezTo>
                  <a:cubicBezTo>
                    <a:pt x="7" y="77"/>
                    <a:pt x="3" y="74"/>
                    <a:pt x="2" y="72"/>
                  </a:cubicBezTo>
                  <a:cubicBezTo>
                    <a:pt x="1" y="70"/>
                    <a:pt x="0" y="67"/>
                    <a:pt x="0" y="65"/>
                  </a:cubicBezTo>
                  <a:cubicBezTo>
                    <a:pt x="0" y="63"/>
                    <a:pt x="0" y="60"/>
                    <a:pt x="1" y="58"/>
                  </a:cubicBezTo>
                  <a:cubicBezTo>
                    <a:pt x="1" y="56"/>
                    <a:pt x="3" y="53"/>
                    <a:pt x="4" y="52"/>
                  </a:cubicBezTo>
                  <a:cubicBezTo>
                    <a:pt x="7" y="49"/>
                    <a:pt x="13" y="45"/>
                    <a:pt x="16" y="44"/>
                  </a:cubicBezTo>
                  <a:cubicBezTo>
                    <a:pt x="17" y="43"/>
                    <a:pt x="20" y="43"/>
                    <a:pt x="22" y="42"/>
                  </a:cubicBezTo>
                  <a:cubicBezTo>
                    <a:pt x="23" y="41"/>
                    <a:pt x="27" y="40"/>
                    <a:pt x="29" y="39"/>
                  </a:cubicBezTo>
                  <a:cubicBezTo>
                    <a:pt x="31" y="38"/>
                    <a:pt x="34" y="34"/>
                    <a:pt x="36" y="33"/>
                  </a:cubicBezTo>
                  <a:cubicBezTo>
                    <a:pt x="39" y="30"/>
                    <a:pt x="44" y="23"/>
                    <a:pt x="47" y="20"/>
                  </a:cubicBezTo>
                  <a:cubicBezTo>
                    <a:pt x="50" y="17"/>
                    <a:pt x="56" y="11"/>
                    <a:pt x="59" y="8"/>
                  </a:cubicBezTo>
                  <a:cubicBezTo>
                    <a:pt x="61" y="6"/>
                    <a:pt x="63" y="3"/>
                    <a:pt x="65" y="1"/>
                  </a:cubicBezTo>
                  <a:cubicBezTo>
                    <a:pt x="67" y="0"/>
                    <a:pt x="69" y="0"/>
                    <a:pt x="69" y="0"/>
                  </a:cubicBezTo>
                  <a:cubicBezTo>
                    <a:pt x="72" y="0"/>
                    <a:pt x="77" y="0"/>
                    <a:pt x="80" y="0"/>
                  </a:cubicBezTo>
                  <a:cubicBezTo>
                    <a:pt x="81" y="0"/>
                    <a:pt x="83" y="2"/>
                    <a:pt x="85" y="2"/>
                  </a:cubicBezTo>
                  <a:cubicBezTo>
                    <a:pt x="86" y="2"/>
                    <a:pt x="89" y="2"/>
                    <a:pt x="90" y="2"/>
                  </a:cubicBezTo>
                  <a:cubicBezTo>
                    <a:pt x="91" y="3"/>
                    <a:pt x="93" y="4"/>
                    <a:pt x="93" y="4"/>
                  </a:cubicBezTo>
                  <a:cubicBezTo>
                    <a:pt x="94" y="5"/>
                    <a:pt x="95" y="8"/>
                    <a:pt x="95" y="9"/>
                  </a:cubicBezTo>
                  <a:cubicBezTo>
                    <a:pt x="96" y="10"/>
                    <a:pt x="99" y="12"/>
                    <a:pt x="100" y="13"/>
                  </a:cubicBezTo>
                  <a:cubicBezTo>
                    <a:pt x="101" y="14"/>
                    <a:pt x="104" y="15"/>
                    <a:pt x="105" y="15"/>
                  </a:cubicBezTo>
                  <a:cubicBezTo>
                    <a:pt x="106" y="16"/>
                    <a:pt x="109" y="17"/>
                    <a:pt x="111" y="17"/>
                  </a:cubicBezTo>
                  <a:cubicBezTo>
                    <a:pt x="112" y="17"/>
                    <a:pt x="115" y="17"/>
                    <a:pt x="116" y="17"/>
                  </a:cubicBezTo>
                  <a:cubicBezTo>
                    <a:pt x="117" y="17"/>
                    <a:pt x="119" y="19"/>
                    <a:pt x="119" y="20"/>
                  </a:cubicBezTo>
                  <a:cubicBezTo>
                    <a:pt x="120" y="21"/>
                    <a:pt x="121" y="25"/>
                    <a:pt x="121" y="26"/>
                  </a:cubicBezTo>
                  <a:cubicBezTo>
                    <a:pt x="121" y="27"/>
                    <a:pt x="120" y="30"/>
                    <a:pt x="120" y="31"/>
                  </a:cubicBezTo>
                  <a:cubicBezTo>
                    <a:pt x="120" y="32"/>
                    <a:pt x="120" y="35"/>
                    <a:pt x="121" y="36"/>
                  </a:cubicBezTo>
                  <a:cubicBezTo>
                    <a:pt x="122" y="39"/>
                    <a:pt x="123" y="44"/>
                    <a:pt x="124" y="46"/>
                  </a:cubicBezTo>
                  <a:cubicBezTo>
                    <a:pt x="125" y="49"/>
                    <a:pt x="130" y="55"/>
                    <a:pt x="133" y="57"/>
                  </a:cubicBezTo>
                  <a:cubicBezTo>
                    <a:pt x="135" y="59"/>
                    <a:pt x="139" y="63"/>
                    <a:pt x="142" y="65"/>
                  </a:cubicBezTo>
                  <a:cubicBezTo>
                    <a:pt x="144" y="67"/>
                    <a:pt x="149" y="69"/>
                    <a:pt x="152" y="70"/>
                  </a:cubicBezTo>
                  <a:cubicBezTo>
                    <a:pt x="155" y="71"/>
                    <a:pt x="162" y="72"/>
                    <a:pt x="165" y="72"/>
                  </a:cubicBezTo>
                  <a:cubicBezTo>
                    <a:pt x="167" y="72"/>
                    <a:pt x="172" y="72"/>
                    <a:pt x="174" y="72"/>
                  </a:cubicBezTo>
                  <a:cubicBezTo>
                    <a:pt x="176" y="72"/>
                    <a:pt x="180" y="70"/>
                    <a:pt x="182" y="69"/>
                  </a:cubicBezTo>
                  <a:cubicBezTo>
                    <a:pt x="185" y="67"/>
                    <a:pt x="189" y="62"/>
                    <a:pt x="191" y="59"/>
                  </a:cubicBezTo>
                  <a:cubicBezTo>
                    <a:pt x="192" y="58"/>
                    <a:pt x="194" y="54"/>
                    <a:pt x="195" y="52"/>
                  </a:cubicBezTo>
                  <a:cubicBezTo>
                    <a:pt x="196" y="51"/>
                    <a:pt x="199" y="48"/>
                    <a:pt x="200" y="48"/>
                  </a:cubicBezTo>
                  <a:cubicBezTo>
                    <a:pt x="202" y="47"/>
                    <a:pt x="206" y="48"/>
                    <a:pt x="207" y="48"/>
                  </a:cubicBezTo>
                  <a:cubicBezTo>
                    <a:pt x="209" y="49"/>
                    <a:pt x="211" y="50"/>
                    <a:pt x="212" y="51"/>
                  </a:cubicBezTo>
                  <a:cubicBezTo>
                    <a:pt x="213" y="53"/>
                    <a:pt x="213" y="56"/>
                    <a:pt x="214" y="58"/>
                  </a:cubicBezTo>
                  <a:cubicBezTo>
                    <a:pt x="215" y="61"/>
                    <a:pt x="217" y="66"/>
                    <a:pt x="218" y="69"/>
                  </a:cubicBezTo>
                  <a:cubicBezTo>
                    <a:pt x="219" y="70"/>
                    <a:pt x="222" y="74"/>
                    <a:pt x="223" y="76"/>
                  </a:cubicBezTo>
                  <a:cubicBezTo>
                    <a:pt x="225" y="77"/>
                    <a:pt x="227" y="80"/>
                    <a:pt x="228" y="82"/>
                  </a:cubicBezTo>
                  <a:cubicBezTo>
                    <a:pt x="228" y="82"/>
                    <a:pt x="228" y="82"/>
                    <a:pt x="228" y="82"/>
                  </a:cubicBezTo>
                  <a:cubicBezTo>
                    <a:pt x="228" y="82"/>
                    <a:pt x="228" y="82"/>
                    <a:pt x="228" y="83"/>
                  </a:cubicBezTo>
                  <a:cubicBezTo>
                    <a:pt x="227" y="83"/>
                    <a:pt x="227" y="85"/>
                    <a:pt x="226" y="86"/>
                  </a:cubicBezTo>
                  <a:cubicBezTo>
                    <a:pt x="225" y="87"/>
                    <a:pt x="222" y="89"/>
                    <a:pt x="221" y="89"/>
                  </a:cubicBezTo>
                  <a:cubicBezTo>
                    <a:pt x="219" y="90"/>
                    <a:pt x="216" y="91"/>
                    <a:pt x="214" y="92"/>
                  </a:cubicBezTo>
                  <a:cubicBezTo>
                    <a:pt x="213" y="93"/>
                    <a:pt x="209" y="96"/>
                    <a:pt x="208" y="98"/>
                  </a:cubicBezTo>
                  <a:cubicBezTo>
                    <a:pt x="206" y="99"/>
                    <a:pt x="204" y="102"/>
                    <a:pt x="202" y="104"/>
                  </a:cubicBezTo>
                  <a:cubicBezTo>
                    <a:pt x="201" y="105"/>
                    <a:pt x="200" y="108"/>
                    <a:pt x="199" y="109"/>
                  </a:cubicBezTo>
                  <a:cubicBezTo>
                    <a:pt x="199" y="111"/>
                    <a:pt x="199" y="115"/>
                    <a:pt x="199" y="117"/>
                  </a:cubicBezTo>
                  <a:cubicBezTo>
                    <a:pt x="199" y="119"/>
                    <a:pt x="199" y="122"/>
                    <a:pt x="199" y="124"/>
                  </a:cubicBezTo>
                  <a:cubicBezTo>
                    <a:pt x="199" y="126"/>
                    <a:pt x="197" y="130"/>
                    <a:pt x="197" y="132"/>
                  </a:cubicBezTo>
                  <a:cubicBezTo>
                    <a:pt x="196" y="134"/>
                    <a:pt x="196" y="140"/>
                    <a:pt x="195" y="142"/>
                  </a:cubicBezTo>
                  <a:cubicBezTo>
                    <a:pt x="195" y="145"/>
                    <a:pt x="194" y="150"/>
                    <a:pt x="194" y="152"/>
                  </a:cubicBezTo>
                  <a:cubicBezTo>
                    <a:pt x="195" y="155"/>
                    <a:pt x="195" y="159"/>
                    <a:pt x="196" y="161"/>
                  </a:cubicBezTo>
                  <a:cubicBezTo>
                    <a:pt x="197" y="162"/>
                    <a:pt x="199" y="163"/>
                    <a:pt x="201" y="163"/>
                  </a:cubicBezTo>
                  <a:cubicBezTo>
                    <a:pt x="202" y="164"/>
                    <a:pt x="204" y="164"/>
                    <a:pt x="205" y="164"/>
                  </a:cubicBezTo>
                  <a:cubicBezTo>
                    <a:pt x="207" y="165"/>
                    <a:pt x="210" y="168"/>
                    <a:pt x="212" y="169"/>
                  </a:cubicBezTo>
                  <a:cubicBezTo>
                    <a:pt x="213" y="170"/>
                    <a:pt x="216" y="171"/>
                    <a:pt x="217" y="171"/>
                  </a:cubicBezTo>
                  <a:cubicBezTo>
                    <a:pt x="219" y="171"/>
                    <a:pt x="222" y="170"/>
                    <a:pt x="223" y="170"/>
                  </a:cubicBezTo>
                  <a:cubicBezTo>
                    <a:pt x="224" y="170"/>
                    <a:pt x="227" y="171"/>
                    <a:pt x="228" y="171"/>
                  </a:cubicBezTo>
                  <a:cubicBezTo>
                    <a:pt x="230" y="172"/>
                    <a:pt x="233" y="173"/>
                    <a:pt x="234" y="174"/>
                  </a:cubicBezTo>
                  <a:cubicBezTo>
                    <a:pt x="236" y="176"/>
                    <a:pt x="237" y="180"/>
                    <a:pt x="238" y="182"/>
                  </a:cubicBezTo>
                  <a:cubicBezTo>
                    <a:pt x="239" y="184"/>
                    <a:pt x="241" y="186"/>
                    <a:pt x="242" y="188"/>
                  </a:cubicBezTo>
                  <a:cubicBezTo>
                    <a:pt x="243" y="189"/>
                    <a:pt x="245" y="190"/>
                    <a:pt x="245" y="191"/>
                  </a:cubicBezTo>
                  <a:cubicBezTo>
                    <a:pt x="246" y="193"/>
                    <a:pt x="248" y="196"/>
                    <a:pt x="248" y="198"/>
                  </a:cubicBezTo>
                  <a:cubicBezTo>
                    <a:pt x="249" y="199"/>
                    <a:pt x="249" y="201"/>
                    <a:pt x="250" y="202"/>
                  </a:cubicBezTo>
                  <a:cubicBezTo>
                    <a:pt x="250" y="203"/>
                    <a:pt x="252" y="204"/>
                    <a:pt x="252" y="20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4" name="Freeform 151">
              <a:extLst>
                <a:ext uri="{FF2B5EF4-FFF2-40B4-BE49-F238E27FC236}">
                  <a16:creationId xmlns:a16="http://schemas.microsoft.com/office/drawing/2014/main" id="{BA4ED633-8247-4549-9D31-A477FB93546A}"/>
                </a:ext>
              </a:extLst>
            </p:cNvPr>
            <p:cNvSpPr>
              <a:spLocks/>
            </p:cNvSpPr>
            <p:nvPr/>
          </p:nvSpPr>
          <p:spPr bwMode="auto">
            <a:xfrm>
              <a:off x="4444904" y="2773104"/>
              <a:ext cx="384984" cy="506987"/>
            </a:xfrm>
            <a:custGeom>
              <a:avLst/>
              <a:gdLst/>
              <a:ahLst/>
              <a:cxnLst>
                <a:cxn ang="0">
                  <a:pos x="145" y="174"/>
                </a:cxn>
                <a:cxn ang="0">
                  <a:pos x="133" y="184"/>
                </a:cxn>
                <a:cxn ang="0">
                  <a:pos x="118" y="188"/>
                </a:cxn>
                <a:cxn ang="0">
                  <a:pos x="104" y="193"/>
                </a:cxn>
                <a:cxn ang="0">
                  <a:pos x="88" y="190"/>
                </a:cxn>
                <a:cxn ang="0">
                  <a:pos x="73" y="187"/>
                </a:cxn>
                <a:cxn ang="0">
                  <a:pos x="60" y="182"/>
                </a:cxn>
                <a:cxn ang="0">
                  <a:pos x="44" y="170"/>
                </a:cxn>
                <a:cxn ang="0">
                  <a:pos x="40" y="152"/>
                </a:cxn>
                <a:cxn ang="0">
                  <a:pos x="46" y="138"/>
                </a:cxn>
                <a:cxn ang="0">
                  <a:pos x="47" y="127"/>
                </a:cxn>
                <a:cxn ang="0">
                  <a:pos x="34" y="120"/>
                </a:cxn>
                <a:cxn ang="0">
                  <a:pos x="34" y="109"/>
                </a:cxn>
                <a:cxn ang="0">
                  <a:pos x="31" y="100"/>
                </a:cxn>
                <a:cxn ang="0">
                  <a:pos x="29" y="107"/>
                </a:cxn>
                <a:cxn ang="0">
                  <a:pos x="23" y="112"/>
                </a:cxn>
                <a:cxn ang="0">
                  <a:pos x="19" y="103"/>
                </a:cxn>
                <a:cxn ang="0">
                  <a:pos x="17" y="93"/>
                </a:cxn>
                <a:cxn ang="0">
                  <a:pos x="6" y="89"/>
                </a:cxn>
                <a:cxn ang="0">
                  <a:pos x="0" y="69"/>
                </a:cxn>
                <a:cxn ang="0">
                  <a:pos x="4" y="45"/>
                </a:cxn>
                <a:cxn ang="0">
                  <a:pos x="3" y="36"/>
                </a:cxn>
                <a:cxn ang="0">
                  <a:pos x="18" y="34"/>
                </a:cxn>
                <a:cxn ang="0">
                  <a:pos x="28" y="26"/>
                </a:cxn>
                <a:cxn ang="0">
                  <a:pos x="32" y="13"/>
                </a:cxn>
                <a:cxn ang="0">
                  <a:pos x="49" y="5"/>
                </a:cxn>
                <a:cxn ang="0">
                  <a:pos x="72" y="1"/>
                </a:cxn>
                <a:cxn ang="0">
                  <a:pos x="99" y="10"/>
                </a:cxn>
                <a:cxn ang="0">
                  <a:pos x="108" y="24"/>
                </a:cxn>
                <a:cxn ang="0">
                  <a:pos x="128" y="35"/>
                </a:cxn>
                <a:cxn ang="0">
                  <a:pos x="143" y="54"/>
                </a:cxn>
                <a:cxn ang="0">
                  <a:pos x="147" y="70"/>
                </a:cxn>
                <a:cxn ang="0">
                  <a:pos x="143" y="76"/>
                </a:cxn>
                <a:cxn ang="0">
                  <a:pos x="134" y="102"/>
                </a:cxn>
                <a:cxn ang="0">
                  <a:pos x="132" y="121"/>
                </a:cxn>
                <a:cxn ang="0">
                  <a:pos x="138" y="142"/>
                </a:cxn>
                <a:cxn ang="0">
                  <a:pos x="146" y="165"/>
                </a:cxn>
              </a:cxnLst>
              <a:rect l="0" t="0" r="r" b="b"/>
              <a:pathLst>
                <a:path w="147" h="194">
                  <a:moveTo>
                    <a:pt x="146" y="172"/>
                  </a:moveTo>
                  <a:cubicBezTo>
                    <a:pt x="146" y="173"/>
                    <a:pt x="145" y="173"/>
                    <a:pt x="145" y="174"/>
                  </a:cubicBezTo>
                  <a:cubicBezTo>
                    <a:pt x="145" y="175"/>
                    <a:pt x="143" y="179"/>
                    <a:pt x="141" y="180"/>
                  </a:cubicBezTo>
                  <a:cubicBezTo>
                    <a:pt x="140" y="182"/>
                    <a:pt x="135" y="183"/>
                    <a:pt x="133" y="184"/>
                  </a:cubicBezTo>
                  <a:cubicBezTo>
                    <a:pt x="130" y="185"/>
                    <a:pt x="125" y="183"/>
                    <a:pt x="122" y="184"/>
                  </a:cubicBezTo>
                  <a:cubicBezTo>
                    <a:pt x="121" y="185"/>
                    <a:pt x="120" y="187"/>
                    <a:pt x="118" y="188"/>
                  </a:cubicBezTo>
                  <a:cubicBezTo>
                    <a:pt x="117" y="189"/>
                    <a:pt x="113" y="191"/>
                    <a:pt x="111" y="192"/>
                  </a:cubicBezTo>
                  <a:cubicBezTo>
                    <a:pt x="109" y="192"/>
                    <a:pt x="106" y="193"/>
                    <a:pt x="104" y="193"/>
                  </a:cubicBezTo>
                  <a:cubicBezTo>
                    <a:pt x="102" y="194"/>
                    <a:pt x="97" y="194"/>
                    <a:pt x="94" y="193"/>
                  </a:cubicBezTo>
                  <a:cubicBezTo>
                    <a:pt x="93" y="193"/>
                    <a:pt x="90" y="190"/>
                    <a:pt x="88" y="190"/>
                  </a:cubicBezTo>
                  <a:cubicBezTo>
                    <a:pt x="86" y="189"/>
                    <a:pt x="82" y="190"/>
                    <a:pt x="80" y="189"/>
                  </a:cubicBezTo>
                  <a:cubicBezTo>
                    <a:pt x="78" y="189"/>
                    <a:pt x="75" y="187"/>
                    <a:pt x="73" y="187"/>
                  </a:cubicBezTo>
                  <a:cubicBezTo>
                    <a:pt x="72" y="186"/>
                    <a:pt x="69" y="184"/>
                    <a:pt x="68" y="184"/>
                  </a:cubicBezTo>
                  <a:cubicBezTo>
                    <a:pt x="66" y="183"/>
                    <a:pt x="62" y="183"/>
                    <a:pt x="60" y="182"/>
                  </a:cubicBezTo>
                  <a:cubicBezTo>
                    <a:pt x="57" y="181"/>
                    <a:pt x="51" y="178"/>
                    <a:pt x="48" y="176"/>
                  </a:cubicBezTo>
                  <a:cubicBezTo>
                    <a:pt x="47" y="175"/>
                    <a:pt x="45" y="172"/>
                    <a:pt x="44" y="170"/>
                  </a:cubicBezTo>
                  <a:cubicBezTo>
                    <a:pt x="43" y="169"/>
                    <a:pt x="41" y="166"/>
                    <a:pt x="40" y="164"/>
                  </a:cubicBezTo>
                  <a:cubicBezTo>
                    <a:pt x="39" y="161"/>
                    <a:pt x="40" y="155"/>
                    <a:pt x="40" y="152"/>
                  </a:cubicBezTo>
                  <a:cubicBezTo>
                    <a:pt x="40" y="150"/>
                    <a:pt x="41" y="146"/>
                    <a:pt x="42" y="145"/>
                  </a:cubicBezTo>
                  <a:cubicBezTo>
                    <a:pt x="43" y="143"/>
                    <a:pt x="45" y="140"/>
                    <a:pt x="46" y="138"/>
                  </a:cubicBezTo>
                  <a:cubicBezTo>
                    <a:pt x="46" y="137"/>
                    <a:pt x="47" y="135"/>
                    <a:pt x="47" y="134"/>
                  </a:cubicBezTo>
                  <a:cubicBezTo>
                    <a:pt x="47" y="132"/>
                    <a:pt x="48" y="128"/>
                    <a:pt x="47" y="127"/>
                  </a:cubicBezTo>
                  <a:cubicBezTo>
                    <a:pt x="46" y="125"/>
                    <a:pt x="42" y="125"/>
                    <a:pt x="40" y="124"/>
                  </a:cubicBezTo>
                  <a:cubicBezTo>
                    <a:pt x="39" y="124"/>
                    <a:pt x="36" y="122"/>
                    <a:pt x="34" y="120"/>
                  </a:cubicBezTo>
                  <a:cubicBezTo>
                    <a:pt x="33" y="119"/>
                    <a:pt x="31" y="116"/>
                    <a:pt x="31" y="114"/>
                  </a:cubicBezTo>
                  <a:cubicBezTo>
                    <a:pt x="31" y="112"/>
                    <a:pt x="34" y="110"/>
                    <a:pt x="34" y="109"/>
                  </a:cubicBezTo>
                  <a:cubicBezTo>
                    <a:pt x="34" y="107"/>
                    <a:pt x="34" y="105"/>
                    <a:pt x="33" y="103"/>
                  </a:cubicBezTo>
                  <a:cubicBezTo>
                    <a:pt x="33" y="102"/>
                    <a:pt x="32" y="100"/>
                    <a:pt x="31" y="100"/>
                  </a:cubicBezTo>
                  <a:cubicBezTo>
                    <a:pt x="30" y="100"/>
                    <a:pt x="29" y="102"/>
                    <a:pt x="29" y="102"/>
                  </a:cubicBezTo>
                  <a:cubicBezTo>
                    <a:pt x="28" y="103"/>
                    <a:pt x="29" y="106"/>
                    <a:pt x="29" y="107"/>
                  </a:cubicBezTo>
                  <a:cubicBezTo>
                    <a:pt x="29" y="108"/>
                    <a:pt x="29" y="112"/>
                    <a:pt x="27" y="113"/>
                  </a:cubicBezTo>
                  <a:cubicBezTo>
                    <a:pt x="26" y="114"/>
                    <a:pt x="24" y="112"/>
                    <a:pt x="23" y="112"/>
                  </a:cubicBezTo>
                  <a:cubicBezTo>
                    <a:pt x="22" y="111"/>
                    <a:pt x="20" y="110"/>
                    <a:pt x="19" y="109"/>
                  </a:cubicBezTo>
                  <a:cubicBezTo>
                    <a:pt x="19" y="108"/>
                    <a:pt x="19" y="105"/>
                    <a:pt x="19" y="103"/>
                  </a:cubicBezTo>
                  <a:cubicBezTo>
                    <a:pt x="19" y="101"/>
                    <a:pt x="20" y="98"/>
                    <a:pt x="19" y="96"/>
                  </a:cubicBezTo>
                  <a:cubicBezTo>
                    <a:pt x="19" y="95"/>
                    <a:pt x="18" y="94"/>
                    <a:pt x="17" y="93"/>
                  </a:cubicBezTo>
                  <a:cubicBezTo>
                    <a:pt x="16" y="92"/>
                    <a:pt x="13" y="92"/>
                    <a:pt x="12" y="92"/>
                  </a:cubicBezTo>
                  <a:cubicBezTo>
                    <a:pt x="10" y="91"/>
                    <a:pt x="7" y="90"/>
                    <a:pt x="6" y="89"/>
                  </a:cubicBezTo>
                  <a:cubicBezTo>
                    <a:pt x="4" y="88"/>
                    <a:pt x="2" y="85"/>
                    <a:pt x="1" y="84"/>
                  </a:cubicBezTo>
                  <a:cubicBezTo>
                    <a:pt x="0" y="80"/>
                    <a:pt x="0" y="73"/>
                    <a:pt x="0" y="69"/>
                  </a:cubicBezTo>
                  <a:cubicBezTo>
                    <a:pt x="0" y="65"/>
                    <a:pt x="1" y="58"/>
                    <a:pt x="1" y="55"/>
                  </a:cubicBezTo>
                  <a:cubicBezTo>
                    <a:pt x="2" y="52"/>
                    <a:pt x="3" y="47"/>
                    <a:pt x="4" y="45"/>
                  </a:cubicBezTo>
                  <a:cubicBezTo>
                    <a:pt x="4" y="43"/>
                    <a:pt x="4" y="40"/>
                    <a:pt x="4" y="38"/>
                  </a:cubicBezTo>
                  <a:cubicBezTo>
                    <a:pt x="4" y="38"/>
                    <a:pt x="4" y="37"/>
                    <a:pt x="3" y="36"/>
                  </a:cubicBezTo>
                  <a:cubicBezTo>
                    <a:pt x="5" y="36"/>
                    <a:pt x="7" y="36"/>
                    <a:pt x="8" y="36"/>
                  </a:cubicBezTo>
                  <a:cubicBezTo>
                    <a:pt x="11" y="36"/>
                    <a:pt x="16" y="35"/>
                    <a:pt x="18" y="34"/>
                  </a:cubicBezTo>
                  <a:cubicBezTo>
                    <a:pt x="20" y="33"/>
                    <a:pt x="23" y="32"/>
                    <a:pt x="24" y="31"/>
                  </a:cubicBezTo>
                  <a:cubicBezTo>
                    <a:pt x="25" y="30"/>
                    <a:pt x="28" y="28"/>
                    <a:pt x="28" y="26"/>
                  </a:cubicBezTo>
                  <a:cubicBezTo>
                    <a:pt x="29" y="25"/>
                    <a:pt x="28" y="21"/>
                    <a:pt x="29" y="20"/>
                  </a:cubicBezTo>
                  <a:cubicBezTo>
                    <a:pt x="29" y="18"/>
                    <a:pt x="31" y="14"/>
                    <a:pt x="32" y="13"/>
                  </a:cubicBezTo>
                  <a:cubicBezTo>
                    <a:pt x="34" y="11"/>
                    <a:pt x="38" y="10"/>
                    <a:pt x="40" y="9"/>
                  </a:cubicBezTo>
                  <a:cubicBezTo>
                    <a:pt x="42" y="8"/>
                    <a:pt x="47" y="6"/>
                    <a:pt x="49" y="5"/>
                  </a:cubicBezTo>
                  <a:cubicBezTo>
                    <a:pt x="51" y="5"/>
                    <a:pt x="55" y="3"/>
                    <a:pt x="57" y="3"/>
                  </a:cubicBezTo>
                  <a:cubicBezTo>
                    <a:pt x="60" y="2"/>
                    <a:pt x="68" y="0"/>
                    <a:pt x="72" y="1"/>
                  </a:cubicBezTo>
                  <a:cubicBezTo>
                    <a:pt x="76" y="1"/>
                    <a:pt x="84" y="3"/>
                    <a:pt x="88" y="4"/>
                  </a:cubicBezTo>
                  <a:cubicBezTo>
                    <a:pt x="91" y="5"/>
                    <a:pt x="97" y="8"/>
                    <a:pt x="99" y="10"/>
                  </a:cubicBezTo>
                  <a:cubicBezTo>
                    <a:pt x="100" y="11"/>
                    <a:pt x="102" y="15"/>
                    <a:pt x="103" y="16"/>
                  </a:cubicBezTo>
                  <a:cubicBezTo>
                    <a:pt x="104" y="18"/>
                    <a:pt x="106" y="22"/>
                    <a:pt x="108" y="24"/>
                  </a:cubicBezTo>
                  <a:cubicBezTo>
                    <a:pt x="110" y="26"/>
                    <a:pt x="115" y="27"/>
                    <a:pt x="118" y="29"/>
                  </a:cubicBezTo>
                  <a:cubicBezTo>
                    <a:pt x="120" y="30"/>
                    <a:pt x="125" y="33"/>
                    <a:pt x="128" y="35"/>
                  </a:cubicBezTo>
                  <a:cubicBezTo>
                    <a:pt x="130" y="36"/>
                    <a:pt x="135" y="40"/>
                    <a:pt x="137" y="42"/>
                  </a:cubicBezTo>
                  <a:cubicBezTo>
                    <a:pt x="139" y="45"/>
                    <a:pt x="142" y="51"/>
                    <a:pt x="143" y="54"/>
                  </a:cubicBezTo>
                  <a:cubicBezTo>
                    <a:pt x="144" y="56"/>
                    <a:pt x="145" y="61"/>
                    <a:pt x="145" y="64"/>
                  </a:cubicBezTo>
                  <a:cubicBezTo>
                    <a:pt x="145" y="65"/>
                    <a:pt x="146" y="69"/>
                    <a:pt x="147" y="70"/>
                  </a:cubicBezTo>
                  <a:cubicBezTo>
                    <a:pt x="147" y="70"/>
                    <a:pt x="147" y="71"/>
                    <a:pt x="147" y="71"/>
                  </a:cubicBezTo>
                  <a:cubicBezTo>
                    <a:pt x="146" y="73"/>
                    <a:pt x="144" y="75"/>
                    <a:pt x="143" y="76"/>
                  </a:cubicBezTo>
                  <a:cubicBezTo>
                    <a:pt x="142" y="79"/>
                    <a:pt x="140" y="85"/>
                    <a:pt x="139" y="89"/>
                  </a:cubicBezTo>
                  <a:cubicBezTo>
                    <a:pt x="138" y="92"/>
                    <a:pt x="135" y="99"/>
                    <a:pt x="134" y="102"/>
                  </a:cubicBezTo>
                  <a:cubicBezTo>
                    <a:pt x="134" y="105"/>
                    <a:pt x="135" y="111"/>
                    <a:pt x="134" y="114"/>
                  </a:cubicBezTo>
                  <a:cubicBezTo>
                    <a:pt x="134" y="116"/>
                    <a:pt x="132" y="119"/>
                    <a:pt x="132" y="121"/>
                  </a:cubicBezTo>
                  <a:cubicBezTo>
                    <a:pt x="131" y="124"/>
                    <a:pt x="131" y="129"/>
                    <a:pt x="132" y="132"/>
                  </a:cubicBezTo>
                  <a:cubicBezTo>
                    <a:pt x="132" y="135"/>
                    <a:pt x="137" y="139"/>
                    <a:pt x="138" y="142"/>
                  </a:cubicBezTo>
                  <a:cubicBezTo>
                    <a:pt x="139" y="144"/>
                    <a:pt x="140" y="149"/>
                    <a:pt x="141" y="152"/>
                  </a:cubicBezTo>
                  <a:cubicBezTo>
                    <a:pt x="143" y="155"/>
                    <a:pt x="146" y="161"/>
                    <a:pt x="146" y="165"/>
                  </a:cubicBezTo>
                  <a:cubicBezTo>
                    <a:pt x="147" y="167"/>
                    <a:pt x="146" y="170"/>
                    <a:pt x="146" y="17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5" name="Freeform 152">
              <a:extLst>
                <a:ext uri="{FF2B5EF4-FFF2-40B4-BE49-F238E27FC236}">
                  <a16:creationId xmlns:a16="http://schemas.microsoft.com/office/drawing/2014/main" id="{DFD24A6E-8727-4693-BC18-F2B582BAB677}"/>
                </a:ext>
              </a:extLst>
            </p:cNvPr>
            <p:cNvSpPr>
              <a:spLocks/>
            </p:cNvSpPr>
            <p:nvPr/>
          </p:nvSpPr>
          <p:spPr bwMode="auto">
            <a:xfrm>
              <a:off x="4179210" y="1902823"/>
              <a:ext cx="580188" cy="363295"/>
            </a:xfrm>
            <a:custGeom>
              <a:avLst/>
              <a:gdLst/>
              <a:ahLst/>
              <a:cxnLst>
                <a:cxn ang="0">
                  <a:pos x="16" y="21"/>
                </a:cxn>
                <a:cxn ang="0">
                  <a:pos x="17" y="20"/>
                </a:cxn>
                <a:cxn ang="0">
                  <a:pos x="25" y="12"/>
                </a:cxn>
                <a:cxn ang="0">
                  <a:pos x="36" y="6"/>
                </a:cxn>
                <a:cxn ang="0">
                  <a:pos x="44" y="3"/>
                </a:cxn>
                <a:cxn ang="0">
                  <a:pos x="44" y="3"/>
                </a:cxn>
                <a:cxn ang="0">
                  <a:pos x="55" y="0"/>
                </a:cxn>
                <a:cxn ang="0">
                  <a:pos x="64" y="3"/>
                </a:cxn>
                <a:cxn ang="0">
                  <a:pos x="73" y="8"/>
                </a:cxn>
                <a:cxn ang="0">
                  <a:pos x="80" y="14"/>
                </a:cxn>
                <a:cxn ang="0">
                  <a:pos x="92" y="14"/>
                </a:cxn>
                <a:cxn ang="0">
                  <a:pos x="104" y="12"/>
                </a:cxn>
                <a:cxn ang="0">
                  <a:pos x="126" y="6"/>
                </a:cxn>
                <a:cxn ang="0">
                  <a:pos x="138" y="9"/>
                </a:cxn>
                <a:cxn ang="0">
                  <a:pos x="153" y="17"/>
                </a:cxn>
                <a:cxn ang="0">
                  <a:pos x="169" y="25"/>
                </a:cxn>
                <a:cxn ang="0">
                  <a:pos x="179" y="32"/>
                </a:cxn>
                <a:cxn ang="0">
                  <a:pos x="189" y="34"/>
                </a:cxn>
                <a:cxn ang="0">
                  <a:pos x="194" y="37"/>
                </a:cxn>
                <a:cxn ang="0">
                  <a:pos x="195" y="46"/>
                </a:cxn>
                <a:cxn ang="0">
                  <a:pos x="199" y="62"/>
                </a:cxn>
                <a:cxn ang="0">
                  <a:pos x="202" y="74"/>
                </a:cxn>
                <a:cxn ang="0">
                  <a:pos x="205" y="92"/>
                </a:cxn>
                <a:cxn ang="0">
                  <a:pos x="212" y="100"/>
                </a:cxn>
                <a:cxn ang="0">
                  <a:pos x="214" y="105"/>
                </a:cxn>
                <a:cxn ang="0">
                  <a:pos x="215" y="107"/>
                </a:cxn>
                <a:cxn ang="0">
                  <a:pos x="215" y="116"/>
                </a:cxn>
                <a:cxn ang="0">
                  <a:pos x="218" y="121"/>
                </a:cxn>
                <a:cxn ang="0">
                  <a:pos x="222" y="127"/>
                </a:cxn>
                <a:cxn ang="0">
                  <a:pos x="221" y="131"/>
                </a:cxn>
                <a:cxn ang="0">
                  <a:pos x="221" y="133"/>
                </a:cxn>
                <a:cxn ang="0">
                  <a:pos x="221" y="138"/>
                </a:cxn>
                <a:cxn ang="0">
                  <a:pos x="214" y="139"/>
                </a:cxn>
                <a:cxn ang="0">
                  <a:pos x="202" y="139"/>
                </a:cxn>
                <a:cxn ang="0">
                  <a:pos x="189" y="136"/>
                </a:cxn>
                <a:cxn ang="0">
                  <a:pos x="171" y="131"/>
                </a:cxn>
                <a:cxn ang="0">
                  <a:pos x="150" y="128"/>
                </a:cxn>
                <a:cxn ang="0">
                  <a:pos x="133" y="128"/>
                </a:cxn>
                <a:cxn ang="0">
                  <a:pos x="119" y="128"/>
                </a:cxn>
                <a:cxn ang="0">
                  <a:pos x="107" y="134"/>
                </a:cxn>
                <a:cxn ang="0">
                  <a:pos x="99" y="137"/>
                </a:cxn>
                <a:cxn ang="0">
                  <a:pos x="85" y="137"/>
                </a:cxn>
                <a:cxn ang="0">
                  <a:pos x="78" y="136"/>
                </a:cxn>
                <a:cxn ang="0">
                  <a:pos x="77" y="136"/>
                </a:cxn>
                <a:cxn ang="0">
                  <a:pos x="73" y="130"/>
                </a:cxn>
                <a:cxn ang="0">
                  <a:pos x="61" y="126"/>
                </a:cxn>
                <a:cxn ang="0">
                  <a:pos x="51" y="126"/>
                </a:cxn>
                <a:cxn ang="0">
                  <a:pos x="38" y="124"/>
                </a:cxn>
                <a:cxn ang="0">
                  <a:pos x="31" y="119"/>
                </a:cxn>
                <a:cxn ang="0">
                  <a:pos x="28" y="110"/>
                </a:cxn>
                <a:cxn ang="0">
                  <a:pos x="28" y="99"/>
                </a:cxn>
                <a:cxn ang="0">
                  <a:pos x="23" y="90"/>
                </a:cxn>
                <a:cxn ang="0">
                  <a:pos x="22" y="83"/>
                </a:cxn>
                <a:cxn ang="0">
                  <a:pos x="18" y="69"/>
                </a:cxn>
                <a:cxn ang="0">
                  <a:pos x="12" y="63"/>
                </a:cxn>
                <a:cxn ang="0">
                  <a:pos x="6" y="59"/>
                </a:cxn>
                <a:cxn ang="0">
                  <a:pos x="1" y="54"/>
                </a:cxn>
                <a:cxn ang="0">
                  <a:pos x="1" y="42"/>
                </a:cxn>
                <a:cxn ang="0">
                  <a:pos x="3" y="33"/>
                </a:cxn>
                <a:cxn ang="0">
                  <a:pos x="8" y="26"/>
                </a:cxn>
                <a:cxn ang="0">
                  <a:pos x="16" y="21"/>
                </a:cxn>
              </a:cxnLst>
              <a:rect l="0" t="0" r="r" b="b"/>
              <a:pathLst>
                <a:path w="222" h="139">
                  <a:moveTo>
                    <a:pt x="16" y="21"/>
                  </a:moveTo>
                  <a:cubicBezTo>
                    <a:pt x="16" y="21"/>
                    <a:pt x="16" y="20"/>
                    <a:pt x="17" y="20"/>
                  </a:cubicBezTo>
                  <a:cubicBezTo>
                    <a:pt x="19" y="18"/>
                    <a:pt x="23" y="13"/>
                    <a:pt x="25" y="12"/>
                  </a:cubicBezTo>
                  <a:cubicBezTo>
                    <a:pt x="28" y="10"/>
                    <a:pt x="34" y="7"/>
                    <a:pt x="36" y="6"/>
                  </a:cubicBezTo>
                  <a:cubicBezTo>
                    <a:pt x="38" y="5"/>
                    <a:pt x="42" y="3"/>
                    <a:pt x="44" y="3"/>
                  </a:cubicBezTo>
                  <a:cubicBezTo>
                    <a:pt x="44" y="3"/>
                    <a:pt x="44" y="3"/>
                    <a:pt x="44" y="3"/>
                  </a:cubicBezTo>
                  <a:cubicBezTo>
                    <a:pt x="47" y="2"/>
                    <a:pt x="52" y="0"/>
                    <a:pt x="55" y="0"/>
                  </a:cubicBezTo>
                  <a:cubicBezTo>
                    <a:pt x="58" y="0"/>
                    <a:pt x="62" y="2"/>
                    <a:pt x="64" y="3"/>
                  </a:cubicBezTo>
                  <a:cubicBezTo>
                    <a:pt x="67" y="4"/>
                    <a:pt x="71" y="6"/>
                    <a:pt x="73" y="8"/>
                  </a:cubicBezTo>
                  <a:cubicBezTo>
                    <a:pt x="75" y="9"/>
                    <a:pt x="77" y="13"/>
                    <a:pt x="80" y="14"/>
                  </a:cubicBezTo>
                  <a:cubicBezTo>
                    <a:pt x="82" y="15"/>
                    <a:pt x="89" y="15"/>
                    <a:pt x="92" y="14"/>
                  </a:cubicBezTo>
                  <a:cubicBezTo>
                    <a:pt x="95" y="14"/>
                    <a:pt x="101" y="12"/>
                    <a:pt x="104" y="12"/>
                  </a:cubicBezTo>
                  <a:cubicBezTo>
                    <a:pt x="109" y="11"/>
                    <a:pt x="120" y="6"/>
                    <a:pt x="126" y="6"/>
                  </a:cubicBezTo>
                  <a:cubicBezTo>
                    <a:pt x="129" y="6"/>
                    <a:pt x="135" y="8"/>
                    <a:pt x="138" y="9"/>
                  </a:cubicBezTo>
                  <a:cubicBezTo>
                    <a:pt x="142" y="11"/>
                    <a:pt x="149" y="15"/>
                    <a:pt x="153" y="17"/>
                  </a:cubicBezTo>
                  <a:cubicBezTo>
                    <a:pt x="157" y="19"/>
                    <a:pt x="165" y="23"/>
                    <a:pt x="169" y="25"/>
                  </a:cubicBezTo>
                  <a:cubicBezTo>
                    <a:pt x="172" y="27"/>
                    <a:pt x="176" y="31"/>
                    <a:pt x="179" y="32"/>
                  </a:cubicBezTo>
                  <a:cubicBezTo>
                    <a:pt x="181" y="33"/>
                    <a:pt x="187" y="33"/>
                    <a:pt x="189" y="34"/>
                  </a:cubicBezTo>
                  <a:cubicBezTo>
                    <a:pt x="190" y="35"/>
                    <a:pt x="193" y="36"/>
                    <a:pt x="194" y="37"/>
                  </a:cubicBezTo>
                  <a:cubicBezTo>
                    <a:pt x="195" y="39"/>
                    <a:pt x="195" y="44"/>
                    <a:pt x="195" y="46"/>
                  </a:cubicBezTo>
                  <a:cubicBezTo>
                    <a:pt x="196" y="50"/>
                    <a:pt x="198" y="58"/>
                    <a:pt x="199" y="62"/>
                  </a:cubicBezTo>
                  <a:cubicBezTo>
                    <a:pt x="200" y="65"/>
                    <a:pt x="201" y="71"/>
                    <a:pt x="202" y="74"/>
                  </a:cubicBezTo>
                  <a:cubicBezTo>
                    <a:pt x="203" y="78"/>
                    <a:pt x="203" y="87"/>
                    <a:pt x="205" y="92"/>
                  </a:cubicBezTo>
                  <a:cubicBezTo>
                    <a:pt x="206" y="94"/>
                    <a:pt x="210" y="98"/>
                    <a:pt x="212" y="100"/>
                  </a:cubicBezTo>
                  <a:cubicBezTo>
                    <a:pt x="212" y="101"/>
                    <a:pt x="213" y="103"/>
                    <a:pt x="214" y="105"/>
                  </a:cubicBezTo>
                  <a:cubicBezTo>
                    <a:pt x="214" y="106"/>
                    <a:pt x="215" y="106"/>
                    <a:pt x="215" y="107"/>
                  </a:cubicBezTo>
                  <a:cubicBezTo>
                    <a:pt x="215" y="109"/>
                    <a:pt x="214" y="114"/>
                    <a:pt x="215" y="116"/>
                  </a:cubicBezTo>
                  <a:cubicBezTo>
                    <a:pt x="215" y="117"/>
                    <a:pt x="217" y="120"/>
                    <a:pt x="218" y="121"/>
                  </a:cubicBezTo>
                  <a:cubicBezTo>
                    <a:pt x="219" y="122"/>
                    <a:pt x="221" y="125"/>
                    <a:pt x="222" y="127"/>
                  </a:cubicBezTo>
                  <a:cubicBezTo>
                    <a:pt x="222" y="128"/>
                    <a:pt x="222" y="129"/>
                    <a:pt x="221" y="131"/>
                  </a:cubicBezTo>
                  <a:cubicBezTo>
                    <a:pt x="221" y="132"/>
                    <a:pt x="221" y="132"/>
                    <a:pt x="221" y="133"/>
                  </a:cubicBezTo>
                  <a:cubicBezTo>
                    <a:pt x="221" y="134"/>
                    <a:pt x="221" y="137"/>
                    <a:pt x="221" y="138"/>
                  </a:cubicBezTo>
                  <a:cubicBezTo>
                    <a:pt x="219" y="139"/>
                    <a:pt x="216" y="139"/>
                    <a:pt x="214" y="139"/>
                  </a:cubicBezTo>
                  <a:cubicBezTo>
                    <a:pt x="211" y="139"/>
                    <a:pt x="205" y="139"/>
                    <a:pt x="202" y="139"/>
                  </a:cubicBezTo>
                  <a:cubicBezTo>
                    <a:pt x="199" y="138"/>
                    <a:pt x="192" y="137"/>
                    <a:pt x="189" y="136"/>
                  </a:cubicBezTo>
                  <a:cubicBezTo>
                    <a:pt x="184" y="135"/>
                    <a:pt x="175" y="132"/>
                    <a:pt x="171" y="131"/>
                  </a:cubicBezTo>
                  <a:cubicBezTo>
                    <a:pt x="165" y="130"/>
                    <a:pt x="155" y="128"/>
                    <a:pt x="150" y="128"/>
                  </a:cubicBezTo>
                  <a:cubicBezTo>
                    <a:pt x="145" y="128"/>
                    <a:pt x="137" y="128"/>
                    <a:pt x="133" y="128"/>
                  </a:cubicBezTo>
                  <a:cubicBezTo>
                    <a:pt x="130" y="128"/>
                    <a:pt x="122" y="127"/>
                    <a:pt x="119" y="128"/>
                  </a:cubicBezTo>
                  <a:cubicBezTo>
                    <a:pt x="116" y="129"/>
                    <a:pt x="110" y="133"/>
                    <a:pt x="107" y="134"/>
                  </a:cubicBezTo>
                  <a:cubicBezTo>
                    <a:pt x="105" y="135"/>
                    <a:pt x="101" y="137"/>
                    <a:pt x="99" y="137"/>
                  </a:cubicBezTo>
                  <a:cubicBezTo>
                    <a:pt x="95" y="138"/>
                    <a:pt x="89" y="137"/>
                    <a:pt x="85" y="137"/>
                  </a:cubicBezTo>
                  <a:cubicBezTo>
                    <a:pt x="83" y="137"/>
                    <a:pt x="80" y="137"/>
                    <a:pt x="78" y="136"/>
                  </a:cubicBezTo>
                  <a:cubicBezTo>
                    <a:pt x="78" y="136"/>
                    <a:pt x="77" y="136"/>
                    <a:pt x="77" y="136"/>
                  </a:cubicBezTo>
                  <a:cubicBezTo>
                    <a:pt x="76" y="134"/>
                    <a:pt x="75" y="131"/>
                    <a:pt x="73" y="130"/>
                  </a:cubicBezTo>
                  <a:cubicBezTo>
                    <a:pt x="71" y="128"/>
                    <a:pt x="64" y="127"/>
                    <a:pt x="61" y="126"/>
                  </a:cubicBezTo>
                  <a:cubicBezTo>
                    <a:pt x="59" y="126"/>
                    <a:pt x="54" y="126"/>
                    <a:pt x="51" y="126"/>
                  </a:cubicBezTo>
                  <a:cubicBezTo>
                    <a:pt x="48" y="126"/>
                    <a:pt x="41" y="125"/>
                    <a:pt x="38" y="124"/>
                  </a:cubicBezTo>
                  <a:cubicBezTo>
                    <a:pt x="36" y="123"/>
                    <a:pt x="33" y="121"/>
                    <a:pt x="31" y="119"/>
                  </a:cubicBezTo>
                  <a:cubicBezTo>
                    <a:pt x="30" y="117"/>
                    <a:pt x="29" y="112"/>
                    <a:pt x="28" y="110"/>
                  </a:cubicBezTo>
                  <a:cubicBezTo>
                    <a:pt x="28" y="107"/>
                    <a:pt x="29" y="101"/>
                    <a:pt x="28" y="99"/>
                  </a:cubicBezTo>
                  <a:cubicBezTo>
                    <a:pt x="28" y="96"/>
                    <a:pt x="24" y="93"/>
                    <a:pt x="23" y="90"/>
                  </a:cubicBezTo>
                  <a:cubicBezTo>
                    <a:pt x="23" y="89"/>
                    <a:pt x="22" y="85"/>
                    <a:pt x="22" y="83"/>
                  </a:cubicBezTo>
                  <a:cubicBezTo>
                    <a:pt x="21" y="80"/>
                    <a:pt x="20" y="73"/>
                    <a:pt x="18" y="69"/>
                  </a:cubicBezTo>
                  <a:cubicBezTo>
                    <a:pt x="17" y="67"/>
                    <a:pt x="14" y="64"/>
                    <a:pt x="12" y="63"/>
                  </a:cubicBezTo>
                  <a:cubicBezTo>
                    <a:pt x="11" y="61"/>
                    <a:pt x="7" y="61"/>
                    <a:pt x="6" y="59"/>
                  </a:cubicBezTo>
                  <a:cubicBezTo>
                    <a:pt x="4" y="58"/>
                    <a:pt x="2" y="55"/>
                    <a:pt x="1" y="54"/>
                  </a:cubicBezTo>
                  <a:cubicBezTo>
                    <a:pt x="0" y="51"/>
                    <a:pt x="1" y="45"/>
                    <a:pt x="1" y="42"/>
                  </a:cubicBezTo>
                  <a:cubicBezTo>
                    <a:pt x="1" y="40"/>
                    <a:pt x="2" y="35"/>
                    <a:pt x="3" y="33"/>
                  </a:cubicBezTo>
                  <a:cubicBezTo>
                    <a:pt x="4" y="31"/>
                    <a:pt x="7" y="27"/>
                    <a:pt x="8" y="26"/>
                  </a:cubicBezTo>
                  <a:cubicBezTo>
                    <a:pt x="10" y="24"/>
                    <a:pt x="13" y="22"/>
                    <a:pt x="16" y="21"/>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6" name="Freeform 153">
              <a:extLst>
                <a:ext uri="{FF2B5EF4-FFF2-40B4-BE49-F238E27FC236}">
                  <a16:creationId xmlns:a16="http://schemas.microsoft.com/office/drawing/2014/main" id="{A9A3EA06-AD60-4460-ADE8-10F5AFF6BAAE}"/>
                </a:ext>
              </a:extLst>
            </p:cNvPr>
            <p:cNvSpPr>
              <a:spLocks/>
            </p:cNvSpPr>
            <p:nvPr/>
          </p:nvSpPr>
          <p:spPr bwMode="auto">
            <a:xfrm>
              <a:off x="7429890" y="2680925"/>
              <a:ext cx="509698" cy="366007"/>
            </a:xfrm>
            <a:custGeom>
              <a:avLst/>
              <a:gdLst/>
              <a:ahLst/>
              <a:cxnLst>
                <a:cxn ang="0">
                  <a:pos x="108" y="74"/>
                </a:cxn>
                <a:cxn ang="0">
                  <a:pos x="109" y="63"/>
                </a:cxn>
                <a:cxn ang="0">
                  <a:pos x="93" y="58"/>
                </a:cxn>
                <a:cxn ang="0">
                  <a:pos x="82" y="63"/>
                </a:cxn>
                <a:cxn ang="0">
                  <a:pos x="74" y="73"/>
                </a:cxn>
                <a:cxn ang="0">
                  <a:pos x="67" y="86"/>
                </a:cxn>
                <a:cxn ang="0">
                  <a:pos x="55" y="97"/>
                </a:cxn>
                <a:cxn ang="0">
                  <a:pos x="41" y="97"/>
                </a:cxn>
                <a:cxn ang="0">
                  <a:pos x="13" y="83"/>
                </a:cxn>
                <a:cxn ang="0">
                  <a:pos x="2" y="73"/>
                </a:cxn>
                <a:cxn ang="0">
                  <a:pos x="1" y="60"/>
                </a:cxn>
                <a:cxn ang="0">
                  <a:pos x="3" y="45"/>
                </a:cxn>
                <a:cxn ang="0">
                  <a:pos x="16" y="34"/>
                </a:cxn>
                <a:cxn ang="0">
                  <a:pos x="34" y="36"/>
                </a:cxn>
                <a:cxn ang="0">
                  <a:pos x="48" y="32"/>
                </a:cxn>
                <a:cxn ang="0">
                  <a:pos x="64" y="24"/>
                </a:cxn>
                <a:cxn ang="0">
                  <a:pos x="80" y="20"/>
                </a:cxn>
                <a:cxn ang="0">
                  <a:pos x="81" y="8"/>
                </a:cxn>
                <a:cxn ang="0">
                  <a:pos x="85" y="2"/>
                </a:cxn>
                <a:cxn ang="0">
                  <a:pos x="111" y="0"/>
                </a:cxn>
                <a:cxn ang="0">
                  <a:pos x="129" y="3"/>
                </a:cxn>
                <a:cxn ang="0">
                  <a:pos x="131" y="11"/>
                </a:cxn>
                <a:cxn ang="0">
                  <a:pos x="138" y="14"/>
                </a:cxn>
                <a:cxn ang="0">
                  <a:pos x="144" y="16"/>
                </a:cxn>
                <a:cxn ang="0">
                  <a:pos x="139" y="25"/>
                </a:cxn>
                <a:cxn ang="0">
                  <a:pos x="136" y="35"/>
                </a:cxn>
                <a:cxn ang="0">
                  <a:pos x="145" y="43"/>
                </a:cxn>
                <a:cxn ang="0">
                  <a:pos x="158" y="50"/>
                </a:cxn>
                <a:cxn ang="0">
                  <a:pos x="168" y="65"/>
                </a:cxn>
                <a:cxn ang="0">
                  <a:pos x="178" y="79"/>
                </a:cxn>
                <a:cxn ang="0">
                  <a:pos x="185" y="90"/>
                </a:cxn>
                <a:cxn ang="0">
                  <a:pos x="191" y="106"/>
                </a:cxn>
                <a:cxn ang="0">
                  <a:pos x="195" y="118"/>
                </a:cxn>
                <a:cxn ang="0">
                  <a:pos x="189" y="123"/>
                </a:cxn>
                <a:cxn ang="0">
                  <a:pos x="180" y="122"/>
                </a:cxn>
                <a:cxn ang="0">
                  <a:pos x="172" y="112"/>
                </a:cxn>
                <a:cxn ang="0">
                  <a:pos x="169" y="94"/>
                </a:cxn>
                <a:cxn ang="0">
                  <a:pos x="159" y="90"/>
                </a:cxn>
                <a:cxn ang="0">
                  <a:pos x="153" y="93"/>
                </a:cxn>
                <a:cxn ang="0">
                  <a:pos x="160" y="104"/>
                </a:cxn>
                <a:cxn ang="0">
                  <a:pos x="169" y="110"/>
                </a:cxn>
                <a:cxn ang="0">
                  <a:pos x="172" y="119"/>
                </a:cxn>
                <a:cxn ang="0">
                  <a:pos x="176" y="127"/>
                </a:cxn>
                <a:cxn ang="0">
                  <a:pos x="165" y="137"/>
                </a:cxn>
                <a:cxn ang="0">
                  <a:pos x="138" y="137"/>
                </a:cxn>
                <a:cxn ang="0">
                  <a:pos x="123" y="135"/>
                </a:cxn>
                <a:cxn ang="0">
                  <a:pos x="112" y="124"/>
                </a:cxn>
                <a:cxn ang="0">
                  <a:pos x="97" y="120"/>
                </a:cxn>
                <a:cxn ang="0">
                  <a:pos x="79" y="120"/>
                </a:cxn>
                <a:cxn ang="0">
                  <a:pos x="66" y="108"/>
                </a:cxn>
                <a:cxn ang="0">
                  <a:pos x="65" y="99"/>
                </a:cxn>
                <a:cxn ang="0">
                  <a:pos x="75" y="97"/>
                </a:cxn>
                <a:cxn ang="0">
                  <a:pos x="82" y="89"/>
                </a:cxn>
                <a:cxn ang="0">
                  <a:pos x="87" y="80"/>
                </a:cxn>
                <a:cxn ang="0">
                  <a:pos x="99" y="79"/>
                </a:cxn>
              </a:cxnLst>
              <a:rect l="0" t="0" r="r" b="b"/>
              <a:pathLst>
                <a:path w="195" h="140">
                  <a:moveTo>
                    <a:pt x="103" y="78"/>
                  </a:moveTo>
                  <a:cubicBezTo>
                    <a:pt x="104" y="77"/>
                    <a:pt x="106" y="75"/>
                    <a:pt x="108" y="74"/>
                  </a:cubicBezTo>
                  <a:cubicBezTo>
                    <a:pt x="109" y="72"/>
                    <a:pt x="112" y="69"/>
                    <a:pt x="112" y="67"/>
                  </a:cubicBezTo>
                  <a:cubicBezTo>
                    <a:pt x="112" y="66"/>
                    <a:pt x="110" y="64"/>
                    <a:pt x="109" y="63"/>
                  </a:cubicBezTo>
                  <a:cubicBezTo>
                    <a:pt x="107" y="61"/>
                    <a:pt x="102" y="60"/>
                    <a:pt x="99" y="59"/>
                  </a:cubicBezTo>
                  <a:cubicBezTo>
                    <a:pt x="98" y="59"/>
                    <a:pt x="94" y="58"/>
                    <a:pt x="93" y="58"/>
                  </a:cubicBezTo>
                  <a:cubicBezTo>
                    <a:pt x="91" y="58"/>
                    <a:pt x="88" y="59"/>
                    <a:pt x="86" y="60"/>
                  </a:cubicBezTo>
                  <a:cubicBezTo>
                    <a:pt x="85" y="60"/>
                    <a:pt x="83" y="62"/>
                    <a:pt x="82" y="63"/>
                  </a:cubicBezTo>
                  <a:cubicBezTo>
                    <a:pt x="81" y="64"/>
                    <a:pt x="79" y="67"/>
                    <a:pt x="78" y="68"/>
                  </a:cubicBezTo>
                  <a:cubicBezTo>
                    <a:pt x="77" y="69"/>
                    <a:pt x="75" y="72"/>
                    <a:pt x="74" y="73"/>
                  </a:cubicBezTo>
                  <a:cubicBezTo>
                    <a:pt x="73" y="75"/>
                    <a:pt x="72" y="77"/>
                    <a:pt x="71" y="79"/>
                  </a:cubicBezTo>
                  <a:cubicBezTo>
                    <a:pt x="70" y="81"/>
                    <a:pt x="68" y="84"/>
                    <a:pt x="67" y="86"/>
                  </a:cubicBezTo>
                  <a:cubicBezTo>
                    <a:pt x="65" y="88"/>
                    <a:pt x="62" y="92"/>
                    <a:pt x="61" y="94"/>
                  </a:cubicBezTo>
                  <a:cubicBezTo>
                    <a:pt x="59" y="95"/>
                    <a:pt x="57" y="97"/>
                    <a:pt x="55" y="97"/>
                  </a:cubicBezTo>
                  <a:cubicBezTo>
                    <a:pt x="53" y="98"/>
                    <a:pt x="48" y="99"/>
                    <a:pt x="46" y="99"/>
                  </a:cubicBezTo>
                  <a:cubicBezTo>
                    <a:pt x="45" y="99"/>
                    <a:pt x="43" y="97"/>
                    <a:pt x="41" y="97"/>
                  </a:cubicBezTo>
                  <a:cubicBezTo>
                    <a:pt x="37" y="95"/>
                    <a:pt x="29" y="92"/>
                    <a:pt x="25" y="90"/>
                  </a:cubicBezTo>
                  <a:cubicBezTo>
                    <a:pt x="22" y="88"/>
                    <a:pt x="16" y="84"/>
                    <a:pt x="13" y="83"/>
                  </a:cubicBezTo>
                  <a:cubicBezTo>
                    <a:pt x="12" y="82"/>
                    <a:pt x="9" y="82"/>
                    <a:pt x="8" y="81"/>
                  </a:cubicBezTo>
                  <a:cubicBezTo>
                    <a:pt x="6" y="79"/>
                    <a:pt x="3" y="75"/>
                    <a:pt x="2" y="73"/>
                  </a:cubicBezTo>
                  <a:cubicBezTo>
                    <a:pt x="1" y="71"/>
                    <a:pt x="0" y="68"/>
                    <a:pt x="0" y="66"/>
                  </a:cubicBezTo>
                  <a:cubicBezTo>
                    <a:pt x="0" y="65"/>
                    <a:pt x="1" y="62"/>
                    <a:pt x="1" y="60"/>
                  </a:cubicBezTo>
                  <a:cubicBezTo>
                    <a:pt x="1" y="58"/>
                    <a:pt x="2" y="54"/>
                    <a:pt x="2" y="52"/>
                  </a:cubicBezTo>
                  <a:cubicBezTo>
                    <a:pt x="2" y="50"/>
                    <a:pt x="2" y="47"/>
                    <a:pt x="3" y="45"/>
                  </a:cubicBezTo>
                  <a:cubicBezTo>
                    <a:pt x="4" y="43"/>
                    <a:pt x="7" y="40"/>
                    <a:pt x="8" y="39"/>
                  </a:cubicBezTo>
                  <a:cubicBezTo>
                    <a:pt x="10" y="37"/>
                    <a:pt x="13" y="35"/>
                    <a:pt x="16" y="34"/>
                  </a:cubicBezTo>
                  <a:cubicBezTo>
                    <a:pt x="18" y="34"/>
                    <a:pt x="23" y="34"/>
                    <a:pt x="25" y="34"/>
                  </a:cubicBezTo>
                  <a:cubicBezTo>
                    <a:pt x="27" y="35"/>
                    <a:pt x="32" y="36"/>
                    <a:pt x="34" y="36"/>
                  </a:cubicBezTo>
                  <a:cubicBezTo>
                    <a:pt x="36" y="36"/>
                    <a:pt x="39" y="36"/>
                    <a:pt x="41" y="36"/>
                  </a:cubicBezTo>
                  <a:cubicBezTo>
                    <a:pt x="43" y="35"/>
                    <a:pt x="46" y="33"/>
                    <a:pt x="48" y="32"/>
                  </a:cubicBezTo>
                  <a:cubicBezTo>
                    <a:pt x="51" y="31"/>
                    <a:pt x="56" y="28"/>
                    <a:pt x="58" y="27"/>
                  </a:cubicBezTo>
                  <a:cubicBezTo>
                    <a:pt x="60" y="26"/>
                    <a:pt x="62" y="25"/>
                    <a:pt x="64" y="24"/>
                  </a:cubicBezTo>
                  <a:cubicBezTo>
                    <a:pt x="66" y="24"/>
                    <a:pt x="70" y="24"/>
                    <a:pt x="73" y="23"/>
                  </a:cubicBezTo>
                  <a:cubicBezTo>
                    <a:pt x="74" y="23"/>
                    <a:pt x="78" y="21"/>
                    <a:pt x="80" y="20"/>
                  </a:cubicBezTo>
                  <a:cubicBezTo>
                    <a:pt x="81" y="19"/>
                    <a:pt x="84" y="16"/>
                    <a:pt x="84" y="14"/>
                  </a:cubicBezTo>
                  <a:cubicBezTo>
                    <a:pt x="84" y="12"/>
                    <a:pt x="81" y="10"/>
                    <a:pt x="81" y="8"/>
                  </a:cubicBezTo>
                  <a:cubicBezTo>
                    <a:pt x="81" y="7"/>
                    <a:pt x="81" y="5"/>
                    <a:pt x="82" y="4"/>
                  </a:cubicBezTo>
                  <a:cubicBezTo>
                    <a:pt x="82" y="3"/>
                    <a:pt x="84" y="2"/>
                    <a:pt x="85" y="2"/>
                  </a:cubicBezTo>
                  <a:cubicBezTo>
                    <a:pt x="88" y="0"/>
                    <a:pt x="95" y="1"/>
                    <a:pt x="99" y="1"/>
                  </a:cubicBezTo>
                  <a:cubicBezTo>
                    <a:pt x="102" y="0"/>
                    <a:pt x="108" y="0"/>
                    <a:pt x="111" y="0"/>
                  </a:cubicBezTo>
                  <a:cubicBezTo>
                    <a:pt x="113" y="0"/>
                    <a:pt x="119" y="1"/>
                    <a:pt x="121" y="1"/>
                  </a:cubicBezTo>
                  <a:cubicBezTo>
                    <a:pt x="123" y="1"/>
                    <a:pt x="127" y="2"/>
                    <a:pt x="129" y="3"/>
                  </a:cubicBezTo>
                  <a:cubicBezTo>
                    <a:pt x="129" y="4"/>
                    <a:pt x="130" y="5"/>
                    <a:pt x="130" y="6"/>
                  </a:cubicBezTo>
                  <a:cubicBezTo>
                    <a:pt x="130" y="7"/>
                    <a:pt x="130" y="10"/>
                    <a:pt x="131" y="11"/>
                  </a:cubicBezTo>
                  <a:cubicBezTo>
                    <a:pt x="131" y="12"/>
                    <a:pt x="133" y="13"/>
                    <a:pt x="134" y="14"/>
                  </a:cubicBezTo>
                  <a:cubicBezTo>
                    <a:pt x="135" y="14"/>
                    <a:pt x="137" y="14"/>
                    <a:pt x="138" y="14"/>
                  </a:cubicBezTo>
                  <a:cubicBezTo>
                    <a:pt x="139" y="14"/>
                    <a:pt x="141" y="12"/>
                    <a:pt x="142" y="12"/>
                  </a:cubicBezTo>
                  <a:cubicBezTo>
                    <a:pt x="143" y="13"/>
                    <a:pt x="144" y="15"/>
                    <a:pt x="144" y="16"/>
                  </a:cubicBezTo>
                  <a:cubicBezTo>
                    <a:pt x="144" y="18"/>
                    <a:pt x="143" y="20"/>
                    <a:pt x="143" y="22"/>
                  </a:cubicBezTo>
                  <a:cubicBezTo>
                    <a:pt x="142" y="22"/>
                    <a:pt x="140" y="24"/>
                    <a:pt x="139" y="25"/>
                  </a:cubicBezTo>
                  <a:cubicBezTo>
                    <a:pt x="139" y="26"/>
                    <a:pt x="137" y="28"/>
                    <a:pt x="136" y="29"/>
                  </a:cubicBezTo>
                  <a:cubicBezTo>
                    <a:pt x="136" y="31"/>
                    <a:pt x="135" y="34"/>
                    <a:pt x="136" y="35"/>
                  </a:cubicBezTo>
                  <a:cubicBezTo>
                    <a:pt x="136" y="37"/>
                    <a:pt x="139" y="40"/>
                    <a:pt x="140" y="41"/>
                  </a:cubicBezTo>
                  <a:cubicBezTo>
                    <a:pt x="141" y="42"/>
                    <a:pt x="144" y="43"/>
                    <a:pt x="145" y="43"/>
                  </a:cubicBezTo>
                  <a:cubicBezTo>
                    <a:pt x="147" y="44"/>
                    <a:pt x="150" y="44"/>
                    <a:pt x="152" y="45"/>
                  </a:cubicBezTo>
                  <a:cubicBezTo>
                    <a:pt x="154" y="46"/>
                    <a:pt x="157" y="49"/>
                    <a:pt x="158" y="50"/>
                  </a:cubicBezTo>
                  <a:cubicBezTo>
                    <a:pt x="160" y="52"/>
                    <a:pt x="163" y="55"/>
                    <a:pt x="164" y="57"/>
                  </a:cubicBezTo>
                  <a:cubicBezTo>
                    <a:pt x="166" y="59"/>
                    <a:pt x="167" y="63"/>
                    <a:pt x="168" y="65"/>
                  </a:cubicBezTo>
                  <a:cubicBezTo>
                    <a:pt x="169" y="66"/>
                    <a:pt x="172" y="70"/>
                    <a:pt x="173" y="72"/>
                  </a:cubicBezTo>
                  <a:cubicBezTo>
                    <a:pt x="175" y="73"/>
                    <a:pt x="177" y="77"/>
                    <a:pt x="178" y="79"/>
                  </a:cubicBezTo>
                  <a:cubicBezTo>
                    <a:pt x="179" y="80"/>
                    <a:pt x="181" y="83"/>
                    <a:pt x="182" y="84"/>
                  </a:cubicBezTo>
                  <a:cubicBezTo>
                    <a:pt x="183" y="86"/>
                    <a:pt x="185" y="89"/>
                    <a:pt x="185" y="90"/>
                  </a:cubicBezTo>
                  <a:cubicBezTo>
                    <a:pt x="186" y="92"/>
                    <a:pt x="187" y="97"/>
                    <a:pt x="188" y="99"/>
                  </a:cubicBezTo>
                  <a:cubicBezTo>
                    <a:pt x="188" y="101"/>
                    <a:pt x="190" y="105"/>
                    <a:pt x="191" y="106"/>
                  </a:cubicBezTo>
                  <a:cubicBezTo>
                    <a:pt x="192" y="108"/>
                    <a:pt x="194" y="110"/>
                    <a:pt x="194" y="111"/>
                  </a:cubicBezTo>
                  <a:cubicBezTo>
                    <a:pt x="195" y="113"/>
                    <a:pt x="195" y="116"/>
                    <a:pt x="195" y="118"/>
                  </a:cubicBezTo>
                  <a:cubicBezTo>
                    <a:pt x="195" y="119"/>
                    <a:pt x="193" y="121"/>
                    <a:pt x="192" y="122"/>
                  </a:cubicBezTo>
                  <a:cubicBezTo>
                    <a:pt x="192" y="122"/>
                    <a:pt x="190" y="123"/>
                    <a:pt x="189" y="123"/>
                  </a:cubicBezTo>
                  <a:cubicBezTo>
                    <a:pt x="188" y="123"/>
                    <a:pt x="185" y="123"/>
                    <a:pt x="184" y="123"/>
                  </a:cubicBezTo>
                  <a:cubicBezTo>
                    <a:pt x="183" y="123"/>
                    <a:pt x="181" y="123"/>
                    <a:pt x="180" y="122"/>
                  </a:cubicBezTo>
                  <a:cubicBezTo>
                    <a:pt x="179" y="122"/>
                    <a:pt x="176" y="121"/>
                    <a:pt x="175" y="120"/>
                  </a:cubicBezTo>
                  <a:cubicBezTo>
                    <a:pt x="174" y="118"/>
                    <a:pt x="173" y="114"/>
                    <a:pt x="172" y="112"/>
                  </a:cubicBezTo>
                  <a:cubicBezTo>
                    <a:pt x="172" y="109"/>
                    <a:pt x="173" y="104"/>
                    <a:pt x="172" y="102"/>
                  </a:cubicBezTo>
                  <a:cubicBezTo>
                    <a:pt x="172" y="100"/>
                    <a:pt x="171" y="96"/>
                    <a:pt x="169" y="94"/>
                  </a:cubicBezTo>
                  <a:cubicBezTo>
                    <a:pt x="168" y="93"/>
                    <a:pt x="166" y="91"/>
                    <a:pt x="164" y="90"/>
                  </a:cubicBezTo>
                  <a:cubicBezTo>
                    <a:pt x="163" y="90"/>
                    <a:pt x="161" y="90"/>
                    <a:pt x="159" y="90"/>
                  </a:cubicBezTo>
                  <a:cubicBezTo>
                    <a:pt x="158" y="90"/>
                    <a:pt x="156" y="90"/>
                    <a:pt x="155" y="90"/>
                  </a:cubicBezTo>
                  <a:cubicBezTo>
                    <a:pt x="155" y="91"/>
                    <a:pt x="154" y="92"/>
                    <a:pt x="153" y="93"/>
                  </a:cubicBezTo>
                  <a:cubicBezTo>
                    <a:pt x="153" y="95"/>
                    <a:pt x="153" y="97"/>
                    <a:pt x="154" y="99"/>
                  </a:cubicBezTo>
                  <a:cubicBezTo>
                    <a:pt x="155" y="100"/>
                    <a:pt x="158" y="103"/>
                    <a:pt x="160" y="104"/>
                  </a:cubicBezTo>
                  <a:cubicBezTo>
                    <a:pt x="161" y="105"/>
                    <a:pt x="163" y="106"/>
                    <a:pt x="165" y="107"/>
                  </a:cubicBezTo>
                  <a:cubicBezTo>
                    <a:pt x="166" y="108"/>
                    <a:pt x="168" y="109"/>
                    <a:pt x="169" y="110"/>
                  </a:cubicBezTo>
                  <a:cubicBezTo>
                    <a:pt x="169" y="111"/>
                    <a:pt x="170" y="113"/>
                    <a:pt x="171" y="115"/>
                  </a:cubicBezTo>
                  <a:cubicBezTo>
                    <a:pt x="171" y="116"/>
                    <a:pt x="172" y="118"/>
                    <a:pt x="172" y="119"/>
                  </a:cubicBezTo>
                  <a:cubicBezTo>
                    <a:pt x="173" y="120"/>
                    <a:pt x="174" y="122"/>
                    <a:pt x="174" y="123"/>
                  </a:cubicBezTo>
                  <a:cubicBezTo>
                    <a:pt x="175" y="124"/>
                    <a:pt x="176" y="126"/>
                    <a:pt x="176" y="127"/>
                  </a:cubicBezTo>
                  <a:cubicBezTo>
                    <a:pt x="176" y="128"/>
                    <a:pt x="176" y="131"/>
                    <a:pt x="175" y="131"/>
                  </a:cubicBezTo>
                  <a:cubicBezTo>
                    <a:pt x="173" y="134"/>
                    <a:pt x="168" y="136"/>
                    <a:pt x="165" y="137"/>
                  </a:cubicBezTo>
                  <a:cubicBezTo>
                    <a:pt x="161" y="138"/>
                    <a:pt x="151" y="140"/>
                    <a:pt x="146" y="140"/>
                  </a:cubicBezTo>
                  <a:cubicBezTo>
                    <a:pt x="144" y="139"/>
                    <a:pt x="140" y="137"/>
                    <a:pt x="138" y="137"/>
                  </a:cubicBezTo>
                  <a:cubicBezTo>
                    <a:pt x="136" y="136"/>
                    <a:pt x="133" y="136"/>
                    <a:pt x="132" y="136"/>
                  </a:cubicBezTo>
                  <a:cubicBezTo>
                    <a:pt x="130" y="136"/>
                    <a:pt x="125" y="135"/>
                    <a:pt x="123" y="135"/>
                  </a:cubicBezTo>
                  <a:cubicBezTo>
                    <a:pt x="121" y="134"/>
                    <a:pt x="117" y="132"/>
                    <a:pt x="115" y="131"/>
                  </a:cubicBezTo>
                  <a:cubicBezTo>
                    <a:pt x="114" y="130"/>
                    <a:pt x="113" y="126"/>
                    <a:pt x="112" y="124"/>
                  </a:cubicBezTo>
                  <a:cubicBezTo>
                    <a:pt x="111" y="123"/>
                    <a:pt x="109" y="121"/>
                    <a:pt x="107" y="120"/>
                  </a:cubicBezTo>
                  <a:cubicBezTo>
                    <a:pt x="105" y="120"/>
                    <a:pt x="99" y="120"/>
                    <a:pt x="97" y="120"/>
                  </a:cubicBezTo>
                  <a:cubicBezTo>
                    <a:pt x="94" y="121"/>
                    <a:pt x="90" y="122"/>
                    <a:pt x="88" y="122"/>
                  </a:cubicBezTo>
                  <a:cubicBezTo>
                    <a:pt x="86" y="122"/>
                    <a:pt x="81" y="121"/>
                    <a:pt x="79" y="120"/>
                  </a:cubicBezTo>
                  <a:cubicBezTo>
                    <a:pt x="77" y="119"/>
                    <a:pt x="73" y="116"/>
                    <a:pt x="71" y="115"/>
                  </a:cubicBezTo>
                  <a:cubicBezTo>
                    <a:pt x="70" y="113"/>
                    <a:pt x="67" y="110"/>
                    <a:pt x="66" y="108"/>
                  </a:cubicBezTo>
                  <a:cubicBezTo>
                    <a:pt x="65" y="107"/>
                    <a:pt x="63" y="104"/>
                    <a:pt x="63" y="103"/>
                  </a:cubicBezTo>
                  <a:cubicBezTo>
                    <a:pt x="64" y="101"/>
                    <a:pt x="65" y="99"/>
                    <a:pt x="65" y="99"/>
                  </a:cubicBezTo>
                  <a:cubicBezTo>
                    <a:pt x="66" y="98"/>
                    <a:pt x="70" y="96"/>
                    <a:pt x="71" y="96"/>
                  </a:cubicBezTo>
                  <a:cubicBezTo>
                    <a:pt x="72" y="96"/>
                    <a:pt x="74" y="98"/>
                    <a:pt x="75" y="97"/>
                  </a:cubicBezTo>
                  <a:cubicBezTo>
                    <a:pt x="77" y="97"/>
                    <a:pt x="78" y="95"/>
                    <a:pt x="79" y="94"/>
                  </a:cubicBezTo>
                  <a:cubicBezTo>
                    <a:pt x="80" y="93"/>
                    <a:pt x="81" y="90"/>
                    <a:pt x="82" y="89"/>
                  </a:cubicBezTo>
                  <a:cubicBezTo>
                    <a:pt x="82" y="88"/>
                    <a:pt x="81" y="84"/>
                    <a:pt x="82" y="83"/>
                  </a:cubicBezTo>
                  <a:cubicBezTo>
                    <a:pt x="82" y="82"/>
                    <a:pt x="86" y="80"/>
                    <a:pt x="87" y="80"/>
                  </a:cubicBezTo>
                  <a:cubicBezTo>
                    <a:pt x="89" y="79"/>
                    <a:pt x="92" y="79"/>
                    <a:pt x="94" y="79"/>
                  </a:cubicBezTo>
                  <a:cubicBezTo>
                    <a:pt x="95" y="79"/>
                    <a:pt x="98" y="80"/>
                    <a:pt x="99" y="79"/>
                  </a:cubicBezTo>
                  <a:cubicBezTo>
                    <a:pt x="100" y="79"/>
                    <a:pt x="102" y="78"/>
                    <a:pt x="103" y="7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7" name="Freeform 154">
              <a:extLst>
                <a:ext uri="{FF2B5EF4-FFF2-40B4-BE49-F238E27FC236}">
                  <a16:creationId xmlns:a16="http://schemas.microsoft.com/office/drawing/2014/main" id="{4139B191-A28C-478A-85D6-EED4270EE8DA}"/>
                </a:ext>
              </a:extLst>
            </p:cNvPr>
            <p:cNvSpPr>
              <a:spLocks/>
            </p:cNvSpPr>
            <p:nvPr/>
          </p:nvSpPr>
          <p:spPr bwMode="auto">
            <a:xfrm>
              <a:off x="6814456" y="2526390"/>
              <a:ext cx="67780" cy="86757"/>
            </a:xfrm>
            <a:custGeom>
              <a:avLst/>
              <a:gdLst/>
              <a:ahLst/>
              <a:cxnLst>
                <a:cxn ang="0">
                  <a:pos x="17" y="24"/>
                </a:cxn>
                <a:cxn ang="0">
                  <a:pos x="23" y="19"/>
                </a:cxn>
                <a:cxn ang="0">
                  <a:pos x="26" y="11"/>
                </a:cxn>
                <a:cxn ang="0">
                  <a:pos x="23" y="5"/>
                </a:cxn>
                <a:cxn ang="0">
                  <a:pos x="20" y="1"/>
                </a:cxn>
                <a:cxn ang="0">
                  <a:pos x="11" y="2"/>
                </a:cxn>
                <a:cxn ang="0">
                  <a:pos x="4" y="8"/>
                </a:cxn>
                <a:cxn ang="0">
                  <a:pos x="1" y="15"/>
                </a:cxn>
                <a:cxn ang="0">
                  <a:pos x="2" y="23"/>
                </a:cxn>
                <a:cxn ang="0">
                  <a:pos x="4" y="27"/>
                </a:cxn>
                <a:cxn ang="0">
                  <a:pos x="6" y="33"/>
                </a:cxn>
                <a:cxn ang="0">
                  <a:pos x="10" y="34"/>
                </a:cxn>
                <a:cxn ang="0">
                  <a:pos x="13" y="27"/>
                </a:cxn>
                <a:cxn ang="0">
                  <a:pos x="17" y="24"/>
                </a:cxn>
              </a:cxnLst>
              <a:rect l="0" t="0" r="r" b="b"/>
              <a:pathLst>
                <a:path w="26" h="34">
                  <a:moveTo>
                    <a:pt x="17" y="24"/>
                  </a:moveTo>
                  <a:cubicBezTo>
                    <a:pt x="19" y="22"/>
                    <a:pt x="22" y="20"/>
                    <a:pt x="23" y="19"/>
                  </a:cubicBezTo>
                  <a:cubicBezTo>
                    <a:pt x="25" y="17"/>
                    <a:pt x="26" y="13"/>
                    <a:pt x="26" y="11"/>
                  </a:cubicBezTo>
                  <a:cubicBezTo>
                    <a:pt x="26" y="10"/>
                    <a:pt x="24" y="7"/>
                    <a:pt x="23" y="5"/>
                  </a:cubicBezTo>
                  <a:cubicBezTo>
                    <a:pt x="22" y="4"/>
                    <a:pt x="21" y="1"/>
                    <a:pt x="20" y="1"/>
                  </a:cubicBezTo>
                  <a:cubicBezTo>
                    <a:pt x="18" y="0"/>
                    <a:pt x="13" y="1"/>
                    <a:pt x="11" y="2"/>
                  </a:cubicBezTo>
                  <a:cubicBezTo>
                    <a:pt x="9" y="3"/>
                    <a:pt x="5" y="6"/>
                    <a:pt x="4" y="8"/>
                  </a:cubicBezTo>
                  <a:cubicBezTo>
                    <a:pt x="3" y="9"/>
                    <a:pt x="1" y="13"/>
                    <a:pt x="1" y="15"/>
                  </a:cubicBezTo>
                  <a:cubicBezTo>
                    <a:pt x="0" y="17"/>
                    <a:pt x="1" y="21"/>
                    <a:pt x="2" y="23"/>
                  </a:cubicBezTo>
                  <a:cubicBezTo>
                    <a:pt x="2" y="24"/>
                    <a:pt x="4" y="26"/>
                    <a:pt x="4" y="27"/>
                  </a:cubicBezTo>
                  <a:cubicBezTo>
                    <a:pt x="5" y="28"/>
                    <a:pt x="5" y="32"/>
                    <a:pt x="6" y="33"/>
                  </a:cubicBezTo>
                  <a:cubicBezTo>
                    <a:pt x="7" y="34"/>
                    <a:pt x="9" y="34"/>
                    <a:pt x="10" y="34"/>
                  </a:cubicBezTo>
                  <a:cubicBezTo>
                    <a:pt x="11" y="33"/>
                    <a:pt x="12" y="29"/>
                    <a:pt x="13" y="27"/>
                  </a:cubicBezTo>
                  <a:cubicBezTo>
                    <a:pt x="14" y="26"/>
                    <a:pt x="16" y="25"/>
                    <a:pt x="17" y="2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8" name="Freeform 155">
              <a:extLst>
                <a:ext uri="{FF2B5EF4-FFF2-40B4-BE49-F238E27FC236}">
                  <a16:creationId xmlns:a16="http://schemas.microsoft.com/office/drawing/2014/main" id="{136FAE53-A24F-4D58-BABA-E02435FBC3C1}"/>
                </a:ext>
              </a:extLst>
            </p:cNvPr>
            <p:cNvSpPr>
              <a:spLocks/>
            </p:cNvSpPr>
            <p:nvPr/>
          </p:nvSpPr>
          <p:spPr bwMode="auto">
            <a:xfrm>
              <a:off x="6871391" y="2119716"/>
              <a:ext cx="271116" cy="227737"/>
            </a:xfrm>
            <a:custGeom>
              <a:avLst/>
              <a:gdLst/>
              <a:ahLst/>
              <a:cxnLst>
                <a:cxn ang="0">
                  <a:pos x="27" y="71"/>
                </a:cxn>
                <a:cxn ang="0">
                  <a:pos x="27" y="63"/>
                </a:cxn>
                <a:cxn ang="0">
                  <a:pos x="19" y="63"/>
                </a:cxn>
                <a:cxn ang="0">
                  <a:pos x="10" y="66"/>
                </a:cxn>
                <a:cxn ang="0">
                  <a:pos x="2" y="65"/>
                </a:cxn>
                <a:cxn ang="0">
                  <a:pos x="5" y="58"/>
                </a:cxn>
                <a:cxn ang="0">
                  <a:pos x="3" y="52"/>
                </a:cxn>
                <a:cxn ang="0">
                  <a:pos x="8" y="41"/>
                </a:cxn>
                <a:cxn ang="0">
                  <a:pos x="5" y="34"/>
                </a:cxn>
                <a:cxn ang="0">
                  <a:pos x="1" y="25"/>
                </a:cxn>
                <a:cxn ang="0">
                  <a:pos x="8" y="12"/>
                </a:cxn>
                <a:cxn ang="0">
                  <a:pos x="25" y="14"/>
                </a:cxn>
                <a:cxn ang="0">
                  <a:pos x="39" y="11"/>
                </a:cxn>
                <a:cxn ang="0">
                  <a:pos x="56" y="11"/>
                </a:cxn>
                <a:cxn ang="0">
                  <a:pos x="59" y="19"/>
                </a:cxn>
                <a:cxn ang="0">
                  <a:pos x="67" y="27"/>
                </a:cxn>
                <a:cxn ang="0">
                  <a:pos x="76" y="23"/>
                </a:cxn>
                <a:cxn ang="0">
                  <a:pos x="80" y="19"/>
                </a:cxn>
                <a:cxn ang="0">
                  <a:pos x="87" y="9"/>
                </a:cxn>
                <a:cxn ang="0">
                  <a:pos x="97" y="9"/>
                </a:cxn>
                <a:cxn ang="0">
                  <a:pos x="99" y="4"/>
                </a:cxn>
                <a:cxn ang="0">
                  <a:pos x="104" y="3"/>
                </a:cxn>
                <a:cxn ang="0">
                  <a:pos x="102" y="16"/>
                </a:cxn>
                <a:cxn ang="0">
                  <a:pos x="92" y="27"/>
                </a:cxn>
                <a:cxn ang="0">
                  <a:pos x="89" y="38"/>
                </a:cxn>
                <a:cxn ang="0">
                  <a:pos x="83" y="41"/>
                </a:cxn>
                <a:cxn ang="0">
                  <a:pos x="79" y="52"/>
                </a:cxn>
                <a:cxn ang="0">
                  <a:pos x="80" y="61"/>
                </a:cxn>
                <a:cxn ang="0">
                  <a:pos x="84" y="68"/>
                </a:cxn>
                <a:cxn ang="0">
                  <a:pos x="81" y="76"/>
                </a:cxn>
                <a:cxn ang="0">
                  <a:pos x="85" y="83"/>
                </a:cxn>
                <a:cxn ang="0">
                  <a:pos x="84" y="87"/>
                </a:cxn>
                <a:cxn ang="0">
                  <a:pos x="78" y="81"/>
                </a:cxn>
                <a:cxn ang="0">
                  <a:pos x="70" y="74"/>
                </a:cxn>
                <a:cxn ang="0">
                  <a:pos x="61" y="68"/>
                </a:cxn>
                <a:cxn ang="0">
                  <a:pos x="58" y="58"/>
                </a:cxn>
                <a:cxn ang="0">
                  <a:pos x="61" y="50"/>
                </a:cxn>
                <a:cxn ang="0">
                  <a:pos x="63" y="43"/>
                </a:cxn>
                <a:cxn ang="0">
                  <a:pos x="57" y="41"/>
                </a:cxn>
                <a:cxn ang="0">
                  <a:pos x="51" y="40"/>
                </a:cxn>
                <a:cxn ang="0">
                  <a:pos x="45" y="52"/>
                </a:cxn>
                <a:cxn ang="0">
                  <a:pos x="39" y="59"/>
                </a:cxn>
                <a:cxn ang="0">
                  <a:pos x="39" y="65"/>
                </a:cxn>
                <a:cxn ang="0">
                  <a:pos x="45" y="66"/>
                </a:cxn>
                <a:cxn ang="0">
                  <a:pos x="47" y="74"/>
                </a:cxn>
                <a:cxn ang="0">
                  <a:pos x="39" y="78"/>
                </a:cxn>
                <a:cxn ang="0">
                  <a:pos x="32" y="76"/>
                </a:cxn>
              </a:cxnLst>
              <a:rect l="0" t="0" r="r" b="b"/>
              <a:pathLst>
                <a:path w="104" h="87">
                  <a:moveTo>
                    <a:pt x="28" y="75"/>
                  </a:moveTo>
                  <a:cubicBezTo>
                    <a:pt x="28" y="74"/>
                    <a:pt x="27" y="72"/>
                    <a:pt x="27" y="71"/>
                  </a:cubicBezTo>
                  <a:cubicBezTo>
                    <a:pt x="27" y="70"/>
                    <a:pt x="29" y="68"/>
                    <a:pt x="29" y="66"/>
                  </a:cubicBezTo>
                  <a:cubicBezTo>
                    <a:pt x="29" y="66"/>
                    <a:pt x="28" y="64"/>
                    <a:pt x="27" y="63"/>
                  </a:cubicBezTo>
                  <a:cubicBezTo>
                    <a:pt x="27" y="62"/>
                    <a:pt x="25" y="61"/>
                    <a:pt x="24" y="61"/>
                  </a:cubicBezTo>
                  <a:cubicBezTo>
                    <a:pt x="23" y="61"/>
                    <a:pt x="20" y="62"/>
                    <a:pt x="19" y="63"/>
                  </a:cubicBezTo>
                  <a:cubicBezTo>
                    <a:pt x="18" y="63"/>
                    <a:pt x="17" y="65"/>
                    <a:pt x="16" y="66"/>
                  </a:cubicBezTo>
                  <a:cubicBezTo>
                    <a:pt x="15" y="67"/>
                    <a:pt x="11" y="66"/>
                    <a:pt x="10" y="66"/>
                  </a:cubicBezTo>
                  <a:cubicBezTo>
                    <a:pt x="8" y="66"/>
                    <a:pt x="5" y="68"/>
                    <a:pt x="4" y="67"/>
                  </a:cubicBezTo>
                  <a:cubicBezTo>
                    <a:pt x="3" y="67"/>
                    <a:pt x="2" y="66"/>
                    <a:pt x="2" y="65"/>
                  </a:cubicBezTo>
                  <a:cubicBezTo>
                    <a:pt x="2" y="64"/>
                    <a:pt x="2" y="62"/>
                    <a:pt x="2" y="61"/>
                  </a:cubicBezTo>
                  <a:cubicBezTo>
                    <a:pt x="3" y="60"/>
                    <a:pt x="5" y="59"/>
                    <a:pt x="5" y="58"/>
                  </a:cubicBezTo>
                  <a:cubicBezTo>
                    <a:pt x="6" y="57"/>
                    <a:pt x="6" y="55"/>
                    <a:pt x="6" y="54"/>
                  </a:cubicBezTo>
                  <a:cubicBezTo>
                    <a:pt x="5" y="53"/>
                    <a:pt x="4" y="53"/>
                    <a:pt x="3" y="52"/>
                  </a:cubicBezTo>
                  <a:cubicBezTo>
                    <a:pt x="2" y="50"/>
                    <a:pt x="2" y="45"/>
                    <a:pt x="3" y="44"/>
                  </a:cubicBezTo>
                  <a:cubicBezTo>
                    <a:pt x="4" y="43"/>
                    <a:pt x="7" y="42"/>
                    <a:pt x="8" y="41"/>
                  </a:cubicBezTo>
                  <a:cubicBezTo>
                    <a:pt x="8" y="40"/>
                    <a:pt x="9" y="38"/>
                    <a:pt x="8" y="37"/>
                  </a:cubicBezTo>
                  <a:cubicBezTo>
                    <a:pt x="8" y="36"/>
                    <a:pt x="6" y="35"/>
                    <a:pt x="5" y="34"/>
                  </a:cubicBezTo>
                  <a:cubicBezTo>
                    <a:pt x="4" y="34"/>
                    <a:pt x="1" y="33"/>
                    <a:pt x="1" y="32"/>
                  </a:cubicBezTo>
                  <a:cubicBezTo>
                    <a:pt x="0" y="31"/>
                    <a:pt x="1" y="27"/>
                    <a:pt x="1" y="25"/>
                  </a:cubicBezTo>
                  <a:cubicBezTo>
                    <a:pt x="1" y="23"/>
                    <a:pt x="1" y="18"/>
                    <a:pt x="2" y="17"/>
                  </a:cubicBezTo>
                  <a:cubicBezTo>
                    <a:pt x="2" y="15"/>
                    <a:pt x="6" y="12"/>
                    <a:pt x="8" y="12"/>
                  </a:cubicBezTo>
                  <a:cubicBezTo>
                    <a:pt x="10" y="11"/>
                    <a:pt x="14" y="11"/>
                    <a:pt x="16" y="11"/>
                  </a:cubicBezTo>
                  <a:cubicBezTo>
                    <a:pt x="18" y="11"/>
                    <a:pt x="23" y="13"/>
                    <a:pt x="25" y="14"/>
                  </a:cubicBezTo>
                  <a:cubicBezTo>
                    <a:pt x="27" y="14"/>
                    <a:pt x="32" y="14"/>
                    <a:pt x="34" y="14"/>
                  </a:cubicBezTo>
                  <a:cubicBezTo>
                    <a:pt x="35" y="13"/>
                    <a:pt x="38" y="11"/>
                    <a:pt x="39" y="11"/>
                  </a:cubicBezTo>
                  <a:cubicBezTo>
                    <a:pt x="41" y="10"/>
                    <a:pt x="46" y="10"/>
                    <a:pt x="48" y="10"/>
                  </a:cubicBezTo>
                  <a:cubicBezTo>
                    <a:pt x="50" y="10"/>
                    <a:pt x="55" y="10"/>
                    <a:pt x="56" y="11"/>
                  </a:cubicBezTo>
                  <a:cubicBezTo>
                    <a:pt x="57" y="12"/>
                    <a:pt x="58" y="13"/>
                    <a:pt x="58" y="14"/>
                  </a:cubicBezTo>
                  <a:cubicBezTo>
                    <a:pt x="58" y="15"/>
                    <a:pt x="58" y="18"/>
                    <a:pt x="59" y="19"/>
                  </a:cubicBezTo>
                  <a:cubicBezTo>
                    <a:pt x="59" y="21"/>
                    <a:pt x="60" y="24"/>
                    <a:pt x="61" y="25"/>
                  </a:cubicBezTo>
                  <a:cubicBezTo>
                    <a:pt x="62" y="26"/>
                    <a:pt x="65" y="27"/>
                    <a:pt x="67" y="27"/>
                  </a:cubicBezTo>
                  <a:cubicBezTo>
                    <a:pt x="69" y="27"/>
                    <a:pt x="71" y="25"/>
                    <a:pt x="73" y="24"/>
                  </a:cubicBezTo>
                  <a:cubicBezTo>
                    <a:pt x="74" y="24"/>
                    <a:pt x="75" y="23"/>
                    <a:pt x="76" y="23"/>
                  </a:cubicBezTo>
                  <a:cubicBezTo>
                    <a:pt x="77" y="23"/>
                    <a:pt x="80" y="23"/>
                    <a:pt x="80" y="23"/>
                  </a:cubicBezTo>
                  <a:cubicBezTo>
                    <a:pt x="81" y="22"/>
                    <a:pt x="80" y="20"/>
                    <a:pt x="80" y="19"/>
                  </a:cubicBezTo>
                  <a:cubicBezTo>
                    <a:pt x="81" y="18"/>
                    <a:pt x="82" y="15"/>
                    <a:pt x="82" y="14"/>
                  </a:cubicBezTo>
                  <a:cubicBezTo>
                    <a:pt x="83" y="13"/>
                    <a:pt x="85" y="10"/>
                    <a:pt x="87" y="9"/>
                  </a:cubicBezTo>
                  <a:cubicBezTo>
                    <a:pt x="88" y="8"/>
                    <a:pt x="91" y="8"/>
                    <a:pt x="92" y="8"/>
                  </a:cubicBezTo>
                  <a:cubicBezTo>
                    <a:pt x="93" y="8"/>
                    <a:pt x="96" y="9"/>
                    <a:pt x="97" y="9"/>
                  </a:cubicBezTo>
                  <a:cubicBezTo>
                    <a:pt x="98" y="9"/>
                    <a:pt x="99" y="8"/>
                    <a:pt x="99" y="7"/>
                  </a:cubicBezTo>
                  <a:cubicBezTo>
                    <a:pt x="100" y="6"/>
                    <a:pt x="99" y="4"/>
                    <a:pt x="99" y="4"/>
                  </a:cubicBezTo>
                  <a:cubicBezTo>
                    <a:pt x="100" y="2"/>
                    <a:pt x="102" y="0"/>
                    <a:pt x="103" y="0"/>
                  </a:cubicBezTo>
                  <a:cubicBezTo>
                    <a:pt x="104" y="0"/>
                    <a:pt x="104" y="2"/>
                    <a:pt x="104" y="3"/>
                  </a:cubicBezTo>
                  <a:cubicBezTo>
                    <a:pt x="104" y="5"/>
                    <a:pt x="104" y="7"/>
                    <a:pt x="104" y="9"/>
                  </a:cubicBezTo>
                  <a:cubicBezTo>
                    <a:pt x="104" y="10"/>
                    <a:pt x="103" y="14"/>
                    <a:pt x="102" y="16"/>
                  </a:cubicBezTo>
                  <a:cubicBezTo>
                    <a:pt x="101" y="18"/>
                    <a:pt x="98" y="21"/>
                    <a:pt x="96" y="22"/>
                  </a:cubicBezTo>
                  <a:cubicBezTo>
                    <a:pt x="95" y="24"/>
                    <a:pt x="93" y="26"/>
                    <a:pt x="92" y="27"/>
                  </a:cubicBezTo>
                  <a:cubicBezTo>
                    <a:pt x="91" y="29"/>
                    <a:pt x="90" y="32"/>
                    <a:pt x="90" y="34"/>
                  </a:cubicBezTo>
                  <a:cubicBezTo>
                    <a:pt x="89" y="35"/>
                    <a:pt x="89" y="37"/>
                    <a:pt x="89" y="38"/>
                  </a:cubicBezTo>
                  <a:cubicBezTo>
                    <a:pt x="88" y="39"/>
                    <a:pt x="86" y="40"/>
                    <a:pt x="85" y="41"/>
                  </a:cubicBezTo>
                  <a:cubicBezTo>
                    <a:pt x="85" y="41"/>
                    <a:pt x="83" y="41"/>
                    <a:pt x="83" y="41"/>
                  </a:cubicBezTo>
                  <a:cubicBezTo>
                    <a:pt x="82" y="42"/>
                    <a:pt x="82" y="46"/>
                    <a:pt x="81" y="48"/>
                  </a:cubicBezTo>
                  <a:cubicBezTo>
                    <a:pt x="81" y="49"/>
                    <a:pt x="79" y="51"/>
                    <a:pt x="79" y="52"/>
                  </a:cubicBezTo>
                  <a:cubicBezTo>
                    <a:pt x="78" y="53"/>
                    <a:pt x="77" y="55"/>
                    <a:pt x="77" y="57"/>
                  </a:cubicBezTo>
                  <a:cubicBezTo>
                    <a:pt x="78" y="58"/>
                    <a:pt x="79" y="60"/>
                    <a:pt x="80" y="61"/>
                  </a:cubicBezTo>
                  <a:cubicBezTo>
                    <a:pt x="80" y="62"/>
                    <a:pt x="82" y="63"/>
                    <a:pt x="83" y="63"/>
                  </a:cubicBezTo>
                  <a:cubicBezTo>
                    <a:pt x="83" y="64"/>
                    <a:pt x="84" y="66"/>
                    <a:pt x="84" y="68"/>
                  </a:cubicBezTo>
                  <a:cubicBezTo>
                    <a:pt x="84" y="69"/>
                    <a:pt x="84" y="72"/>
                    <a:pt x="83" y="74"/>
                  </a:cubicBezTo>
                  <a:cubicBezTo>
                    <a:pt x="83" y="75"/>
                    <a:pt x="82" y="76"/>
                    <a:pt x="81" y="76"/>
                  </a:cubicBezTo>
                  <a:cubicBezTo>
                    <a:pt x="81" y="77"/>
                    <a:pt x="81" y="79"/>
                    <a:pt x="81" y="79"/>
                  </a:cubicBezTo>
                  <a:cubicBezTo>
                    <a:pt x="82" y="80"/>
                    <a:pt x="84" y="82"/>
                    <a:pt x="85" y="83"/>
                  </a:cubicBezTo>
                  <a:cubicBezTo>
                    <a:pt x="85" y="83"/>
                    <a:pt x="85" y="85"/>
                    <a:pt x="85" y="86"/>
                  </a:cubicBezTo>
                  <a:cubicBezTo>
                    <a:pt x="85" y="86"/>
                    <a:pt x="84" y="87"/>
                    <a:pt x="84" y="87"/>
                  </a:cubicBezTo>
                  <a:cubicBezTo>
                    <a:pt x="83" y="86"/>
                    <a:pt x="82" y="85"/>
                    <a:pt x="81" y="84"/>
                  </a:cubicBezTo>
                  <a:cubicBezTo>
                    <a:pt x="80" y="83"/>
                    <a:pt x="78" y="82"/>
                    <a:pt x="78" y="81"/>
                  </a:cubicBezTo>
                  <a:cubicBezTo>
                    <a:pt x="76" y="80"/>
                    <a:pt x="74" y="77"/>
                    <a:pt x="73" y="76"/>
                  </a:cubicBezTo>
                  <a:cubicBezTo>
                    <a:pt x="72" y="76"/>
                    <a:pt x="71" y="75"/>
                    <a:pt x="70" y="74"/>
                  </a:cubicBezTo>
                  <a:cubicBezTo>
                    <a:pt x="69" y="74"/>
                    <a:pt x="67" y="72"/>
                    <a:pt x="66" y="71"/>
                  </a:cubicBezTo>
                  <a:cubicBezTo>
                    <a:pt x="65" y="70"/>
                    <a:pt x="62" y="69"/>
                    <a:pt x="61" y="68"/>
                  </a:cubicBezTo>
                  <a:cubicBezTo>
                    <a:pt x="60" y="67"/>
                    <a:pt x="58" y="64"/>
                    <a:pt x="58" y="63"/>
                  </a:cubicBezTo>
                  <a:cubicBezTo>
                    <a:pt x="58" y="62"/>
                    <a:pt x="58" y="59"/>
                    <a:pt x="58" y="58"/>
                  </a:cubicBezTo>
                  <a:cubicBezTo>
                    <a:pt x="58" y="57"/>
                    <a:pt x="59" y="56"/>
                    <a:pt x="60" y="56"/>
                  </a:cubicBezTo>
                  <a:cubicBezTo>
                    <a:pt x="60" y="54"/>
                    <a:pt x="61" y="51"/>
                    <a:pt x="61" y="50"/>
                  </a:cubicBezTo>
                  <a:cubicBezTo>
                    <a:pt x="61" y="49"/>
                    <a:pt x="60" y="46"/>
                    <a:pt x="60" y="45"/>
                  </a:cubicBezTo>
                  <a:cubicBezTo>
                    <a:pt x="61" y="44"/>
                    <a:pt x="63" y="44"/>
                    <a:pt x="63" y="43"/>
                  </a:cubicBezTo>
                  <a:cubicBezTo>
                    <a:pt x="63" y="42"/>
                    <a:pt x="61" y="41"/>
                    <a:pt x="61" y="41"/>
                  </a:cubicBezTo>
                  <a:cubicBezTo>
                    <a:pt x="60" y="40"/>
                    <a:pt x="58" y="41"/>
                    <a:pt x="57" y="41"/>
                  </a:cubicBezTo>
                  <a:cubicBezTo>
                    <a:pt x="57" y="40"/>
                    <a:pt x="56" y="40"/>
                    <a:pt x="55" y="40"/>
                  </a:cubicBezTo>
                  <a:cubicBezTo>
                    <a:pt x="54" y="39"/>
                    <a:pt x="52" y="40"/>
                    <a:pt x="51" y="40"/>
                  </a:cubicBezTo>
                  <a:cubicBezTo>
                    <a:pt x="50" y="41"/>
                    <a:pt x="47" y="43"/>
                    <a:pt x="46" y="45"/>
                  </a:cubicBezTo>
                  <a:cubicBezTo>
                    <a:pt x="45" y="46"/>
                    <a:pt x="46" y="51"/>
                    <a:pt x="45" y="52"/>
                  </a:cubicBezTo>
                  <a:cubicBezTo>
                    <a:pt x="45" y="53"/>
                    <a:pt x="43" y="55"/>
                    <a:pt x="42" y="56"/>
                  </a:cubicBezTo>
                  <a:cubicBezTo>
                    <a:pt x="41" y="57"/>
                    <a:pt x="39" y="58"/>
                    <a:pt x="39" y="59"/>
                  </a:cubicBezTo>
                  <a:cubicBezTo>
                    <a:pt x="38" y="59"/>
                    <a:pt x="36" y="61"/>
                    <a:pt x="36" y="62"/>
                  </a:cubicBezTo>
                  <a:cubicBezTo>
                    <a:pt x="37" y="63"/>
                    <a:pt x="38" y="65"/>
                    <a:pt x="39" y="65"/>
                  </a:cubicBezTo>
                  <a:cubicBezTo>
                    <a:pt x="40" y="65"/>
                    <a:pt x="43" y="63"/>
                    <a:pt x="44" y="63"/>
                  </a:cubicBezTo>
                  <a:cubicBezTo>
                    <a:pt x="44" y="64"/>
                    <a:pt x="45" y="65"/>
                    <a:pt x="45" y="66"/>
                  </a:cubicBezTo>
                  <a:cubicBezTo>
                    <a:pt x="46" y="67"/>
                    <a:pt x="47" y="69"/>
                    <a:pt x="47" y="70"/>
                  </a:cubicBezTo>
                  <a:cubicBezTo>
                    <a:pt x="47" y="71"/>
                    <a:pt x="47" y="73"/>
                    <a:pt x="47" y="74"/>
                  </a:cubicBezTo>
                  <a:cubicBezTo>
                    <a:pt x="46" y="75"/>
                    <a:pt x="44" y="77"/>
                    <a:pt x="43" y="78"/>
                  </a:cubicBezTo>
                  <a:cubicBezTo>
                    <a:pt x="42" y="78"/>
                    <a:pt x="40" y="78"/>
                    <a:pt x="39" y="78"/>
                  </a:cubicBezTo>
                  <a:cubicBezTo>
                    <a:pt x="38" y="77"/>
                    <a:pt x="36" y="76"/>
                    <a:pt x="35" y="76"/>
                  </a:cubicBezTo>
                  <a:cubicBezTo>
                    <a:pt x="35" y="75"/>
                    <a:pt x="33" y="76"/>
                    <a:pt x="32" y="76"/>
                  </a:cubicBezTo>
                  <a:cubicBezTo>
                    <a:pt x="31" y="76"/>
                    <a:pt x="29" y="75"/>
                    <a:pt x="28" y="75"/>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cap="flat">
              <a:solidFill>
                <a:schemeClr val="bg1">
                  <a:alpha val="50000"/>
                </a:schemeClr>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155" name="Group 154">
            <a:extLst>
              <a:ext uri="{FF2B5EF4-FFF2-40B4-BE49-F238E27FC236}">
                <a16:creationId xmlns:a16="http://schemas.microsoft.com/office/drawing/2014/main" id="{3DFA621E-074C-43E5-B952-3854DE202AB9}"/>
              </a:ext>
            </a:extLst>
          </p:cNvPr>
          <p:cNvGrpSpPr/>
          <p:nvPr/>
        </p:nvGrpSpPr>
        <p:grpSpPr>
          <a:xfrm>
            <a:off x="1219563" y="3089430"/>
            <a:ext cx="2743200" cy="508758"/>
            <a:chOff x="1066801" y="2238247"/>
            <a:chExt cx="2743200" cy="508758"/>
          </a:xfrm>
        </p:grpSpPr>
        <p:sp>
          <p:nvSpPr>
            <p:cNvPr id="156" name="Freeform: Shape 155">
              <a:extLst>
                <a:ext uri="{FF2B5EF4-FFF2-40B4-BE49-F238E27FC236}">
                  <a16:creationId xmlns:a16="http://schemas.microsoft.com/office/drawing/2014/main" id="{72F8D9AB-DB96-4768-BAE4-1DF3F541A49A}"/>
                </a:ext>
              </a:extLst>
            </p:cNvPr>
            <p:cNvSpPr>
              <a:spLocks noChangeAspect="1"/>
            </p:cNvSpPr>
            <p:nvPr/>
          </p:nvSpPr>
          <p:spPr>
            <a:xfrm rot="10800000">
              <a:off x="1066801" y="2238247"/>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7" name="Text Box 10">
              <a:extLst>
                <a:ext uri="{FF2B5EF4-FFF2-40B4-BE49-F238E27FC236}">
                  <a16:creationId xmlns:a16="http://schemas.microsoft.com/office/drawing/2014/main" id="{578E77D7-826F-42AE-9BDD-0A9E26FB5EA7}"/>
                </a:ext>
              </a:extLst>
            </p:cNvPr>
            <p:cNvSpPr txBox="1">
              <a:spLocks noChangeArrowheads="1"/>
            </p:cNvSpPr>
            <p:nvPr/>
          </p:nvSpPr>
          <p:spPr bwMode="auto">
            <a:xfrm>
              <a:off x="1356365" y="2323349"/>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58" name="Group 157">
            <a:extLst>
              <a:ext uri="{FF2B5EF4-FFF2-40B4-BE49-F238E27FC236}">
                <a16:creationId xmlns:a16="http://schemas.microsoft.com/office/drawing/2014/main" id="{91F894D4-91EF-4C48-8D20-6EAA6528DFBB}"/>
              </a:ext>
            </a:extLst>
          </p:cNvPr>
          <p:cNvGrpSpPr/>
          <p:nvPr/>
        </p:nvGrpSpPr>
        <p:grpSpPr>
          <a:xfrm>
            <a:off x="6963276" y="1158322"/>
            <a:ext cx="2743200" cy="508758"/>
            <a:chOff x="7772400" y="675620"/>
            <a:chExt cx="2743200" cy="508758"/>
          </a:xfrm>
        </p:grpSpPr>
        <p:sp>
          <p:nvSpPr>
            <p:cNvPr id="159" name="Freeform: Shape 158">
              <a:extLst>
                <a:ext uri="{FF2B5EF4-FFF2-40B4-BE49-F238E27FC236}">
                  <a16:creationId xmlns:a16="http://schemas.microsoft.com/office/drawing/2014/main" id="{ED0607BA-20A9-4CF7-B72F-EB0C326DA20C}"/>
                </a:ext>
              </a:extLst>
            </p:cNvPr>
            <p:cNvSpPr>
              <a:spLocks noChangeAspect="1"/>
            </p:cNvSpPr>
            <p:nvPr/>
          </p:nvSpPr>
          <p:spPr>
            <a:xfrm>
              <a:off x="7772400" y="675620"/>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0" name="Text Box 10">
              <a:extLst>
                <a:ext uri="{FF2B5EF4-FFF2-40B4-BE49-F238E27FC236}">
                  <a16:creationId xmlns:a16="http://schemas.microsoft.com/office/drawing/2014/main" id="{CA69F4BE-8543-40FD-887A-4FF39A8A086A}"/>
                </a:ext>
              </a:extLst>
            </p:cNvPr>
            <p:cNvSpPr txBox="1">
              <a:spLocks noChangeArrowheads="1"/>
            </p:cNvSpPr>
            <p:nvPr/>
          </p:nvSpPr>
          <p:spPr bwMode="auto">
            <a:xfrm>
              <a:off x="8250564" y="745133"/>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1" name="Group 160">
            <a:extLst>
              <a:ext uri="{FF2B5EF4-FFF2-40B4-BE49-F238E27FC236}">
                <a16:creationId xmlns:a16="http://schemas.microsoft.com/office/drawing/2014/main" id="{62E8A12D-4675-477B-BDE5-38ADD88BB4A3}"/>
              </a:ext>
            </a:extLst>
          </p:cNvPr>
          <p:cNvGrpSpPr/>
          <p:nvPr/>
        </p:nvGrpSpPr>
        <p:grpSpPr>
          <a:xfrm>
            <a:off x="7373343" y="3669464"/>
            <a:ext cx="2743200" cy="508758"/>
            <a:chOff x="8831418" y="3906966"/>
            <a:chExt cx="2743200" cy="508758"/>
          </a:xfrm>
        </p:grpSpPr>
        <p:sp>
          <p:nvSpPr>
            <p:cNvPr id="162" name="Freeform: Shape 161">
              <a:extLst>
                <a:ext uri="{FF2B5EF4-FFF2-40B4-BE49-F238E27FC236}">
                  <a16:creationId xmlns:a16="http://schemas.microsoft.com/office/drawing/2014/main" id="{9B11D0B3-1CB0-4D80-9132-6F50970B73DD}"/>
                </a:ext>
              </a:extLst>
            </p:cNvPr>
            <p:cNvSpPr>
              <a:spLocks noChangeAspect="1"/>
            </p:cNvSpPr>
            <p:nvPr/>
          </p:nvSpPr>
          <p:spPr>
            <a:xfrm>
              <a:off x="8831418" y="3906966"/>
              <a:ext cx="2743200" cy="508758"/>
            </a:xfrm>
            <a:custGeom>
              <a:avLst/>
              <a:gdLst>
                <a:gd name="connsiteX0" fmla="*/ 0 w 4437325"/>
                <a:gd name="connsiteY0" fmla="*/ 0 h 822960"/>
                <a:gd name="connsiteX1" fmla="*/ 4025845 w 4437325"/>
                <a:gd name="connsiteY1" fmla="*/ 0 h 822960"/>
                <a:gd name="connsiteX2" fmla="*/ 4437325 w 4437325"/>
                <a:gd name="connsiteY2" fmla="*/ 411480 h 822960"/>
                <a:gd name="connsiteX3" fmla="*/ 4025845 w 4437325"/>
                <a:gd name="connsiteY3" fmla="*/ 822960 h 822960"/>
                <a:gd name="connsiteX4" fmla="*/ 0 w 4437325"/>
                <a:gd name="connsiteY4" fmla="*/ 822960 h 82296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437325" h="822960">
                  <a:moveTo>
                    <a:pt x="0" y="0"/>
                  </a:moveTo>
                  <a:lnTo>
                    <a:pt x="4025845" y="0"/>
                  </a:lnTo>
                  <a:cubicBezTo>
                    <a:pt x="4253099" y="0"/>
                    <a:pt x="4437325" y="184226"/>
                    <a:pt x="4437325" y="411480"/>
                  </a:cubicBezTo>
                  <a:cubicBezTo>
                    <a:pt x="4437325" y="638734"/>
                    <a:pt x="4253099" y="822960"/>
                    <a:pt x="4025845" y="822960"/>
                  </a:cubicBezTo>
                  <a:lnTo>
                    <a:pt x="0" y="82296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63" name="Text Box 10">
              <a:extLst>
                <a:ext uri="{FF2B5EF4-FFF2-40B4-BE49-F238E27FC236}">
                  <a16:creationId xmlns:a16="http://schemas.microsoft.com/office/drawing/2014/main" id="{A2371A7A-7A0A-4971-AB06-A8AF78D7FAA7}"/>
                </a:ext>
              </a:extLst>
            </p:cNvPr>
            <p:cNvSpPr txBox="1">
              <a:spLocks noChangeArrowheads="1"/>
            </p:cNvSpPr>
            <p:nvPr/>
          </p:nvSpPr>
          <p:spPr bwMode="auto">
            <a:xfrm>
              <a:off x="9314000" y="3986394"/>
              <a:ext cx="2011680" cy="338554"/>
            </a:xfrm>
            <a:prstGeom prst="rect">
              <a:avLst/>
            </a:prstGeom>
            <a:noFill/>
            <a:ln w="9525">
              <a:noFill/>
              <a:miter lim="800000"/>
              <a:headEnd/>
              <a:tailEnd/>
            </a:ln>
          </p:spPr>
          <p:txBody>
            <a:bodyPr wrap="square" lIns="60960" tIns="30480" rIns="60960" bIns="30480">
              <a:spAutoFit/>
            </a:bodyPr>
            <a:lstStyle/>
            <a:p>
              <a:pPr algn="ctr"/>
              <a:r>
                <a:rPr lang="en-US" dirty="0">
                  <a:solidFill>
                    <a:schemeClr val="bg1"/>
                  </a:solidFill>
                  <a:latin typeface="Bernard MT Condensed" panose="02050806060905020404" pitchFamily="18" charset="0"/>
                </a:rPr>
                <a:t>LOREM IPSUM DOLOR</a:t>
              </a:r>
            </a:p>
          </p:txBody>
        </p:sp>
      </p:grpSp>
      <p:grpSp>
        <p:nvGrpSpPr>
          <p:cNvPr id="164" name="Group 163">
            <a:extLst>
              <a:ext uri="{FF2B5EF4-FFF2-40B4-BE49-F238E27FC236}">
                <a16:creationId xmlns:a16="http://schemas.microsoft.com/office/drawing/2014/main" id="{73445D06-1FE1-4780-9C7A-EEFEF57576A0}"/>
              </a:ext>
            </a:extLst>
          </p:cNvPr>
          <p:cNvGrpSpPr/>
          <p:nvPr/>
        </p:nvGrpSpPr>
        <p:grpSpPr>
          <a:xfrm>
            <a:off x="3717195" y="2788284"/>
            <a:ext cx="1097280" cy="1375905"/>
            <a:chOff x="3564433" y="1937101"/>
            <a:chExt cx="1097280" cy="1375905"/>
          </a:xfrm>
          <a:effectLst>
            <a:outerShdw blurRad="76200" dir="18900000" sy="23000" kx="-1200000" algn="bl" rotWithShape="0">
              <a:prstClr val="black">
                <a:alpha val="13000"/>
              </a:prstClr>
            </a:outerShdw>
          </a:effectLst>
        </p:grpSpPr>
        <p:sp>
          <p:nvSpPr>
            <p:cNvPr id="165" name="Freeform: Shape 164">
              <a:extLst>
                <a:ext uri="{FF2B5EF4-FFF2-40B4-BE49-F238E27FC236}">
                  <a16:creationId xmlns:a16="http://schemas.microsoft.com/office/drawing/2014/main" id="{FF1341CC-A7D5-49AF-8794-768348F0CE34}"/>
                </a:ext>
              </a:extLst>
            </p:cNvPr>
            <p:cNvSpPr>
              <a:spLocks noChangeAspect="1"/>
            </p:cNvSpPr>
            <p:nvPr/>
          </p:nvSpPr>
          <p:spPr>
            <a:xfrm>
              <a:off x="3564433" y="1937101"/>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6" name="Oval 165">
              <a:extLst>
                <a:ext uri="{FF2B5EF4-FFF2-40B4-BE49-F238E27FC236}">
                  <a16:creationId xmlns:a16="http://schemas.microsoft.com/office/drawing/2014/main" id="{1C153BBA-29C6-4F18-8AC8-76CBEDFD74A5}"/>
                </a:ext>
              </a:extLst>
            </p:cNvPr>
            <p:cNvSpPr>
              <a:spLocks noChangeAspect="1"/>
            </p:cNvSpPr>
            <p:nvPr/>
          </p:nvSpPr>
          <p:spPr>
            <a:xfrm>
              <a:off x="3696870" y="2076715"/>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67" name="Graphic 26" descr="Hike">
              <a:extLst>
                <a:ext uri="{FF2B5EF4-FFF2-40B4-BE49-F238E27FC236}">
                  <a16:creationId xmlns:a16="http://schemas.microsoft.com/office/drawing/2014/main" id="{F5A5144A-17AC-4ECD-8466-C499D713F942}"/>
                </a:ext>
              </a:extLst>
            </p:cNvPr>
            <p:cNvGrpSpPr>
              <a:grpSpLocks noChangeAspect="1"/>
            </p:cNvGrpSpPr>
            <p:nvPr/>
          </p:nvGrpSpPr>
          <p:grpSpPr>
            <a:xfrm>
              <a:off x="3835579" y="2208930"/>
              <a:ext cx="548640" cy="548640"/>
              <a:chOff x="5638800" y="2971800"/>
              <a:chExt cx="914400" cy="914400"/>
            </a:xfrm>
            <a:solidFill>
              <a:srgbClr val="4D4D4D"/>
            </a:solidFill>
          </p:grpSpPr>
          <p:sp>
            <p:nvSpPr>
              <p:cNvPr id="168" name="Freeform: Shape 167">
                <a:extLst>
                  <a:ext uri="{FF2B5EF4-FFF2-40B4-BE49-F238E27FC236}">
                    <a16:creationId xmlns:a16="http://schemas.microsoft.com/office/drawing/2014/main" id="{14F0DE14-0CD1-4ABF-A40F-17F91632C21A}"/>
                  </a:ext>
                </a:extLst>
              </p:cNvPr>
              <p:cNvSpPr/>
              <p:nvPr/>
            </p:nvSpPr>
            <p:spPr>
              <a:xfrm>
                <a:off x="6060281" y="3012281"/>
                <a:ext cx="161925" cy="161925"/>
              </a:xfrm>
              <a:custGeom>
                <a:avLst/>
                <a:gdLst>
                  <a:gd name="connsiteX0" fmla="*/ 159544 w 161925"/>
                  <a:gd name="connsiteY0" fmla="*/ 83344 h 161925"/>
                  <a:gd name="connsiteX1" fmla="*/ 83344 w 161925"/>
                  <a:gd name="connsiteY1" fmla="*/ 159544 h 161925"/>
                  <a:gd name="connsiteX2" fmla="*/ 7144 w 161925"/>
                  <a:gd name="connsiteY2" fmla="*/ 83344 h 161925"/>
                  <a:gd name="connsiteX3" fmla="*/ 83344 w 161925"/>
                  <a:gd name="connsiteY3" fmla="*/ 7144 h 161925"/>
                  <a:gd name="connsiteX4" fmla="*/ 159544 w 161925"/>
                  <a:gd name="connsiteY4" fmla="*/ 83344 h 161925"/>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61925" h="161925">
                    <a:moveTo>
                      <a:pt x="159544" y="83344"/>
                    </a:moveTo>
                    <a:cubicBezTo>
                      <a:pt x="159544" y="125428"/>
                      <a:pt x="125428" y="159544"/>
                      <a:pt x="83344" y="159544"/>
                    </a:cubicBezTo>
                    <a:cubicBezTo>
                      <a:pt x="41260" y="159544"/>
                      <a:pt x="7144" y="125428"/>
                      <a:pt x="7144" y="83344"/>
                    </a:cubicBezTo>
                    <a:cubicBezTo>
                      <a:pt x="7144" y="41260"/>
                      <a:pt x="41260" y="7144"/>
                      <a:pt x="83344" y="7144"/>
                    </a:cubicBezTo>
                    <a:cubicBezTo>
                      <a:pt x="125428" y="7144"/>
                      <a:pt x="159544" y="41260"/>
                      <a:pt x="159544" y="83344"/>
                    </a:cubicBezTo>
                    <a:close/>
                  </a:path>
                </a:pathLst>
              </a:custGeom>
              <a:grpFill/>
              <a:ln w="9525" cap="flat">
                <a:noFill/>
                <a:prstDash val="solid"/>
                <a:miter/>
              </a:ln>
            </p:spPr>
            <p:txBody>
              <a:bodyPr rtlCol="0" anchor="ctr"/>
              <a:lstStyle/>
              <a:p>
                <a:endParaRPr lang="en-US"/>
              </a:p>
            </p:txBody>
          </p:sp>
          <p:sp>
            <p:nvSpPr>
              <p:cNvPr id="169" name="Freeform: Shape 168">
                <a:extLst>
                  <a:ext uri="{FF2B5EF4-FFF2-40B4-BE49-F238E27FC236}">
                    <a16:creationId xmlns:a16="http://schemas.microsoft.com/office/drawing/2014/main" id="{6B20CBC0-D561-4DA3-9A5F-6D14B896EDE1}"/>
                  </a:ext>
                </a:extLst>
              </p:cNvPr>
              <p:cNvSpPr/>
              <p:nvPr/>
            </p:nvSpPr>
            <p:spPr>
              <a:xfrm>
                <a:off x="5821896" y="3183731"/>
                <a:ext cx="542925" cy="657225"/>
              </a:xfrm>
              <a:custGeom>
                <a:avLst/>
                <a:gdLst>
                  <a:gd name="connsiteX0" fmla="*/ 309346 w 542925"/>
                  <a:gd name="connsiteY0" fmla="*/ 309086 h 657225"/>
                  <a:gd name="connsiteX1" fmla="*/ 335064 w 542925"/>
                  <a:gd name="connsiteY1" fmla="*/ 180499 h 657225"/>
                  <a:gd name="connsiteX2" fmla="*/ 353161 w 542925"/>
                  <a:gd name="connsiteY2" fmla="*/ 222409 h 657225"/>
                  <a:gd name="connsiteX3" fmla="*/ 376021 w 542925"/>
                  <a:gd name="connsiteY3" fmla="*/ 243364 h 657225"/>
                  <a:gd name="connsiteX4" fmla="*/ 455079 w 542925"/>
                  <a:gd name="connsiteY4" fmla="*/ 270034 h 657225"/>
                  <a:gd name="connsiteX5" fmla="*/ 381736 w 542925"/>
                  <a:gd name="connsiteY5" fmla="*/ 362426 h 657225"/>
                  <a:gd name="connsiteX6" fmla="*/ 309346 w 542925"/>
                  <a:gd name="connsiteY6" fmla="*/ 309086 h 657225"/>
                  <a:gd name="connsiteX7" fmla="*/ 515086 w 542925"/>
                  <a:gd name="connsiteY7" fmla="*/ 209074 h 657225"/>
                  <a:gd name="connsiteX8" fmla="*/ 416979 w 542925"/>
                  <a:gd name="connsiteY8" fmla="*/ 176689 h 657225"/>
                  <a:gd name="connsiteX9" fmla="*/ 360781 w 542925"/>
                  <a:gd name="connsiteY9" fmla="*/ 47149 h 657225"/>
                  <a:gd name="connsiteX10" fmla="*/ 294106 w 542925"/>
                  <a:gd name="connsiteY10" fmla="*/ 7144 h 657225"/>
                  <a:gd name="connsiteX11" fmla="*/ 261721 w 542925"/>
                  <a:gd name="connsiteY11" fmla="*/ 14764 h 657225"/>
                  <a:gd name="connsiteX12" fmla="*/ 221716 w 542925"/>
                  <a:gd name="connsiteY12" fmla="*/ 62389 h 657225"/>
                  <a:gd name="connsiteX13" fmla="*/ 200761 w 542925"/>
                  <a:gd name="connsiteY13" fmla="*/ 163354 h 657225"/>
                  <a:gd name="connsiteX14" fmla="*/ 144564 w 542925"/>
                  <a:gd name="connsiteY14" fmla="*/ 437674 h 657225"/>
                  <a:gd name="connsiteX15" fmla="*/ 15976 w 542925"/>
                  <a:gd name="connsiteY15" fmla="*/ 592931 h 657225"/>
                  <a:gd name="connsiteX16" fmla="*/ 20739 w 542925"/>
                  <a:gd name="connsiteY16" fmla="*/ 646271 h 657225"/>
                  <a:gd name="connsiteX17" fmla="*/ 44551 w 542925"/>
                  <a:gd name="connsiteY17" fmla="*/ 654844 h 657225"/>
                  <a:gd name="connsiteX18" fmla="*/ 74079 w 542925"/>
                  <a:gd name="connsiteY18" fmla="*/ 640556 h 657225"/>
                  <a:gd name="connsiteX19" fmla="*/ 207429 w 542925"/>
                  <a:gd name="connsiteY19" fmla="*/ 478631 h 657225"/>
                  <a:gd name="connsiteX20" fmla="*/ 215049 w 542925"/>
                  <a:gd name="connsiteY20" fmla="*/ 462439 h 657225"/>
                  <a:gd name="connsiteX21" fmla="*/ 237909 w 542925"/>
                  <a:gd name="connsiteY21" fmla="*/ 351949 h 657225"/>
                  <a:gd name="connsiteX22" fmla="*/ 334111 w 542925"/>
                  <a:gd name="connsiteY22" fmla="*/ 421481 h 657225"/>
                  <a:gd name="connsiteX23" fmla="*/ 173139 w 542925"/>
                  <a:gd name="connsiteY23" fmla="*/ 624364 h 657225"/>
                  <a:gd name="connsiteX24" fmla="*/ 170281 w 542925"/>
                  <a:gd name="connsiteY24" fmla="*/ 643414 h 657225"/>
                  <a:gd name="connsiteX25" fmla="*/ 185521 w 542925"/>
                  <a:gd name="connsiteY25" fmla="*/ 655796 h 657225"/>
                  <a:gd name="connsiteX26" fmla="*/ 203619 w 542925"/>
                  <a:gd name="connsiteY26" fmla="*/ 648176 h 657225"/>
                  <a:gd name="connsiteX27" fmla="*/ 340779 w 542925"/>
                  <a:gd name="connsiteY27" fmla="*/ 474821 h 657225"/>
                  <a:gd name="connsiteX28" fmla="*/ 340779 w 542925"/>
                  <a:gd name="connsiteY28" fmla="*/ 615791 h 657225"/>
                  <a:gd name="connsiteX29" fmla="*/ 375069 w 542925"/>
                  <a:gd name="connsiteY29" fmla="*/ 655796 h 657225"/>
                  <a:gd name="connsiteX30" fmla="*/ 404596 w 542925"/>
                  <a:gd name="connsiteY30" fmla="*/ 646271 h 657225"/>
                  <a:gd name="connsiteX31" fmla="*/ 416979 w 542925"/>
                  <a:gd name="connsiteY31" fmla="*/ 617696 h 657225"/>
                  <a:gd name="connsiteX32" fmla="*/ 416979 w 542925"/>
                  <a:gd name="connsiteY32" fmla="*/ 407194 h 657225"/>
                  <a:gd name="connsiteX33" fmla="*/ 410311 w 542925"/>
                  <a:gd name="connsiteY33" fmla="*/ 386239 h 657225"/>
                  <a:gd name="connsiteX34" fmla="*/ 493179 w 542925"/>
                  <a:gd name="connsiteY34" fmla="*/ 282416 h 657225"/>
                  <a:gd name="connsiteX35" fmla="*/ 502704 w 542925"/>
                  <a:gd name="connsiteY35" fmla="*/ 283369 h 657225"/>
                  <a:gd name="connsiteX36" fmla="*/ 538899 w 542925"/>
                  <a:gd name="connsiteY36" fmla="*/ 257651 h 657225"/>
                  <a:gd name="connsiteX37" fmla="*/ 536994 w 542925"/>
                  <a:gd name="connsiteY37" fmla="*/ 228124 h 657225"/>
                  <a:gd name="connsiteX38" fmla="*/ 515086 w 542925"/>
                  <a:gd name="connsiteY38" fmla="*/ 209074 h 6572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Lst>
                <a:rect l="l" t="t" r="r" b="b"/>
                <a:pathLst>
                  <a:path w="542925" h="657225">
                    <a:moveTo>
                      <a:pt x="309346" y="309086"/>
                    </a:moveTo>
                    <a:lnTo>
                      <a:pt x="335064" y="180499"/>
                    </a:lnTo>
                    <a:lnTo>
                      <a:pt x="353161" y="222409"/>
                    </a:lnTo>
                    <a:cubicBezTo>
                      <a:pt x="357924" y="231934"/>
                      <a:pt x="365544" y="239554"/>
                      <a:pt x="376021" y="243364"/>
                    </a:cubicBezTo>
                    <a:lnTo>
                      <a:pt x="455079" y="270034"/>
                    </a:lnTo>
                    <a:lnTo>
                      <a:pt x="381736" y="362426"/>
                    </a:lnTo>
                    <a:lnTo>
                      <a:pt x="309346" y="309086"/>
                    </a:lnTo>
                    <a:close/>
                    <a:moveTo>
                      <a:pt x="515086" y="209074"/>
                    </a:moveTo>
                    <a:lnTo>
                      <a:pt x="416979" y="176689"/>
                    </a:lnTo>
                    <a:cubicBezTo>
                      <a:pt x="416979" y="176689"/>
                      <a:pt x="362686" y="50959"/>
                      <a:pt x="360781" y="47149"/>
                    </a:cubicBezTo>
                    <a:cubicBezTo>
                      <a:pt x="347446" y="22384"/>
                      <a:pt x="321729" y="7144"/>
                      <a:pt x="294106" y="7144"/>
                    </a:cubicBezTo>
                    <a:cubicBezTo>
                      <a:pt x="282676" y="7144"/>
                      <a:pt x="272199" y="10001"/>
                      <a:pt x="261721" y="14764"/>
                    </a:cubicBezTo>
                    <a:cubicBezTo>
                      <a:pt x="240766" y="23336"/>
                      <a:pt x="225526" y="40481"/>
                      <a:pt x="221716" y="62389"/>
                    </a:cubicBezTo>
                    <a:lnTo>
                      <a:pt x="200761" y="163354"/>
                    </a:lnTo>
                    <a:lnTo>
                      <a:pt x="144564" y="437674"/>
                    </a:lnTo>
                    <a:lnTo>
                      <a:pt x="15976" y="592931"/>
                    </a:lnTo>
                    <a:cubicBezTo>
                      <a:pt x="2641" y="609124"/>
                      <a:pt x="4546" y="632936"/>
                      <a:pt x="20739" y="646271"/>
                    </a:cubicBezTo>
                    <a:cubicBezTo>
                      <a:pt x="27406" y="651986"/>
                      <a:pt x="35979" y="654844"/>
                      <a:pt x="44551" y="654844"/>
                    </a:cubicBezTo>
                    <a:cubicBezTo>
                      <a:pt x="55981" y="654844"/>
                      <a:pt x="66459" y="650081"/>
                      <a:pt x="74079" y="640556"/>
                    </a:cubicBezTo>
                    <a:lnTo>
                      <a:pt x="207429" y="478631"/>
                    </a:lnTo>
                    <a:cubicBezTo>
                      <a:pt x="211239" y="473869"/>
                      <a:pt x="214096" y="468154"/>
                      <a:pt x="215049" y="462439"/>
                    </a:cubicBezTo>
                    <a:lnTo>
                      <a:pt x="237909" y="351949"/>
                    </a:lnTo>
                    <a:lnTo>
                      <a:pt x="334111" y="421481"/>
                    </a:lnTo>
                    <a:lnTo>
                      <a:pt x="173139" y="624364"/>
                    </a:lnTo>
                    <a:cubicBezTo>
                      <a:pt x="168376" y="630079"/>
                      <a:pt x="167424" y="636746"/>
                      <a:pt x="170281" y="643414"/>
                    </a:cubicBezTo>
                    <a:cubicBezTo>
                      <a:pt x="173139" y="650081"/>
                      <a:pt x="178854" y="654844"/>
                      <a:pt x="185521" y="655796"/>
                    </a:cubicBezTo>
                    <a:cubicBezTo>
                      <a:pt x="192189" y="656749"/>
                      <a:pt x="198856" y="653891"/>
                      <a:pt x="203619" y="648176"/>
                    </a:cubicBezTo>
                    <a:lnTo>
                      <a:pt x="340779" y="474821"/>
                    </a:lnTo>
                    <a:lnTo>
                      <a:pt x="340779" y="615791"/>
                    </a:lnTo>
                    <a:cubicBezTo>
                      <a:pt x="340779" y="635794"/>
                      <a:pt x="355066" y="652939"/>
                      <a:pt x="375069" y="655796"/>
                    </a:cubicBezTo>
                    <a:cubicBezTo>
                      <a:pt x="385546" y="656749"/>
                      <a:pt x="396976" y="652939"/>
                      <a:pt x="404596" y="646271"/>
                    </a:cubicBezTo>
                    <a:cubicBezTo>
                      <a:pt x="412216" y="638651"/>
                      <a:pt x="416979" y="629126"/>
                      <a:pt x="416979" y="617696"/>
                    </a:cubicBezTo>
                    <a:lnTo>
                      <a:pt x="416979" y="407194"/>
                    </a:lnTo>
                    <a:cubicBezTo>
                      <a:pt x="416979" y="399574"/>
                      <a:pt x="415074" y="392906"/>
                      <a:pt x="410311" y="386239"/>
                    </a:cubicBezTo>
                    <a:lnTo>
                      <a:pt x="493179" y="282416"/>
                    </a:lnTo>
                    <a:cubicBezTo>
                      <a:pt x="496036" y="283369"/>
                      <a:pt x="499846" y="283369"/>
                      <a:pt x="502704" y="283369"/>
                    </a:cubicBezTo>
                    <a:cubicBezTo>
                      <a:pt x="518896" y="283369"/>
                      <a:pt x="533184" y="272891"/>
                      <a:pt x="538899" y="257651"/>
                    </a:cubicBezTo>
                    <a:cubicBezTo>
                      <a:pt x="541756" y="248126"/>
                      <a:pt x="541756" y="237649"/>
                      <a:pt x="536994" y="228124"/>
                    </a:cubicBezTo>
                    <a:cubicBezTo>
                      <a:pt x="532231" y="219551"/>
                      <a:pt x="524611" y="211931"/>
                      <a:pt x="515086" y="209074"/>
                    </a:cubicBezTo>
                    <a:close/>
                  </a:path>
                </a:pathLst>
              </a:custGeom>
              <a:grpFill/>
              <a:ln w="9525" cap="flat">
                <a:noFill/>
                <a:prstDash val="solid"/>
                <a:miter/>
              </a:ln>
            </p:spPr>
            <p:txBody>
              <a:bodyPr rtlCol="0" anchor="ctr"/>
              <a:lstStyle/>
              <a:p>
                <a:endParaRPr lang="en-US"/>
              </a:p>
            </p:txBody>
          </p:sp>
          <p:sp>
            <p:nvSpPr>
              <p:cNvPr id="170" name="Freeform: Shape 169">
                <a:extLst>
                  <a:ext uri="{FF2B5EF4-FFF2-40B4-BE49-F238E27FC236}">
                    <a16:creationId xmlns:a16="http://schemas.microsoft.com/office/drawing/2014/main" id="{0184E2C8-CC4F-43C0-AE6F-874D785513CE}"/>
                  </a:ext>
                </a:extLst>
              </p:cNvPr>
              <p:cNvSpPr/>
              <p:nvPr/>
            </p:nvSpPr>
            <p:spPr>
              <a:xfrm>
                <a:off x="5834643" y="3088058"/>
                <a:ext cx="190500" cy="381000"/>
              </a:xfrm>
              <a:custGeom>
                <a:avLst/>
                <a:gdLst>
                  <a:gd name="connsiteX0" fmla="*/ 102290 w 190500"/>
                  <a:gd name="connsiteY0" fmla="*/ 70432 h 381000"/>
                  <a:gd name="connsiteX1" fmla="*/ 124197 w 190500"/>
                  <a:gd name="connsiteY1" fmla="*/ 55192 h 381000"/>
                  <a:gd name="connsiteX2" fmla="*/ 139437 w 190500"/>
                  <a:gd name="connsiteY2" fmla="*/ 77100 h 381000"/>
                  <a:gd name="connsiteX3" fmla="*/ 117530 w 190500"/>
                  <a:gd name="connsiteY3" fmla="*/ 92340 h 381000"/>
                  <a:gd name="connsiteX4" fmla="*/ 102290 w 190500"/>
                  <a:gd name="connsiteY4" fmla="*/ 70432 h 381000"/>
                  <a:gd name="connsiteX5" fmla="*/ 186110 w 190500"/>
                  <a:gd name="connsiteY5" fmla="*/ 85672 h 381000"/>
                  <a:gd name="connsiteX6" fmla="*/ 148962 w 190500"/>
                  <a:gd name="connsiteY6" fmla="*/ 13282 h 381000"/>
                  <a:gd name="connsiteX7" fmla="*/ 68952 w 190500"/>
                  <a:gd name="connsiteY7" fmla="*/ 30427 h 381000"/>
                  <a:gd name="connsiteX8" fmla="*/ 65142 w 190500"/>
                  <a:gd name="connsiteY8" fmla="*/ 111390 h 381000"/>
                  <a:gd name="connsiteX9" fmla="*/ 44187 w 190500"/>
                  <a:gd name="connsiteY9" fmla="*/ 126630 h 381000"/>
                  <a:gd name="connsiteX10" fmla="*/ 8945 w 190500"/>
                  <a:gd name="connsiteY10" fmla="*/ 301890 h 381000"/>
                  <a:gd name="connsiteX11" fmla="*/ 22280 w 190500"/>
                  <a:gd name="connsiteY11" fmla="*/ 358087 h 381000"/>
                  <a:gd name="connsiteX12" fmla="*/ 73715 w 190500"/>
                  <a:gd name="connsiteY12" fmla="*/ 382852 h 381000"/>
                  <a:gd name="connsiteX13" fmla="*/ 138485 w 190500"/>
                  <a:gd name="connsiteY13" fmla="*/ 326655 h 381000"/>
                  <a:gd name="connsiteX14" fmla="*/ 173727 w 190500"/>
                  <a:gd name="connsiteY14" fmla="*/ 151395 h 381000"/>
                  <a:gd name="connsiteX15" fmla="*/ 170870 w 190500"/>
                  <a:gd name="connsiteY15" fmla="*/ 137107 h 381000"/>
                  <a:gd name="connsiteX16" fmla="*/ 159440 w 190500"/>
                  <a:gd name="connsiteY16" fmla="*/ 128535 h 381000"/>
                  <a:gd name="connsiteX17" fmla="*/ 157535 w 190500"/>
                  <a:gd name="connsiteY17" fmla="*/ 128535 h 381000"/>
                  <a:gd name="connsiteX18" fmla="*/ 186110 w 190500"/>
                  <a:gd name="connsiteY18" fmla="*/ 85672 h 381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190500" h="381000">
                    <a:moveTo>
                      <a:pt x="102290" y="70432"/>
                    </a:moveTo>
                    <a:cubicBezTo>
                      <a:pt x="104195" y="59955"/>
                      <a:pt x="114672" y="53287"/>
                      <a:pt x="124197" y="55192"/>
                    </a:cubicBezTo>
                    <a:cubicBezTo>
                      <a:pt x="134675" y="57097"/>
                      <a:pt x="141342" y="67575"/>
                      <a:pt x="139437" y="77100"/>
                    </a:cubicBezTo>
                    <a:cubicBezTo>
                      <a:pt x="137532" y="87577"/>
                      <a:pt x="127055" y="94245"/>
                      <a:pt x="117530" y="92340"/>
                    </a:cubicBezTo>
                    <a:cubicBezTo>
                      <a:pt x="107052" y="90435"/>
                      <a:pt x="100385" y="79957"/>
                      <a:pt x="102290" y="70432"/>
                    </a:cubicBezTo>
                    <a:close/>
                    <a:moveTo>
                      <a:pt x="186110" y="85672"/>
                    </a:moveTo>
                    <a:cubicBezTo>
                      <a:pt x="191825" y="56145"/>
                      <a:pt x="176585" y="25665"/>
                      <a:pt x="148962" y="13282"/>
                    </a:cubicBezTo>
                    <a:cubicBezTo>
                      <a:pt x="121340" y="900"/>
                      <a:pt x="88955" y="7567"/>
                      <a:pt x="68952" y="30427"/>
                    </a:cubicBezTo>
                    <a:cubicBezTo>
                      <a:pt x="48950" y="53287"/>
                      <a:pt x="47997" y="86625"/>
                      <a:pt x="65142" y="111390"/>
                    </a:cubicBezTo>
                    <a:cubicBezTo>
                      <a:pt x="55617" y="109485"/>
                      <a:pt x="46092" y="116152"/>
                      <a:pt x="44187" y="126630"/>
                    </a:cubicBezTo>
                    <a:lnTo>
                      <a:pt x="8945" y="301890"/>
                    </a:lnTo>
                    <a:cubicBezTo>
                      <a:pt x="4182" y="321892"/>
                      <a:pt x="8945" y="341895"/>
                      <a:pt x="22280" y="358087"/>
                    </a:cubicBezTo>
                    <a:cubicBezTo>
                      <a:pt x="34662" y="374280"/>
                      <a:pt x="53712" y="382852"/>
                      <a:pt x="73715" y="382852"/>
                    </a:cubicBezTo>
                    <a:cubicBezTo>
                      <a:pt x="106100" y="381900"/>
                      <a:pt x="132770" y="358087"/>
                      <a:pt x="138485" y="326655"/>
                    </a:cubicBezTo>
                    <a:lnTo>
                      <a:pt x="173727" y="151395"/>
                    </a:lnTo>
                    <a:cubicBezTo>
                      <a:pt x="174680" y="146632"/>
                      <a:pt x="173727" y="141870"/>
                      <a:pt x="170870" y="137107"/>
                    </a:cubicBezTo>
                    <a:cubicBezTo>
                      <a:pt x="168012" y="133297"/>
                      <a:pt x="164202" y="130440"/>
                      <a:pt x="159440" y="128535"/>
                    </a:cubicBezTo>
                    <a:lnTo>
                      <a:pt x="157535" y="128535"/>
                    </a:lnTo>
                    <a:cubicBezTo>
                      <a:pt x="172775" y="119962"/>
                      <a:pt x="183252" y="103770"/>
                      <a:pt x="186110" y="85672"/>
                    </a:cubicBezTo>
                    <a:close/>
                  </a:path>
                </a:pathLst>
              </a:custGeom>
              <a:grpFill/>
              <a:ln w="9525" cap="flat">
                <a:noFill/>
                <a:prstDash val="solid"/>
                <a:miter/>
              </a:ln>
            </p:spPr>
            <p:txBody>
              <a:bodyPr rtlCol="0" anchor="ctr"/>
              <a:lstStyle/>
              <a:p>
                <a:endParaRPr lang="en-US"/>
              </a:p>
            </p:txBody>
          </p:sp>
        </p:grpSp>
      </p:grpSp>
      <p:grpSp>
        <p:nvGrpSpPr>
          <p:cNvPr id="171" name="Group 170">
            <a:extLst>
              <a:ext uri="{FF2B5EF4-FFF2-40B4-BE49-F238E27FC236}">
                <a16:creationId xmlns:a16="http://schemas.microsoft.com/office/drawing/2014/main" id="{29061267-CF2C-475C-995A-6D4C2140D1C8}"/>
              </a:ext>
            </a:extLst>
          </p:cNvPr>
          <p:cNvGrpSpPr/>
          <p:nvPr/>
        </p:nvGrpSpPr>
        <p:grpSpPr>
          <a:xfrm>
            <a:off x="6197093" y="859397"/>
            <a:ext cx="1097280" cy="1375905"/>
            <a:chOff x="7006217" y="376695"/>
            <a:chExt cx="1097280" cy="1375905"/>
          </a:xfrm>
          <a:effectLst>
            <a:outerShdw blurRad="76200" dir="18900000" sy="23000" kx="-1200000" algn="bl" rotWithShape="0">
              <a:prstClr val="black">
                <a:alpha val="13000"/>
              </a:prstClr>
            </a:outerShdw>
          </a:effectLst>
        </p:grpSpPr>
        <p:sp>
          <p:nvSpPr>
            <p:cNvPr id="172" name="Freeform: Shape 171">
              <a:extLst>
                <a:ext uri="{FF2B5EF4-FFF2-40B4-BE49-F238E27FC236}">
                  <a16:creationId xmlns:a16="http://schemas.microsoft.com/office/drawing/2014/main" id="{D78B5B44-3389-42C4-9E1C-206018D242C8}"/>
                </a:ext>
              </a:extLst>
            </p:cNvPr>
            <p:cNvSpPr>
              <a:spLocks noChangeAspect="1"/>
            </p:cNvSpPr>
            <p:nvPr/>
          </p:nvSpPr>
          <p:spPr>
            <a:xfrm>
              <a:off x="7006217" y="376695"/>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3" name="Oval 172">
              <a:extLst>
                <a:ext uri="{FF2B5EF4-FFF2-40B4-BE49-F238E27FC236}">
                  <a16:creationId xmlns:a16="http://schemas.microsoft.com/office/drawing/2014/main" id="{7F3D0EF4-2CF0-405C-83FE-63CA3DE28E2A}"/>
                </a:ext>
              </a:extLst>
            </p:cNvPr>
            <p:cNvSpPr>
              <a:spLocks noChangeAspect="1"/>
            </p:cNvSpPr>
            <p:nvPr/>
          </p:nvSpPr>
          <p:spPr>
            <a:xfrm>
              <a:off x="7138654" y="516309"/>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pic>
          <p:nvPicPr>
            <p:cNvPr id="174" name="Graphic 173" descr="Tent">
              <a:extLst>
                <a:ext uri="{FF2B5EF4-FFF2-40B4-BE49-F238E27FC236}">
                  <a16:creationId xmlns:a16="http://schemas.microsoft.com/office/drawing/2014/main" id="{CACE47FE-A859-4638-ADA3-8E508DBF351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7263383" y="616045"/>
              <a:ext cx="548640" cy="548640"/>
            </a:xfrm>
            <a:prstGeom prst="rect">
              <a:avLst/>
            </a:prstGeom>
          </p:spPr>
        </p:pic>
      </p:grpSp>
      <p:grpSp>
        <p:nvGrpSpPr>
          <p:cNvPr id="175" name="Group 174">
            <a:extLst>
              <a:ext uri="{FF2B5EF4-FFF2-40B4-BE49-F238E27FC236}">
                <a16:creationId xmlns:a16="http://schemas.microsoft.com/office/drawing/2014/main" id="{021F45E4-CA64-4036-9E2C-D38B722CCC9E}"/>
              </a:ext>
            </a:extLst>
          </p:cNvPr>
          <p:cNvGrpSpPr/>
          <p:nvPr/>
        </p:nvGrpSpPr>
        <p:grpSpPr>
          <a:xfrm>
            <a:off x="6399401" y="3390585"/>
            <a:ext cx="1097280" cy="1375905"/>
            <a:chOff x="7857476" y="3628087"/>
            <a:chExt cx="1097280" cy="1375905"/>
          </a:xfrm>
          <a:effectLst>
            <a:outerShdw blurRad="76200" dir="18900000" sy="23000" kx="-1200000" algn="bl" rotWithShape="0">
              <a:prstClr val="black">
                <a:alpha val="20000"/>
              </a:prstClr>
            </a:outerShdw>
          </a:effectLst>
        </p:grpSpPr>
        <p:sp>
          <p:nvSpPr>
            <p:cNvPr id="176" name="Freeform: Shape 175">
              <a:extLst>
                <a:ext uri="{FF2B5EF4-FFF2-40B4-BE49-F238E27FC236}">
                  <a16:creationId xmlns:a16="http://schemas.microsoft.com/office/drawing/2014/main" id="{6729B7DC-949E-495E-A658-F00ACD168CA9}"/>
                </a:ext>
              </a:extLst>
            </p:cNvPr>
            <p:cNvSpPr>
              <a:spLocks noChangeAspect="1"/>
            </p:cNvSpPr>
            <p:nvPr/>
          </p:nvSpPr>
          <p:spPr>
            <a:xfrm>
              <a:off x="7857476" y="3628087"/>
              <a:ext cx="1097280" cy="1375905"/>
            </a:xfrm>
            <a:custGeom>
              <a:avLst/>
              <a:gdLst>
                <a:gd name="connsiteX0" fmla="*/ 548640 w 1097280"/>
                <a:gd name="connsiteY0" fmla="*/ 0 h 1375905"/>
                <a:gd name="connsiteX1" fmla="*/ 1097280 w 1097280"/>
                <a:gd name="connsiteY1" fmla="*/ 548640 h 1375905"/>
                <a:gd name="connsiteX2" fmla="*/ 659210 w 1097280"/>
                <a:gd name="connsiteY2" fmla="*/ 1086134 h 1375905"/>
                <a:gd name="connsiteX3" fmla="*/ 633666 w 1097280"/>
                <a:gd name="connsiteY3" fmla="*/ 1088709 h 1375905"/>
                <a:gd name="connsiteX4" fmla="*/ 543917 w 1097280"/>
                <a:gd name="connsiteY4" fmla="*/ 1375905 h 1375905"/>
                <a:gd name="connsiteX5" fmla="*/ 453861 w 1097280"/>
                <a:gd name="connsiteY5" fmla="*/ 1087726 h 1375905"/>
                <a:gd name="connsiteX6" fmla="*/ 438070 w 1097280"/>
                <a:gd name="connsiteY6" fmla="*/ 1086134 h 1375905"/>
                <a:gd name="connsiteX7" fmla="*/ 0 w 1097280"/>
                <a:gd name="connsiteY7" fmla="*/ 548640 h 1375905"/>
                <a:gd name="connsiteX8" fmla="*/ 548640 w 1097280"/>
                <a:gd name="connsiteY8" fmla="*/ 0 h 137590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097280" h="1375905">
                  <a:moveTo>
                    <a:pt x="548640" y="0"/>
                  </a:moveTo>
                  <a:cubicBezTo>
                    <a:pt x="851646" y="0"/>
                    <a:pt x="1097280" y="245634"/>
                    <a:pt x="1097280" y="548640"/>
                  </a:cubicBezTo>
                  <a:cubicBezTo>
                    <a:pt x="1097280" y="813770"/>
                    <a:pt x="909217" y="1034975"/>
                    <a:pt x="659210" y="1086134"/>
                  </a:cubicBezTo>
                  <a:lnTo>
                    <a:pt x="633666" y="1088709"/>
                  </a:lnTo>
                  <a:lnTo>
                    <a:pt x="543917" y="1375905"/>
                  </a:lnTo>
                  <a:lnTo>
                    <a:pt x="453861" y="1087726"/>
                  </a:lnTo>
                  <a:lnTo>
                    <a:pt x="438070" y="1086134"/>
                  </a:lnTo>
                  <a:cubicBezTo>
                    <a:pt x="188064" y="1034975"/>
                    <a:pt x="0" y="813770"/>
                    <a:pt x="0" y="548640"/>
                  </a:cubicBezTo>
                  <a:cubicBezTo>
                    <a:pt x="0" y="245634"/>
                    <a:pt x="245634" y="0"/>
                    <a:pt x="548640" y="0"/>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77" name="Oval 176">
              <a:extLst>
                <a:ext uri="{FF2B5EF4-FFF2-40B4-BE49-F238E27FC236}">
                  <a16:creationId xmlns:a16="http://schemas.microsoft.com/office/drawing/2014/main" id="{04B95029-6515-4804-9FD1-048AC653DDFA}"/>
                </a:ext>
              </a:extLst>
            </p:cNvPr>
            <p:cNvSpPr>
              <a:spLocks noChangeAspect="1"/>
            </p:cNvSpPr>
            <p:nvPr/>
          </p:nvSpPr>
          <p:spPr>
            <a:xfrm>
              <a:off x="7989913" y="3767701"/>
              <a:ext cx="822960" cy="822960"/>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178" name="Graphic 32" descr="Fishing">
              <a:extLst>
                <a:ext uri="{FF2B5EF4-FFF2-40B4-BE49-F238E27FC236}">
                  <a16:creationId xmlns:a16="http://schemas.microsoft.com/office/drawing/2014/main" id="{DE69B5C4-1AF0-49ED-B04B-F018331AED6F}"/>
                </a:ext>
              </a:extLst>
            </p:cNvPr>
            <p:cNvGrpSpPr>
              <a:grpSpLocks noChangeAspect="1"/>
            </p:cNvGrpSpPr>
            <p:nvPr/>
          </p:nvGrpSpPr>
          <p:grpSpPr>
            <a:xfrm>
              <a:off x="8123014" y="3937616"/>
              <a:ext cx="548640" cy="436504"/>
              <a:chOff x="5681186" y="3099911"/>
              <a:chExt cx="824865" cy="656273"/>
            </a:xfrm>
            <a:solidFill>
              <a:srgbClr val="4D4D4D"/>
            </a:solidFill>
          </p:grpSpPr>
          <p:sp>
            <p:nvSpPr>
              <p:cNvPr id="179" name="Freeform: Shape 178">
                <a:extLst>
                  <a:ext uri="{FF2B5EF4-FFF2-40B4-BE49-F238E27FC236}">
                    <a16:creationId xmlns:a16="http://schemas.microsoft.com/office/drawing/2014/main" id="{A4138860-F595-4C95-839D-499D5018FACA}"/>
                  </a:ext>
                </a:extLst>
              </p:cNvPr>
              <p:cNvSpPr/>
              <p:nvPr/>
            </p:nvSpPr>
            <p:spPr>
              <a:xfrm>
                <a:off x="5838349" y="3244691"/>
                <a:ext cx="485775" cy="238125"/>
              </a:xfrm>
              <a:custGeom>
                <a:avLst/>
                <a:gdLst>
                  <a:gd name="connsiteX0" fmla="*/ 82391 w 485775"/>
                  <a:gd name="connsiteY0" fmla="*/ 153829 h 238125"/>
                  <a:gd name="connsiteX1" fmla="*/ 201454 w 485775"/>
                  <a:gd name="connsiteY1" fmla="*/ 179546 h 238125"/>
                  <a:gd name="connsiteX2" fmla="*/ 190024 w 485775"/>
                  <a:gd name="connsiteY2" fmla="*/ 233839 h 238125"/>
                  <a:gd name="connsiteX3" fmla="*/ 267176 w 485775"/>
                  <a:gd name="connsiteY3" fmla="*/ 192881 h 238125"/>
                  <a:gd name="connsiteX4" fmla="*/ 308134 w 485775"/>
                  <a:gd name="connsiteY4" fmla="*/ 195739 h 238125"/>
                  <a:gd name="connsiteX5" fmla="*/ 479584 w 485775"/>
                  <a:gd name="connsiteY5" fmla="*/ 120491 h 238125"/>
                  <a:gd name="connsiteX6" fmla="*/ 308134 w 485775"/>
                  <a:gd name="connsiteY6" fmla="*/ 45244 h 238125"/>
                  <a:gd name="connsiteX7" fmla="*/ 267176 w 485775"/>
                  <a:gd name="connsiteY7" fmla="*/ 48101 h 238125"/>
                  <a:gd name="connsiteX8" fmla="*/ 190024 w 485775"/>
                  <a:gd name="connsiteY8" fmla="*/ 7144 h 238125"/>
                  <a:gd name="connsiteX9" fmla="*/ 201454 w 485775"/>
                  <a:gd name="connsiteY9" fmla="*/ 61436 h 238125"/>
                  <a:gd name="connsiteX10" fmla="*/ 82391 w 485775"/>
                  <a:gd name="connsiteY10" fmla="*/ 87154 h 238125"/>
                  <a:gd name="connsiteX11" fmla="*/ 7144 w 485775"/>
                  <a:gd name="connsiteY11" fmla="*/ 44291 h 238125"/>
                  <a:gd name="connsiteX12" fmla="*/ 23336 w 485775"/>
                  <a:gd name="connsiteY12" fmla="*/ 119539 h 238125"/>
                  <a:gd name="connsiteX13" fmla="*/ 7144 w 485775"/>
                  <a:gd name="connsiteY13" fmla="*/ 194786 h 238125"/>
                  <a:gd name="connsiteX14" fmla="*/ 82391 w 485775"/>
                  <a:gd name="connsiteY14" fmla="*/ 153829 h 238125"/>
                  <a:gd name="connsiteX15" fmla="*/ 398621 w 485775"/>
                  <a:gd name="connsiteY15" fmla="*/ 89059 h 238125"/>
                  <a:gd name="connsiteX16" fmla="*/ 409099 w 485775"/>
                  <a:gd name="connsiteY16" fmla="*/ 99536 h 238125"/>
                  <a:gd name="connsiteX17" fmla="*/ 398621 w 485775"/>
                  <a:gd name="connsiteY17" fmla="*/ 110014 h 238125"/>
                  <a:gd name="connsiteX18" fmla="*/ 388144 w 485775"/>
                  <a:gd name="connsiteY18" fmla="*/ 99536 h 238125"/>
                  <a:gd name="connsiteX19" fmla="*/ 398621 w 485775"/>
                  <a:gd name="connsiteY19" fmla="*/ 89059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82391" y="153829"/>
                    </a:moveTo>
                    <a:cubicBezTo>
                      <a:pt x="111919" y="153829"/>
                      <a:pt x="154781" y="168116"/>
                      <a:pt x="201454" y="179546"/>
                    </a:cubicBezTo>
                    <a:cubicBezTo>
                      <a:pt x="190024" y="203359"/>
                      <a:pt x="190024" y="233839"/>
                      <a:pt x="190024" y="233839"/>
                    </a:cubicBezTo>
                    <a:lnTo>
                      <a:pt x="267176" y="192881"/>
                    </a:lnTo>
                    <a:cubicBezTo>
                      <a:pt x="281464" y="194786"/>
                      <a:pt x="294799" y="195739"/>
                      <a:pt x="308134" y="195739"/>
                    </a:cubicBezTo>
                    <a:cubicBezTo>
                      <a:pt x="375761" y="195739"/>
                      <a:pt x="479584" y="145256"/>
                      <a:pt x="479584" y="120491"/>
                    </a:cubicBezTo>
                    <a:cubicBezTo>
                      <a:pt x="479584" y="95726"/>
                      <a:pt x="375761" y="45244"/>
                      <a:pt x="308134" y="45244"/>
                    </a:cubicBez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3829"/>
                    </a:lnTo>
                    <a:close/>
                    <a:moveTo>
                      <a:pt x="398621" y="89059"/>
                    </a:moveTo>
                    <a:cubicBezTo>
                      <a:pt x="404336" y="89059"/>
                      <a:pt x="409099" y="93821"/>
                      <a:pt x="409099" y="99536"/>
                    </a:cubicBezTo>
                    <a:cubicBezTo>
                      <a:pt x="409099" y="105251"/>
                      <a:pt x="404336" y="110014"/>
                      <a:pt x="398621" y="110014"/>
                    </a:cubicBezTo>
                    <a:cubicBezTo>
                      <a:pt x="392906" y="110014"/>
                      <a:pt x="388144" y="105251"/>
                      <a:pt x="388144" y="99536"/>
                    </a:cubicBezTo>
                    <a:cubicBezTo>
                      <a:pt x="388144" y="93821"/>
                      <a:pt x="392906" y="89059"/>
                      <a:pt x="398621" y="89059"/>
                    </a:cubicBezTo>
                    <a:close/>
                  </a:path>
                </a:pathLst>
              </a:custGeom>
              <a:grpFill/>
              <a:ln w="9525" cap="flat">
                <a:noFill/>
                <a:prstDash val="solid"/>
                <a:miter/>
              </a:ln>
            </p:spPr>
            <p:txBody>
              <a:bodyPr rtlCol="0" anchor="ctr"/>
              <a:lstStyle/>
              <a:p>
                <a:endParaRPr lang="en-US"/>
              </a:p>
            </p:txBody>
          </p:sp>
          <p:sp>
            <p:nvSpPr>
              <p:cNvPr id="180" name="Freeform: Shape 179">
                <a:extLst>
                  <a:ext uri="{FF2B5EF4-FFF2-40B4-BE49-F238E27FC236}">
                    <a16:creationId xmlns:a16="http://schemas.microsoft.com/office/drawing/2014/main" id="{37B02CD5-9867-4889-96AB-AE3A2DD903AE}"/>
                  </a:ext>
                </a:extLst>
              </p:cNvPr>
              <p:cNvSpPr/>
              <p:nvPr/>
            </p:nvSpPr>
            <p:spPr>
              <a:xfrm>
                <a:off x="5681186" y="3518059"/>
                <a:ext cx="485775" cy="238125"/>
              </a:xfrm>
              <a:custGeom>
                <a:avLst/>
                <a:gdLst>
                  <a:gd name="connsiteX0" fmla="*/ 308134 w 485775"/>
                  <a:gd name="connsiteY0" fmla="*/ 45244 h 238125"/>
                  <a:gd name="connsiteX1" fmla="*/ 267176 w 485775"/>
                  <a:gd name="connsiteY1" fmla="*/ 48101 h 238125"/>
                  <a:gd name="connsiteX2" fmla="*/ 190024 w 485775"/>
                  <a:gd name="connsiteY2" fmla="*/ 7144 h 238125"/>
                  <a:gd name="connsiteX3" fmla="*/ 201454 w 485775"/>
                  <a:gd name="connsiteY3" fmla="*/ 61436 h 238125"/>
                  <a:gd name="connsiteX4" fmla="*/ 82391 w 485775"/>
                  <a:gd name="connsiteY4" fmla="*/ 87154 h 238125"/>
                  <a:gd name="connsiteX5" fmla="*/ 7144 w 485775"/>
                  <a:gd name="connsiteY5" fmla="*/ 44291 h 238125"/>
                  <a:gd name="connsiteX6" fmla="*/ 23336 w 485775"/>
                  <a:gd name="connsiteY6" fmla="*/ 119539 h 238125"/>
                  <a:gd name="connsiteX7" fmla="*/ 7144 w 485775"/>
                  <a:gd name="connsiteY7" fmla="*/ 194786 h 238125"/>
                  <a:gd name="connsiteX8" fmla="*/ 82391 w 485775"/>
                  <a:gd name="connsiteY8" fmla="*/ 151924 h 238125"/>
                  <a:gd name="connsiteX9" fmla="*/ 201454 w 485775"/>
                  <a:gd name="connsiteY9" fmla="*/ 177641 h 238125"/>
                  <a:gd name="connsiteX10" fmla="*/ 190024 w 485775"/>
                  <a:gd name="connsiteY10" fmla="*/ 231934 h 238125"/>
                  <a:gd name="connsiteX11" fmla="*/ 267176 w 485775"/>
                  <a:gd name="connsiteY11" fmla="*/ 190976 h 238125"/>
                  <a:gd name="connsiteX12" fmla="*/ 308134 w 485775"/>
                  <a:gd name="connsiteY12" fmla="*/ 193834 h 238125"/>
                  <a:gd name="connsiteX13" fmla="*/ 479584 w 485775"/>
                  <a:gd name="connsiteY13" fmla="*/ 118586 h 238125"/>
                  <a:gd name="connsiteX14" fmla="*/ 308134 w 485775"/>
                  <a:gd name="connsiteY14" fmla="*/ 45244 h 238125"/>
                  <a:gd name="connsiteX15" fmla="*/ 398621 w 485775"/>
                  <a:gd name="connsiteY15" fmla="*/ 110014 h 238125"/>
                  <a:gd name="connsiteX16" fmla="*/ 388144 w 485775"/>
                  <a:gd name="connsiteY16" fmla="*/ 99536 h 238125"/>
                  <a:gd name="connsiteX17" fmla="*/ 398621 w 485775"/>
                  <a:gd name="connsiteY17" fmla="*/ 89059 h 238125"/>
                  <a:gd name="connsiteX18" fmla="*/ 409099 w 485775"/>
                  <a:gd name="connsiteY18" fmla="*/ 99536 h 238125"/>
                  <a:gd name="connsiteX19" fmla="*/ 398621 w 485775"/>
                  <a:gd name="connsiteY19" fmla="*/ 110014 h 238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485775" h="238125">
                    <a:moveTo>
                      <a:pt x="308134" y="45244"/>
                    </a:moveTo>
                    <a:cubicBezTo>
                      <a:pt x="294799" y="45244"/>
                      <a:pt x="281464" y="46196"/>
                      <a:pt x="267176" y="48101"/>
                    </a:cubicBezTo>
                    <a:lnTo>
                      <a:pt x="190024" y="7144"/>
                    </a:lnTo>
                    <a:cubicBezTo>
                      <a:pt x="190024" y="7144"/>
                      <a:pt x="190976" y="38576"/>
                      <a:pt x="201454" y="61436"/>
                    </a:cubicBezTo>
                    <a:cubicBezTo>
                      <a:pt x="155734" y="72866"/>
                      <a:pt x="111919" y="87154"/>
                      <a:pt x="82391" y="87154"/>
                    </a:cubicBezTo>
                    <a:lnTo>
                      <a:pt x="7144" y="44291"/>
                    </a:lnTo>
                    <a:cubicBezTo>
                      <a:pt x="7144" y="73819"/>
                      <a:pt x="23336" y="119539"/>
                      <a:pt x="23336" y="119539"/>
                    </a:cubicBezTo>
                    <a:cubicBezTo>
                      <a:pt x="23336" y="119539"/>
                      <a:pt x="7144" y="165259"/>
                      <a:pt x="7144" y="194786"/>
                    </a:cubicBezTo>
                    <a:lnTo>
                      <a:pt x="82391" y="151924"/>
                    </a:lnTo>
                    <a:cubicBezTo>
                      <a:pt x="111919" y="151924"/>
                      <a:pt x="154781" y="166211"/>
                      <a:pt x="201454" y="177641"/>
                    </a:cubicBezTo>
                    <a:cubicBezTo>
                      <a:pt x="190024" y="201454"/>
                      <a:pt x="190024" y="231934"/>
                      <a:pt x="190024" y="231934"/>
                    </a:cubicBezTo>
                    <a:lnTo>
                      <a:pt x="267176" y="190976"/>
                    </a:lnTo>
                    <a:cubicBezTo>
                      <a:pt x="281464" y="192881"/>
                      <a:pt x="294799" y="193834"/>
                      <a:pt x="308134" y="193834"/>
                    </a:cubicBezTo>
                    <a:cubicBezTo>
                      <a:pt x="375761" y="193834"/>
                      <a:pt x="479584" y="143351"/>
                      <a:pt x="479584" y="118586"/>
                    </a:cubicBezTo>
                    <a:cubicBezTo>
                      <a:pt x="479584" y="93821"/>
                      <a:pt x="375761" y="45244"/>
                      <a:pt x="308134" y="45244"/>
                    </a:cubicBezTo>
                    <a:close/>
                    <a:moveTo>
                      <a:pt x="398621" y="110014"/>
                    </a:moveTo>
                    <a:cubicBezTo>
                      <a:pt x="392906" y="110014"/>
                      <a:pt x="388144" y="105251"/>
                      <a:pt x="388144" y="99536"/>
                    </a:cubicBezTo>
                    <a:cubicBezTo>
                      <a:pt x="388144" y="93821"/>
                      <a:pt x="392906" y="89059"/>
                      <a:pt x="398621" y="89059"/>
                    </a:cubicBezTo>
                    <a:cubicBezTo>
                      <a:pt x="404336" y="89059"/>
                      <a:pt x="409099" y="93821"/>
                      <a:pt x="409099" y="99536"/>
                    </a:cubicBezTo>
                    <a:cubicBezTo>
                      <a:pt x="409099" y="105251"/>
                      <a:pt x="404336" y="110014"/>
                      <a:pt x="398621" y="110014"/>
                    </a:cubicBezTo>
                    <a:close/>
                  </a:path>
                </a:pathLst>
              </a:custGeom>
              <a:grpFill/>
              <a:ln w="9525" cap="flat">
                <a:noFill/>
                <a:prstDash val="solid"/>
                <a:miter/>
              </a:ln>
            </p:spPr>
            <p:txBody>
              <a:bodyPr rtlCol="0" anchor="ctr"/>
              <a:lstStyle/>
              <a:p>
                <a:endParaRPr lang="en-US"/>
              </a:p>
            </p:txBody>
          </p:sp>
          <p:sp>
            <p:nvSpPr>
              <p:cNvPr id="181" name="Freeform: Shape 180">
                <a:extLst>
                  <a:ext uri="{FF2B5EF4-FFF2-40B4-BE49-F238E27FC236}">
                    <a16:creationId xmlns:a16="http://schemas.microsoft.com/office/drawing/2014/main" id="{7050E9EE-4548-49D1-A8CE-5661AE23F213}"/>
                  </a:ext>
                </a:extLst>
              </p:cNvPr>
              <p:cNvSpPr/>
              <p:nvPr/>
            </p:nvSpPr>
            <p:spPr>
              <a:xfrm>
                <a:off x="6277451" y="3099911"/>
                <a:ext cx="228600" cy="619125"/>
              </a:xfrm>
              <a:custGeom>
                <a:avLst/>
                <a:gdLst>
                  <a:gd name="connsiteX0" fmla="*/ 197644 w 228600"/>
                  <a:gd name="connsiteY0" fmla="*/ 233839 h 619125"/>
                  <a:gd name="connsiteX1" fmla="*/ 197644 w 228600"/>
                  <a:gd name="connsiteY1" fmla="*/ 7144 h 619125"/>
                  <a:gd name="connsiteX2" fmla="*/ 159544 w 228600"/>
                  <a:gd name="connsiteY2" fmla="*/ 7144 h 619125"/>
                  <a:gd name="connsiteX3" fmla="*/ 159544 w 228600"/>
                  <a:gd name="connsiteY3" fmla="*/ 233839 h 619125"/>
                  <a:gd name="connsiteX4" fmla="*/ 130969 w 228600"/>
                  <a:gd name="connsiteY4" fmla="*/ 277654 h 619125"/>
                  <a:gd name="connsiteX5" fmla="*/ 159544 w 228600"/>
                  <a:gd name="connsiteY5" fmla="*/ 321469 h 619125"/>
                  <a:gd name="connsiteX6" fmla="*/ 159544 w 228600"/>
                  <a:gd name="connsiteY6" fmla="*/ 521494 h 619125"/>
                  <a:gd name="connsiteX7" fmla="*/ 102394 w 228600"/>
                  <a:gd name="connsiteY7" fmla="*/ 578644 h 619125"/>
                  <a:gd name="connsiteX8" fmla="*/ 45244 w 228600"/>
                  <a:gd name="connsiteY8" fmla="*/ 526256 h 619125"/>
                  <a:gd name="connsiteX9" fmla="*/ 45244 w 228600"/>
                  <a:gd name="connsiteY9" fmla="*/ 526256 h 619125"/>
                  <a:gd name="connsiteX10" fmla="*/ 51911 w 228600"/>
                  <a:gd name="connsiteY10" fmla="*/ 493871 h 619125"/>
                  <a:gd name="connsiteX11" fmla="*/ 90011 w 228600"/>
                  <a:gd name="connsiteY11" fmla="*/ 516731 h 619125"/>
                  <a:gd name="connsiteX12" fmla="*/ 90011 w 228600"/>
                  <a:gd name="connsiteY12" fmla="*/ 364331 h 619125"/>
                  <a:gd name="connsiteX13" fmla="*/ 18574 w 228600"/>
                  <a:gd name="connsiteY13" fmla="*/ 473869 h 619125"/>
                  <a:gd name="connsiteX14" fmla="*/ 19526 w 228600"/>
                  <a:gd name="connsiteY14" fmla="*/ 474821 h 619125"/>
                  <a:gd name="connsiteX15" fmla="*/ 7144 w 228600"/>
                  <a:gd name="connsiteY15" fmla="*/ 522446 h 619125"/>
                  <a:gd name="connsiteX16" fmla="*/ 7144 w 228600"/>
                  <a:gd name="connsiteY16" fmla="*/ 522446 h 619125"/>
                  <a:gd name="connsiteX17" fmla="*/ 102394 w 228600"/>
                  <a:gd name="connsiteY17" fmla="*/ 617696 h 619125"/>
                  <a:gd name="connsiteX18" fmla="*/ 197644 w 228600"/>
                  <a:gd name="connsiteY18" fmla="*/ 522446 h 619125"/>
                  <a:gd name="connsiteX19" fmla="*/ 197644 w 228600"/>
                  <a:gd name="connsiteY19" fmla="*/ 322421 h 619125"/>
                  <a:gd name="connsiteX20" fmla="*/ 226219 w 228600"/>
                  <a:gd name="connsiteY20" fmla="*/ 278606 h 619125"/>
                  <a:gd name="connsiteX21" fmla="*/ 197644 w 228600"/>
                  <a:gd name="connsiteY21" fmla="*/ 233839 h 619125"/>
                  <a:gd name="connsiteX22" fmla="*/ 178594 w 228600"/>
                  <a:gd name="connsiteY22" fmla="*/ 292894 h 619125"/>
                  <a:gd name="connsiteX23" fmla="*/ 164306 w 228600"/>
                  <a:gd name="connsiteY23" fmla="*/ 278606 h 619125"/>
                  <a:gd name="connsiteX24" fmla="*/ 178594 w 228600"/>
                  <a:gd name="connsiteY24" fmla="*/ 264319 h 619125"/>
                  <a:gd name="connsiteX25" fmla="*/ 192881 w 228600"/>
                  <a:gd name="connsiteY25" fmla="*/ 278606 h 619125"/>
                  <a:gd name="connsiteX26" fmla="*/ 178594 w 228600"/>
                  <a:gd name="connsiteY26" fmla="*/ 292894 h 6191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Lst>
                <a:rect l="l" t="t" r="r" b="b"/>
                <a:pathLst>
                  <a:path w="228600" h="619125">
                    <a:moveTo>
                      <a:pt x="197644" y="233839"/>
                    </a:moveTo>
                    <a:lnTo>
                      <a:pt x="197644" y="7144"/>
                    </a:lnTo>
                    <a:lnTo>
                      <a:pt x="159544" y="7144"/>
                    </a:lnTo>
                    <a:lnTo>
                      <a:pt x="159544" y="233839"/>
                    </a:lnTo>
                    <a:cubicBezTo>
                      <a:pt x="142399" y="241459"/>
                      <a:pt x="130969" y="257651"/>
                      <a:pt x="130969" y="277654"/>
                    </a:cubicBezTo>
                    <a:cubicBezTo>
                      <a:pt x="130969" y="297656"/>
                      <a:pt x="142399" y="313849"/>
                      <a:pt x="159544" y="321469"/>
                    </a:cubicBezTo>
                    <a:lnTo>
                      <a:pt x="159544" y="521494"/>
                    </a:lnTo>
                    <a:cubicBezTo>
                      <a:pt x="159544" y="552926"/>
                      <a:pt x="133826" y="578644"/>
                      <a:pt x="102394" y="578644"/>
                    </a:cubicBezTo>
                    <a:cubicBezTo>
                      <a:pt x="72866" y="578644"/>
                      <a:pt x="48101" y="555784"/>
                      <a:pt x="45244" y="526256"/>
                    </a:cubicBezTo>
                    <a:lnTo>
                      <a:pt x="45244" y="526256"/>
                    </a:lnTo>
                    <a:cubicBezTo>
                      <a:pt x="44291" y="514826"/>
                      <a:pt x="46196" y="503396"/>
                      <a:pt x="51911" y="493871"/>
                    </a:cubicBezTo>
                    <a:lnTo>
                      <a:pt x="90011" y="516731"/>
                    </a:lnTo>
                    <a:lnTo>
                      <a:pt x="90011" y="364331"/>
                    </a:lnTo>
                    <a:lnTo>
                      <a:pt x="18574" y="473869"/>
                    </a:lnTo>
                    <a:lnTo>
                      <a:pt x="19526" y="474821"/>
                    </a:lnTo>
                    <a:cubicBezTo>
                      <a:pt x="10954" y="489109"/>
                      <a:pt x="7144" y="506254"/>
                      <a:pt x="7144" y="522446"/>
                    </a:cubicBezTo>
                    <a:lnTo>
                      <a:pt x="7144" y="522446"/>
                    </a:lnTo>
                    <a:cubicBezTo>
                      <a:pt x="7144" y="574834"/>
                      <a:pt x="50006" y="617696"/>
                      <a:pt x="102394" y="617696"/>
                    </a:cubicBezTo>
                    <a:cubicBezTo>
                      <a:pt x="154781" y="617696"/>
                      <a:pt x="197644" y="574834"/>
                      <a:pt x="197644" y="522446"/>
                    </a:cubicBezTo>
                    <a:lnTo>
                      <a:pt x="197644" y="322421"/>
                    </a:lnTo>
                    <a:cubicBezTo>
                      <a:pt x="214789" y="314801"/>
                      <a:pt x="226219" y="298609"/>
                      <a:pt x="226219" y="278606"/>
                    </a:cubicBezTo>
                    <a:cubicBezTo>
                      <a:pt x="226219" y="258604"/>
                      <a:pt x="213836" y="241459"/>
                      <a:pt x="197644" y="233839"/>
                    </a:cubicBezTo>
                    <a:close/>
                    <a:moveTo>
                      <a:pt x="178594" y="292894"/>
                    </a:moveTo>
                    <a:cubicBezTo>
                      <a:pt x="170974" y="292894"/>
                      <a:pt x="164306" y="286226"/>
                      <a:pt x="164306" y="278606"/>
                    </a:cubicBezTo>
                    <a:cubicBezTo>
                      <a:pt x="164306" y="270986"/>
                      <a:pt x="170974" y="264319"/>
                      <a:pt x="178594" y="264319"/>
                    </a:cubicBezTo>
                    <a:cubicBezTo>
                      <a:pt x="186214" y="264319"/>
                      <a:pt x="192881" y="270986"/>
                      <a:pt x="192881" y="278606"/>
                    </a:cubicBezTo>
                    <a:cubicBezTo>
                      <a:pt x="192881" y="286226"/>
                      <a:pt x="186214" y="292894"/>
                      <a:pt x="178594" y="292894"/>
                    </a:cubicBezTo>
                    <a:close/>
                  </a:path>
                </a:pathLst>
              </a:custGeom>
              <a:grpFill/>
              <a:ln w="9525" cap="flat">
                <a:noFill/>
                <a:prstDash val="solid"/>
                <a:miter/>
              </a:ln>
            </p:spPr>
            <p:txBody>
              <a:bodyPr rtlCol="0" anchor="ctr"/>
              <a:lstStyle/>
              <a:p>
                <a:endParaRPr lang="en-US"/>
              </a:p>
            </p:txBody>
          </p:sp>
        </p:grpSp>
      </p:grpSp>
      <p:sp>
        <p:nvSpPr>
          <p:cNvPr id="182" name="TextBox 181">
            <a:extLst>
              <a:ext uri="{FF2B5EF4-FFF2-40B4-BE49-F238E27FC236}">
                <a16:creationId xmlns:a16="http://schemas.microsoft.com/office/drawing/2014/main" id="{DF7946D5-4430-42B1-8829-954A5BC05643}"/>
              </a:ext>
            </a:extLst>
          </p:cNvPr>
          <p:cNvSpPr txBox="1"/>
          <p:nvPr/>
        </p:nvSpPr>
        <p:spPr>
          <a:xfrm>
            <a:off x="8045322" y="1771393"/>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3" name="TextBox 182">
            <a:extLst>
              <a:ext uri="{FF2B5EF4-FFF2-40B4-BE49-F238E27FC236}">
                <a16:creationId xmlns:a16="http://schemas.microsoft.com/office/drawing/2014/main" id="{29D26810-78DE-4834-A392-997AE2372F40}"/>
              </a:ext>
            </a:extLst>
          </p:cNvPr>
          <p:cNvSpPr txBox="1"/>
          <p:nvPr/>
        </p:nvSpPr>
        <p:spPr>
          <a:xfrm>
            <a:off x="9110807" y="4391667"/>
            <a:ext cx="3078336" cy="1523494"/>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184" name="TextBox 183">
            <a:extLst>
              <a:ext uri="{FF2B5EF4-FFF2-40B4-BE49-F238E27FC236}">
                <a16:creationId xmlns:a16="http://schemas.microsoft.com/office/drawing/2014/main" id="{831D68BB-0B34-433F-BFC7-FCF32300D043}"/>
              </a:ext>
            </a:extLst>
          </p:cNvPr>
          <p:cNvSpPr txBox="1"/>
          <p:nvPr/>
        </p:nvSpPr>
        <p:spPr>
          <a:xfrm>
            <a:off x="237820" y="4335709"/>
            <a:ext cx="3822106" cy="1138773"/>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3862730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9"/>
                                        </p:tgtEl>
                                        <p:attrNameLst>
                                          <p:attrName>style.visibility</p:attrName>
                                        </p:attrNameLst>
                                      </p:cBhvr>
                                      <p:to>
                                        <p:strVal val="visible"/>
                                      </p:to>
                                    </p:set>
                                    <p:animEffect transition="in" filter="wipe(left)">
                                      <p:cBhvr>
                                        <p:cTn id="7" dur="1000"/>
                                        <p:tgtEl>
                                          <p:spTgt spid="69"/>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000" fill="hold"/>
                                        <p:tgtEl>
                                          <p:spTgt spid="2"/>
                                        </p:tgtEl>
                                        <p:attrNameLst>
                                          <p:attrName>ppt_w</p:attrName>
                                        </p:attrNameLst>
                                      </p:cBhvr>
                                      <p:tavLst>
                                        <p:tav tm="0">
                                          <p:val>
                                            <p:fltVal val="0"/>
                                          </p:val>
                                        </p:tav>
                                        <p:tav tm="100000">
                                          <p:val>
                                            <p:strVal val="#ppt_w"/>
                                          </p:val>
                                        </p:tav>
                                      </p:tavLst>
                                    </p:anim>
                                    <p:anim calcmode="lin" valueType="num">
                                      <p:cBhvr>
                                        <p:cTn id="12" dur="1000" fill="hold"/>
                                        <p:tgtEl>
                                          <p:spTgt spid="2"/>
                                        </p:tgtEl>
                                        <p:attrNameLst>
                                          <p:attrName>ppt_h</p:attrName>
                                        </p:attrNameLst>
                                      </p:cBhvr>
                                      <p:tavLst>
                                        <p:tav tm="0">
                                          <p:val>
                                            <p:fltVal val="0"/>
                                          </p:val>
                                        </p:tav>
                                        <p:tav tm="100000">
                                          <p:val>
                                            <p:strVal val="#ppt_h"/>
                                          </p:val>
                                        </p:tav>
                                      </p:tavLst>
                                    </p:anim>
                                    <p:anim calcmode="lin" valueType="num">
                                      <p:cBhvr>
                                        <p:cTn id="13" dur="1000" fill="hold"/>
                                        <p:tgtEl>
                                          <p:spTgt spid="2"/>
                                        </p:tgtEl>
                                        <p:attrNameLst>
                                          <p:attrName>style.rotation</p:attrName>
                                        </p:attrNameLst>
                                      </p:cBhvr>
                                      <p:tavLst>
                                        <p:tav tm="0">
                                          <p:val>
                                            <p:fltVal val="90"/>
                                          </p:val>
                                        </p:tav>
                                        <p:tav tm="100000">
                                          <p:val>
                                            <p:fltVal val="0"/>
                                          </p:val>
                                        </p:tav>
                                      </p:tavLst>
                                    </p:anim>
                                    <p:animEffect transition="in" filter="fade">
                                      <p:cBhvr>
                                        <p:cTn id="14" dur="1000"/>
                                        <p:tgtEl>
                                          <p:spTgt spid="2"/>
                                        </p:tgtEl>
                                      </p:cBhvr>
                                    </p:animEffect>
                                  </p:childTnLst>
                                </p:cTn>
                              </p:par>
                            </p:childTnLst>
                          </p:cTn>
                        </p:par>
                        <p:par>
                          <p:cTn id="15" fill="hold">
                            <p:stCondLst>
                              <p:cond delay="2000"/>
                            </p:stCondLst>
                            <p:childTnLst>
                              <p:par>
                                <p:cTn id="16" presetID="47" presetClass="entr" presetSubtype="0" fill="hold" nodeType="afterEffect">
                                  <p:stCondLst>
                                    <p:cond delay="0"/>
                                  </p:stCondLst>
                                  <p:childTnLst>
                                    <p:set>
                                      <p:cBhvr>
                                        <p:cTn id="17" dur="1" fill="hold">
                                          <p:stCondLst>
                                            <p:cond delay="0"/>
                                          </p:stCondLst>
                                        </p:cTn>
                                        <p:tgtEl>
                                          <p:spTgt spid="164"/>
                                        </p:tgtEl>
                                        <p:attrNameLst>
                                          <p:attrName>style.visibility</p:attrName>
                                        </p:attrNameLst>
                                      </p:cBhvr>
                                      <p:to>
                                        <p:strVal val="visible"/>
                                      </p:to>
                                    </p:set>
                                    <p:animEffect transition="in" filter="fade">
                                      <p:cBhvr>
                                        <p:cTn id="18" dur="1000"/>
                                        <p:tgtEl>
                                          <p:spTgt spid="164"/>
                                        </p:tgtEl>
                                      </p:cBhvr>
                                    </p:animEffect>
                                    <p:anim calcmode="lin" valueType="num">
                                      <p:cBhvr>
                                        <p:cTn id="19" dur="1000" fill="hold"/>
                                        <p:tgtEl>
                                          <p:spTgt spid="164"/>
                                        </p:tgtEl>
                                        <p:attrNameLst>
                                          <p:attrName>ppt_x</p:attrName>
                                        </p:attrNameLst>
                                      </p:cBhvr>
                                      <p:tavLst>
                                        <p:tav tm="0">
                                          <p:val>
                                            <p:strVal val="#ppt_x"/>
                                          </p:val>
                                        </p:tav>
                                        <p:tav tm="100000">
                                          <p:val>
                                            <p:strVal val="#ppt_x"/>
                                          </p:val>
                                        </p:tav>
                                      </p:tavLst>
                                    </p:anim>
                                    <p:anim calcmode="lin" valueType="num">
                                      <p:cBhvr>
                                        <p:cTn id="20" dur="1000" fill="hold"/>
                                        <p:tgtEl>
                                          <p:spTgt spid="164"/>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2" fill="hold" nodeType="afterEffect">
                                  <p:stCondLst>
                                    <p:cond delay="0"/>
                                  </p:stCondLst>
                                  <p:childTnLst>
                                    <p:set>
                                      <p:cBhvr>
                                        <p:cTn id="23" dur="1" fill="hold">
                                          <p:stCondLst>
                                            <p:cond delay="0"/>
                                          </p:stCondLst>
                                        </p:cTn>
                                        <p:tgtEl>
                                          <p:spTgt spid="155"/>
                                        </p:tgtEl>
                                        <p:attrNameLst>
                                          <p:attrName>style.visibility</p:attrName>
                                        </p:attrNameLst>
                                      </p:cBhvr>
                                      <p:to>
                                        <p:strVal val="visible"/>
                                      </p:to>
                                    </p:set>
                                    <p:animEffect transition="in" filter="wipe(right)">
                                      <p:cBhvr>
                                        <p:cTn id="24" dur="500"/>
                                        <p:tgtEl>
                                          <p:spTgt spid="155"/>
                                        </p:tgtEl>
                                      </p:cBhvr>
                                    </p:animEffect>
                                  </p:childTnLst>
                                </p:cTn>
                              </p:par>
                            </p:childTnLst>
                          </p:cTn>
                        </p:par>
                        <p:par>
                          <p:cTn id="25" fill="hold">
                            <p:stCondLst>
                              <p:cond delay="3500"/>
                            </p:stCondLst>
                            <p:childTnLst>
                              <p:par>
                                <p:cTn id="26" presetID="42" presetClass="entr" presetSubtype="0" fill="hold" grpId="0" nodeType="afterEffect">
                                  <p:stCondLst>
                                    <p:cond delay="0"/>
                                  </p:stCondLst>
                                  <p:childTnLst>
                                    <p:set>
                                      <p:cBhvr>
                                        <p:cTn id="27" dur="1" fill="hold">
                                          <p:stCondLst>
                                            <p:cond delay="0"/>
                                          </p:stCondLst>
                                        </p:cTn>
                                        <p:tgtEl>
                                          <p:spTgt spid="184"/>
                                        </p:tgtEl>
                                        <p:attrNameLst>
                                          <p:attrName>style.visibility</p:attrName>
                                        </p:attrNameLst>
                                      </p:cBhvr>
                                      <p:to>
                                        <p:strVal val="visible"/>
                                      </p:to>
                                    </p:set>
                                    <p:animEffect transition="in" filter="fade">
                                      <p:cBhvr>
                                        <p:cTn id="28" dur="1000"/>
                                        <p:tgtEl>
                                          <p:spTgt spid="184"/>
                                        </p:tgtEl>
                                      </p:cBhvr>
                                    </p:animEffect>
                                    <p:anim calcmode="lin" valueType="num">
                                      <p:cBhvr>
                                        <p:cTn id="29" dur="1000" fill="hold"/>
                                        <p:tgtEl>
                                          <p:spTgt spid="184"/>
                                        </p:tgtEl>
                                        <p:attrNameLst>
                                          <p:attrName>ppt_x</p:attrName>
                                        </p:attrNameLst>
                                      </p:cBhvr>
                                      <p:tavLst>
                                        <p:tav tm="0">
                                          <p:val>
                                            <p:strVal val="#ppt_x"/>
                                          </p:val>
                                        </p:tav>
                                        <p:tav tm="100000">
                                          <p:val>
                                            <p:strVal val="#ppt_x"/>
                                          </p:val>
                                        </p:tav>
                                      </p:tavLst>
                                    </p:anim>
                                    <p:anim calcmode="lin" valueType="num">
                                      <p:cBhvr>
                                        <p:cTn id="30" dur="1000" fill="hold"/>
                                        <p:tgtEl>
                                          <p:spTgt spid="184"/>
                                        </p:tgtEl>
                                        <p:attrNameLst>
                                          <p:attrName>ppt_y</p:attrName>
                                        </p:attrNameLst>
                                      </p:cBhvr>
                                      <p:tavLst>
                                        <p:tav tm="0">
                                          <p:val>
                                            <p:strVal val="#ppt_y+.1"/>
                                          </p:val>
                                        </p:tav>
                                        <p:tav tm="100000">
                                          <p:val>
                                            <p:strVal val="#ppt_y"/>
                                          </p:val>
                                        </p:tav>
                                      </p:tavLst>
                                    </p:anim>
                                  </p:childTnLst>
                                </p:cTn>
                              </p:par>
                            </p:childTnLst>
                          </p:cTn>
                        </p:par>
                        <p:par>
                          <p:cTn id="31" fill="hold">
                            <p:stCondLst>
                              <p:cond delay="4500"/>
                            </p:stCondLst>
                            <p:childTnLst>
                              <p:par>
                                <p:cTn id="32" presetID="47" presetClass="entr" presetSubtype="0" fill="hold" nodeType="afterEffect">
                                  <p:stCondLst>
                                    <p:cond delay="0"/>
                                  </p:stCondLst>
                                  <p:childTnLst>
                                    <p:set>
                                      <p:cBhvr>
                                        <p:cTn id="33" dur="1" fill="hold">
                                          <p:stCondLst>
                                            <p:cond delay="0"/>
                                          </p:stCondLst>
                                        </p:cTn>
                                        <p:tgtEl>
                                          <p:spTgt spid="171"/>
                                        </p:tgtEl>
                                        <p:attrNameLst>
                                          <p:attrName>style.visibility</p:attrName>
                                        </p:attrNameLst>
                                      </p:cBhvr>
                                      <p:to>
                                        <p:strVal val="visible"/>
                                      </p:to>
                                    </p:set>
                                    <p:animEffect transition="in" filter="fade">
                                      <p:cBhvr>
                                        <p:cTn id="34" dur="1000"/>
                                        <p:tgtEl>
                                          <p:spTgt spid="171"/>
                                        </p:tgtEl>
                                      </p:cBhvr>
                                    </p:animEffect>
                                    <p:anim calcmode="lin" valueType="num">
                                      <p:cBhvr>
                                        <p:cTn id="35" dur="1000" fill="hold"/>
                                        <p:tgtEl>
                                          <p:spTgt spid="171"/>
                                        </p:tgtEl>
                                        <p:attrNameLst>
                                          <p:attrName>ppt_x</p:attrName>
                                        </p:attrNameLst>
                                      </p:cBhvr>
                                      <p:tavLst>
                                        <p:tav tm="0">
                                          <p:val>
                                            <p:strVal val="#ppt_x"/>
                                          </p:val>
                                        </p:tav>
                                        <p:tav tm="100000">
                                          <p:val>
                                            <p:strVal val="#ppt_x"/>
                                          </p:val>
                                        </p:tav>
                                      </p:tavLst>
                                    </p:anim>
                                    <p:anim calcmode="lin" valueType="num">
                                      <p:cBhvr>
                                        <p:cTn id="36" dur="1000" fill="hold"/>
                                        <p:tgtEl>
                                          <p:spTgt spid="171"/>
                                        </p:tgtEl>
                                        <p:attrNameLst>
                                          <p:attrName>ppt_y</p:attrName>
                                        </p:attrNameLst>
                                      </p:cBhvr>
                                      <p:tavLst>
                                        <p:tav tm="0">
                                          <p:val>
                                            <p:strVal val="#ppt_y-.1"/>
                                          </p:val>
                                        </p:tav>
                                        <p:tav tm="100000">
                                          <p:val>
                                            <p:strVal val="#ppt_y"/>
                                          </p:val>
                                        </p:tav>
                                      </p:tavLst>
                                    </p:anim>
                                  </p:childTnLst>
                                </p:cTn>
                              </p:par>
                            </p:childTnLst>
                          </p:cTn>
                        </p:par>
                        <p:par>
                          <p:cTn id="37" fill="hold">
                            <p:stCondLst>
                              <p:cond delay="5500"/>
                            </p:stCondLst>
                            <p:childTnLst>
                              <p:par>
                                <p:cTn id="38" presetID="22" presetClass="entr" presetSubtype="8" fill="hold" nodeType="afterEffect">
                                  <p:stCondLst>
                                    <p:cond delay="0"/>
                                  </p:stCondLst>
                                  <p:childTnLst>
                                    <p:set>
                                      <p:cBhvr>
                                        <p:cTn id="39" dur="1" fill="hold">
                                          <p:stCondLst>
                                            <p:cond delay="0"/>
                                          </p:stCondLst>
                                        </p:cTn>
                                        <p:tgtEl>
                                          <p:spTgt spid="158"/>
                                        </p:tgtEl>
                                        <p:attrNameLst>
                                          <p:attrName>style.visibility</p:attrName>
                                        </p:attrNameLst>
                                      </p:cBhvr>
                                      <p:to>
                                        <p:strVal val="visible"/>
                                      </p:to>
                                    </p:set>
                                    <p:animEffect transition="in" filter="wipe(left)">
                                      <p:cBhvr>
                                        <p:cTn id="40" dur="500"/>
                                        <p:tgtEl>
                                          <p:spTgt spid="158"/>
                                        </p:tgtEl>
                                      </p:cBhvr>
                                    </p:animEffect>
                                  </p:childTnLst>
                                </p:cTn>
                              </p:par>
                            </p:childTnLst>
                          </p:cTn>
                        </p:par>
                        <p:par>
                          <p:cTn id="41" fill="hold">
                            <p:stCondLst>
                              <p:cond delay="6000"/>
                            </p:stCondLst>
                            <p:childTnLst>
                              <p:par>
                                <p:cTn id="42" presetID="42" presetClass="entr" presetSubtype="0" fill="hold" grpId="0" nodeType="afterEffect">
                                  <p:stCondLst>
                                    <p:cond delay="0"/>
                                  </p:stCondLst>
                                  <p:childTnLst>
                                    <p:set>
                                      <p:cBhvr>
                                        <p:cTn id="43" dur="1" fill="hold">
                                          <p:stCondLst>
                                            <p:cond delay="0"/>
                                          </p:stCondLst>
                                        </p:cTn>
                                        <p:tgtEl>
                                          <p:spTgt spid="182"/>
                                        </p:tgtEl>
                                        <p:attrNameLst>
                                          <p:attrName>style.visibility</p:attrName>
                                        </p:attrNameLst>
                                      </p:cBhvr>
                                      <p:to>
                                        <p:strVal val="visible"/>
                                      </p:to>
                                    </p:set>
                                    <p:animEffect transition="in" filter="fade">
                                      <p:cBhvr>
                                        <p:cTn id="44" dur="1000"/>
                                        <p:tgtEl>
                                          <p:spTgt spid="182"/>
                                        </p:tgtEl>
                                      </p:cBhvr>
                                    </p:animEffect>
                                    <p:anim calcmode="lin" valueType="num">
                                      <p:cBhvr>
                                        <p:cTn id="45" dur="1000" fill="hold"/>
                                        <p:tgtEl>
                                          <p:spTgt spid="182"/>
                                        </p:tgtEl>
                                        <p:attrNameLst>
                                          <p:attrName>ppt_x</p:attrName>
                                        </p:attrNameLst>
                                      </p:cBhvr>
                                      <p:tavLst>
                                        <p:tav tm="0">
                                          <p:val>
                                            <p:strVal val="#ppt_x"/>
                                          </p:val>
                                        </p:tav>
                                        <p:tav tm="100000">
                                          <p:val>
                                            <p:strVal val="#ppt_x"/>
                                          </p:val>
                                        </p:tav>
                                      </p:tavLst>
                                    </p:anim>
                                    <p:anim calcmode="lin" valueType="num">
                                      <p:cBhvr>
                                        <p:cTn id="46" dur="1000" fill="hold"/>
                                        <p:tgtEl>
                                          <p:spTgt spid="182"/>
                                        </p:tgtEl>
                                        <p:attrNameLst>
                                          <p:attrName>ppt_y</p:attrName>
                                        </p:attrNameLst>
                                      </p:cBhvr>
                                      <p:tavLst>
                                        <p:tav tm="0">
                                          <p:val>
                                            <p:strVal val="#ppt_y+.1"/>
                                          </p:val>
                                        </p:tav>
                                        <p:tav tm="100000">
                                          <p:val>
                                            <p:strVal val="#ppt_y"/>
                                          </p:val>
                                        </p:tav>
                                      </p:tavLst>
                                    </p:anim>
                                  </p:childTnLst>
                                </p:cTn>
                              </p:par>
                            </p:childTnLst>
                          </p:cTn>
                        </p:par>
                        <p:par>
                          <p:cTn id="47" fill="hold">
                            <p:stCondLst>
                              <p:cond delay="7000"/>
                            </p:stCondLst>
                            <p:childTnLst>
                              <p:par>
                                <p:cTn id="48" presetID="47" presetClass="entr" presetSubtype="0" fill="hold" nodeType="afterEffect">
                                  <p:stCondLst>
                                    <p:cond delay="0"/>
                                  </p:stCondLst>
                                  <p:childTnLst>
                                    <p:set>
                                      <p:cBhvr>
                                        <p:cTn id="49" dur="1" fill="hold">
                                          <p:stCondLst>
                                            <p:cond delay="0"/>
                                          </p:stCondLst>
                                        </p:cTn>
                                        <p:tgtEl>
                                          <p:spTgt spid="175"/>
                                        </p:tgtEl>
                                        <p:attrNameLst>
                                          <p:attrName>style.visibility</p:attrName>
                                        </p:attrNameLst>
                                      </p:cBhvr>
                                      <p:to>
                                        <p:strVal val="visible"/>
                                      </p:to>
                                    </p:set>
                                    <p:animEffect transition="in" filter="fade">
                                      <p:cBhvr>
                                        <p:cTn id="50" dur="1000"/>
                                        <p:tgtEl>
                                          <p:spTgt spid="175"/>
                                        </p:tgtEl>
                                      </p:cBhvr>
                                    </p:animEffect>
                                    <p:anim calcmode="lin" valueType="num">
                                      <p:cBhvr>
                                        <p:cTn id="51" dur="1000" fill="hold"/>
                                        <p:tgtEl>
                                          <p:spTgt spid="175"/>
                                        </p:tgtEl>
                                        <p:attrNameLst>
                                          <p:attrName>ppt_x</p:attrName>
                                        </p:attrNameLst>
                                      </p:cBhvr>
                                      <p:tavLst>
                                        <p:tav tm="0">
                                          <p:val>
                                            <p:strVal val="#ppt_x"/>
                                          </p:val>
                                        </p:tav>
                                        <p:tav tm="100000">
                                          <p:val>
                                            <p:strVal val="#ppt_x"/>
                                          </p:val>
                                        </p:tav>
                                      </p:tavLst>
                                    </p:anim>
                                    <p:anim calcmode="lin" valueType="num">
                                      <p:cBhvr>
                                        <p:cTn id="52" dur="1000" fill="hold"/>
                                        <p:tgtEl>
                                          <p:spTgt spid="175"/>
                                        </p:tgtEl>
                                        <p:attrNameLst>
                                          <p:attrName>ppt_y</p:attrName>
                                        </p:attrNameLst>
                                      </p:cBhvr>
                                      <p:tavLst>
                                        <p:tav tm="0">
                                          <p:val>
                                            <p:strVal val="#ppt_y-.1"/>
                                          </p:val>
                                        </p:tav>
                                        <p:tav tm="100000">
                                          <p:val>
                                            <p:strVal val="#ppt_y"/>
                                          </p:val>
                                        </p:tav>
                                      </p:tavLst>
                                    </p:anim>
                                  </p:childTnLst>
                                </p:cTn>
                              </p:par>
                            </p:childTnLst>
                          </p:cTn>
                        </p:par>
                        <p:par>
                          <p:cTn id="53" fill="hold">
                            <p:stCondLst>
                              <p:cond delay="8000"/>
                            </p:stCondLst>
                            <p:childTnLst>
                              <p:par>
                                <p:cTn id="54" presetID="22" presetClass="entr" presetSubtype="8" fill="hold" nodeType="afterEffect">
                                  <p:stCondLst>
                                    <p:cond delay="0"/>
                                  </p:stCondLst>
                                  <p:childTnLst>
                                    <p:set>
                                      <p:cBhvr>
                                        <p:cTn id="55" dur="1" fill="hold">
                                          <p:stCondLst>
                                            <p:cond delay="0"/>
                                          </p:stCondLst>
                                        </p:cTn>
                                        <p:tgtEl>
                                          <p:spTgt spid="161"/>
                                        </p:tgtEl>
                                        <p:attrNameLst>
                                          <p:attrName>style.visibility</p:attrName>
                                        </p:attrNameLst>
                                      </p:cBhvr>
                                      <p:to>
                                        <p:strVal val="visible"/>
                                      </p:to>
                                    </p:set>
                                    <p:animEffect transition="in" filter="wipe(left)">
                                      <p:cBhvr>
                                        <p:cTn id="56" dur="500"/>
                                        <p:tgtEl>
                                          <p:spTgt spid="161"/>
                                        </p:tgtEl>
                                      </p:cBhvr>
                                    </p:animEffect>
                                  </p:childTnLst>
                                </p:cTn>
                              </p:par>
                            </p:childTnLst>
                          </p:cTn>
                        </p:par>
                        <p:par>
                          <p:cTn id="57" fill="hold">
                            <p:stCondLst>
                              <p:cond delay="8500"/>
                            </p:stCondLst>
                            <p:childTnLst>
                              <p:par>
                                <p:cTn id="58" presetID="42" presetClass="entr" presetSubtype="0" fill="hold" grpId="0" nodeType="afterEffect">
                                  <p:stCondLst>
                                    <p:cond delay="0"/>
                                  </p:stCondLst>
                                  <p:childTnLst>
                                    <p:set>
                                      <p:cBhvr>
                                        <p:cTn id="59" dur="1" fill="hold">
                                          <p:stCondLst>
                                            <p:cond delay="0"/>
                                          </p:stCondLst>
                                        </p:cTn>
                                        <p:tgtEl>
                                          <p:spTgt spid="183"/>
                                        </p:tgtEl>
                                        <p:attrNameLst>
                                          <p:attrName>style.visibility</p:attrName>
                                        </p:attrNameLst>
                                      </p:cBhvr>
                                      <p:to>
                                        <p:strVal val="visible"/>
                                      </p:to>
                                    </p:set>
                                    <p:animEffect transition="in" filter="fade">
                                      <p:cBhvr>
                                        <p:cTn id="60" dur="1000"/>
                                        <p:tgtEl>
                                          <p:spTgt spid="183"/>
                                        </p:tgtEl>
                                      </p:cBhvr>
                                    </p:animEffect>
                                    <p:anim calcmode="lin" valueType="num">
                                      <p:cBhvr>
                                        <p:cTn id="61" dur="1000" fill="hold"/>
                                        <p:tgtEl>
                                          <p:spTgt spid="183"/>
                                        </p:tgtEl>
                                        <p:attrNameLst>
                                          <p:attrName>ppt_x</p:attrName>
                                        </p:attrNameLst>
                                      </p:cBhvr>
                                      <p:tavLst>
                                        <p:tav tm="0">
                                          <p:val>
                                            <p:strVal val="#ppt_x"/>
                                          </p:val>
                                        </p:tav>
                                        <p:tav tm="100000">
                                          <p:val>
                                            <p:strVal val="#ppt_x"/>
                                          </p:val>
                                        </p:tav>
                                      </p:tavLst>
                                    </p:anim>
                                    <p:anim calcmode="lin" valueType="num">
                                      <p:cBhvr>
                                        <p:cTn id="62" dur="1000" fill="hold"/>
                                        <p:tgtEl>
                                          <p:spTgt spid="18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9" grpId="0"/>
      <p:bldP spid="182" grpId="0"/>
      <p:bldP spid="183" grpId="0"/>
      <p:bldP spid="184" grpId="0"/>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8" name="Group 7">
            <a:extLst>
              <a:ext uri="{FF2B5EF4-FFF2-40B4-BE49-F238E27FC236}">
                <a16:creationId xmlns:a16="http://schemas.microsoft.com/office/drawing/2014/main" id="{BCD06D24-54E9-4A82-95FE-A81613E3A267}"/>
              </a:ext>
            </a:extLst>
          </p:cNvPr>
          <p:cNvGrpSpPr/>
          <p:nvPr/>
        </p:nvGrpSpPr>
        <p:grpSpPr>
          <a:xfrm>
            <a:off x="3200400" y="3339971"/>
            <a:ext cx="1097276" cy="1097280"/>
            <a:chOff x="3914358" y="2176272"/>
            <a:chExt cx="1097276" cy="1097280"/>
          </a:xfrm>
        </p:grpSpPr>
        <p:grpSp>
          <p:nvGrpSpPr>
            <p:cNvPr id="9" name="Group 8">
              <a:extLst>
                <a:ext uri="{FF2B5EF4-FFF2-40B4-BE49-F238E27FC236}">
                  <a16:creationId xmlns:a16="http://schemas.microsoft.com/office/drawing/2014/main" id="{F32292E0-AD33-4C55-8309-B915EB7F57A4}"/>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1" name="Oval 10">
                <a:extLst>
                  <a:ext uri="{FF2B5EF4-FFF2-40B4-BE49-F238E27FC236}">
                    <a16:creationId xmlns:a16="http://schemas.microsoft.com/office/drawing/2014/main" id="{46C58BDD-2587-4626-B752-920A60E80EB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A43CF035-05F3-45F7-AF6F-21B431747279}"/>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0" name="TextBox 9">
              <a:extLst>
                <a:ext uri="{FF2B5EF4-FFF2-40B4-BE49-F238E27FC236}">
                  <a16:creationId xmlns:a16="http://schemas.microsoft.com/office/drawing/2014/main" id="{23EE5CCA-5290-4248-8FB3-BBB7A7D85E8E}"/>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3" name="Group 12">
            <a:extLst>
              <a:ext uri="{FF2B5EF4-FFF2-40B4-BE49-F238E27FC236}">
                <a16:creationId xmlns:a16="http://schemas.microsoft.com/office/drawing/2014/main" id="{A86C97FB-41D6-40CF-9424-66BA72F1D7E8}"/>
              </a:ext>
            </a:extLst>
          </p:cNvPr>
          <p:cNvGrpSpPr/>
          <p:nvPr/>
        </p:nvGrpSpPr>
        <p:grpSpPr>
          <a:xfrm>
            <a:off x="5630796" y="3339971"/>
            <a:ext cx="1097276" cy="1097280"/>
            <a:chOff x="3914358" y="2176272"/>
            <a:chExt cx="1097276" cy="1097280"/>
          </a:xfrm>
        </p:grpSpPr>
        <p:grpSp>
          <p:nvGrpSpPr>
            <p:cNvPr id="14" name="Group 13">
              <a:extLst>
                <a:ext uri="{FF2B5EF4-FFF2-40B4-BE49-F238E27FC236}">
                  <a16:creationId xmlns:a16="http://schemas.microsoft.com/office/drawing/2014/main" id="{1649FFD9-F434-4CD6-9761-EC1171EB861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16" name="Oval 15">
                <a:extLst>
                  <a:ext uri="{FF2B5EF4-FFF2-40B4-BE49-F238E27FC236}">
                    <a16:creationId xmlns:a16="http://schemas.microsoft.com/office/drawing/2014/main" id="{9F368086-D0A2-4767-A41E-FF4C93F549CE}"/>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a:extLst>
                  <a:ext uri="{FF2B5EF4-FFF2-40B4-BE49-F238E27FC236}">
                    <a16:creationId xmlns:a16="http://schemas.microsoft.com/office/drawing/2014/main" id="{935888F7-83A3-4FED-A00B-AC034B832D8E}"/>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5" name="TextBox 14">
              <a:extLst>
                <a:ext uri="{FF2B5EF4-FFF2-40B4-BE49-F238E27FC236}">
                  <a16:creationId xmlns:a16="http://schemas.microsoft.com/office/drawing/2014/main" id="{08333964-0834-457B-BA79-7C046FBFFB3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grpSp>
        <p:nvGrpSpPr>
          <p:cNvPr id="18" name="Group 17">
            <a:extLst>
              <a:ext uri="{FF2B5EF4-FFF2-40B4-BE49-F238E27FC236}">
                <a16:creationId xmlns:a16="http://schemas.microsoft.com/office/drawing/2014/main" id="{D7ADCCCD-736D-4E05-B2B4-7BF7C35585DE}"/>
              </a:ext>
            </a:extLst>
          </p:cNvPr>
          <p:cNvGrpSpPr/>
          <p:nvPr/>
        </p:nvGrpSpPr>
        <p:grpSpPr>
          <a:xfrm>
            <a:off x="8080819" y="3339971"/>
            <a:ext cx="1097276" cy="1097280"/>
            <a:chOff x="3914358" y="2176272"/>
            <a:chExt cx="1097276" cy="1097280"/>
          </a:xfrm>
        </p:grpSpPr>
        <p:grpSp>
          <p:nvGrpSpPr>
            <p:cNvPr id="19" name="Group 18">
              <a:extLst>
                <a:ext uri="{FF2B5EF4-FFF2-40B4-BE49-F238E27FC236}">
                  <a16:creationId xmlns:a16="http://schemas.microsoft.com/office/drawing/2014/main" id="{D0BDBA43-32EC-4B4F-8CDA-1C749D35CC25}"/>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21" name="Oval 20">
                <a:extLst>
                  <a:ext uri="{FF2B5EF4-FFF2-40B4-BE49-F238E27FC236}">
                    <a16:creationId xmlns:a16="http://schemas.microsoft.com/office/drawing/2014/main" id="{3A51F4F3-48EC-45D8-AFA0-FD28C9DEB46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EDE72443-A9E5-4AF8-8AF6-BFE17E70B42C}"/>
                  </a:ext>
                </a:extLst>
              </p:cNvPr>
              <p:cNvSpPr>
                <a:spLocks noChangeAspect="1"/>
              </p:cNvSpPr>
              <p:nvPr/>
            </p:nvSpPr>
            <p:spPr>
              <a:xfrm>
                <a:off x="3627512" y="1489445"/>
                <a:ext cx="3856489" cy="3856488"/>
              </a:xfrm>
              <a:prstGeom prst="ellipse">
                <a:avLst/>
              </a:prstGeom>
              <a:gradFill flip="none" rotWithShape="1">
                <a:gsLst>
                  <a:gs pos="0">
                    <a:schemeClr val="accent3">
                      <a:lumMod val="89000"/>
                    </a:schemeClr>
                  </a:gs>
                  <a:gs pos="23000">
                    <a:schemeClr val="accent3">
                      <a:lumMod val="89000"/>
                    </a:schemeClr>
                  </a:gs>
                  <a:gs pos="69000">
                    <a:schemeClr val="accent3">
                      <a:lumMod val="75000"/>
                    </a:schemeClr>
                  </a:gs>
                  <a:gs pos="97000">
                    <a:schemeClr val="accent3">
                      <a:lumMod val="7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TextBox 19">
              <a:extLst>
                <a:ext uri="{FF2B5EF4-FFF2-40B4-BE49-F238E27FC236}">
                  <a16:creationId xmlns:a16="http://schemas.microsoft.com/office/drawing/2014/main" id="{215242AD-D699-426B-9088-D10BC2EFBAC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chemeClr val="bg1"/>
                  </a:solidFill>
                  <a:latin typeface="Bernard MT Condensed" panose="02050806060905020404" pitchFamily="18" charset="0"/>
                </a:rPr>
                <a:t>LOREM</a:t>
              </a:r>
            </a:p>
            <a:p>
              <a:pPr algn="ctr"/>
              <a:r>
                <a:rPr lang="en-US" sz="1600" dirty="0">
                  <a:solidFill>
                    <a:schemeClr val="bg1"/>
                  </a:solidFill>
                  <a:latin typeface="Bernard MT Condensed" panose="02050806060905020404" pitchFamily="18" charset="0"/>
                </a:rPr>
                <a:t>IPSUM</a:t>
              </a:r>
            </a:p>
          </p:txBody>
        </p:sp>
      </p:grpSp>
      <p:sp>
        <p:nvSpPr>
          <p:cNvPr id="34" name="Freeform: Shape 33">
            <a:extLst>
              <a:ext uri="{FF2B5EF4-FFF2-40B4-BE49-F238E27FC236}">
                <a16:creationId xmlns:a16="http://schemas.microsoft.com/office/drawing/2014/main" id="{A49CC412-D4E2-45E3-B62C-707708E44C77}"/>
              </a:ext>
            </a:extLst>
          </p:cNvPr>
          <p:cNvSpPr/>
          <p:nvPr/>
        </p:nvSpPr>
        <p:spPr>
          <a:xfrm>
            <a:off x="1389888" y="1386840"/>
            <a:ext cx="2286000" cy="2438400"/>
          </a:xfrm>
          <a:custGeom>
            <a:avLst/>
            <a:gdLst>
              <a:gd name="connsiteX0" fmla="*/ 0 w 2286000"/>
              <a:gd name="connsiteY0" fmla="*/ 0 h 2438400"/>
              <a:gd name="connsiteX1" fmla="*/ 2286000 w 2286000"/>
              <a:gd name="connsiteY1" fmla="*/ 0 h 2438400"/>
              <a:gd name="connsiteX2" fmla="*/ 2286000 w 2286000"/>
              <a:gd name="connsiteY2" fmla="*/ 1869702 h 2438400"/>
              <a:gd name="connsiteX3" fmla="*/ 2230151 w 2286000"/>
              <a:gd name="connsiteY3" fmla="*/ 1875332 h 2438400"/>
              <a:gd name="connsiteX4" fmla="*/ 1732075 w 2286000"/>
              <a:gd name="connsiteY4" fmla="*/ 2373410 h 2438400"/>
              <a:gd name="connsiteX5" fmla="*/ 1725524 w 2286000"/>
              <a:gd name="connsiteY5" fmla="*/ 2438400 h 2438400"/>
              <a:gd name="connsiteX6" fmla="*/ 0 w 2286000"/>
              <a:gd name="connsiteY6"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1869702"/>
                </a:lnTo>
                <a:lnTo>
                  <a:pt x="2230151" y="1875332"/>
                </a:lnTo>
                <a:cubicBezTo>
                  <a:pt x="1980146" y="1926491"/>
                  <a:pt x="1783234" y="2123404"/>
                  <a:pt x="1732075" y="2373410"/>
                </a:cubicBezTo>
                <a:lnTo>
                  <a:pt x="1725524" y="2438400"/>
                </a:lnTo>
                <a:lnTo>
                  <a:pt x="0" y="2438400"/>
                </a:lnTo>
                <a:close/>
              </a:path>
            </a:pathLst>
          </a:custGeom>
          <a:solidFill>
            <a:srgbClr val="00B0F0"/>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F741B662-C31C-427B-B5AC-76C4B36F8E9D}"/>
              </a:ext>
            </a:extLst>
          </p:cNvPr>
          <p:cNvSpPr/>
          <p:nvPr/>
        </p:nvSpPr>
        <p:spPr>
          <a:xfrm>
            <a:off x="3840480"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208 h 2438400"/>
              <a:gd name="connsiteX3" fmla="*/ 2223171 w 2286000"/>
              <a:gd name="connsiteY3" fmla="*/ 1880541 h 2438400"/>
              <a:gd name="connsiteX4" fmla="*/ 1725095 w 2286000"/>
              <a:gd name="connsiteY4" fmla="*/ 2378619 h 2438400"/>
              <a:gd name="connsiteX5" fmla="*/ 1719069 w 2286000"/>
              <a:gd name="connsiteY5" fmla="*/ 2438400 h 2438400"/>
              <a:gd name="connsiteX6" fmla="*/ 541658 w 2286000"/>
              <a:gd name="connsiteY6" fmla="*/ 2438400 h 2438400"/>
              <a:gd name="connsiteX7" fmla="*/ 535631 w 2286000"/>
              <a:gd name="connsiteY7" fmla="*/ 2378619 h 2438400"/>
              <a:gd name="connsiteX8" fmla="*/ 37555 w 2286000"/>
              <a:gd name="connsiteY8" fmla="*/ 1880541 h 2438400"/>
              <a:gd name="connsiteX9" fmla="*/ 0 w 2286000"/>
              <a:gd name="connsiteY9" fmla="*/ 1876755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208"/>
                </a:lnTo>
                <a:lnTo>
                  <a:pt x="2223171" y="1880541"/>
                </a:lnTo>
                <a:cubicBezTo>
                  <a:pt x="1973166" y="1931700"/>
                  <a:pt x="1776254" y="2128613"/>
                  <a:pt x="1725095" y="2378619"/>
                </a:cubicBezTo>
                <a:lnTo>
                  <a:pt x="1719069" y="2438400"/>
                </a:lnTo>
                <a:lnTo>
                  <a:pt x="541658" y="2438400"/>
                </a:lnTo>
                <a:lnTo>
                  <a:pt x="535631" y="2378619"/>
                </a:lnTo>
                <a:cubicBezTo>
                  <a:pt x="484473" y="2128613"/>
                  <a:pt x="287560" y="1931700"/>
                  <a:pt x="37555" y="1880541"/>
                </a:cubicBezTo>
                <a:lnTo>
                  <a:pt x="0" y="1876755"/>
                </a:lnTo>
                <a:close/>
              </a:path>
            </a:pathLst>
          </a:custGeom>
          <a:solidFill>
            <a:srgbClr val="ED7D31"/>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6423E86A-FBD3-4E8A-94B8-FAA4F6A7F76C}"/>
              </a:ext>
            </a:extLst>
          </p:cNvPr>
          <p:cNvSpPr/>
          <p:nvPr/>
        </p:nvSpPr>
        <p:spPr>
          <a:xfrm>
            <a:off x="6256887"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1874548 h 2438400"/>
              <a:gd name="connsiteX3" fmla="*/ 2226544 w 2286000"/>
              <a:gd name="connsiteY3" fmla="*/ 1880541 h 2438400"/>
              <a:gd name="connsiteX4" fmla="*/ 1728468 w 2286000"/>
              <a:gd name="connsiteY4" fmla="*/ 2378619 h 2438400"/>
              <a:gd name="connsiteX5" fmla="*/ 1722442 w 2286000"/>
              <a:gd name="connsiteY5" fmla="*/ 2438400 h 2438400"/>
              <a:gd name="connsiteX6" fmla="*/ 568863 w 2286000"/>
              <a:gd name="connsiteY6" fmla="*/ 2438400 h 2438400"/>
              <a:gd name="connsiteX7" fmla="*/ 562836 w 2286000"/>
              <a:gd name="connsiteY7" fmla="*/ 2378619 h 2438400"/>
              <a:gd name="connsiteX8" fmla="*/ 64760 w 2286000"/>
              <a:gd name="connsiteY8" fmla="*/ 1880541 h 2438400"/>
              <a:gd name="connsiteX9" fmla="*/ 0 w 2286000"/>
              <a:gd name="connsiteY9" fmla="*/ 187401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286000" h="2438400">
                <a:moveTo>
                  <a:pt x="0" y="0"/>
                </a:moveTo>
                <a:lnTo>
                  <a:pt x="2286000" y="0"/>
                </a:lnTo>
                <a:lnTo>
                  <a:pt x="2286000" y="1874548"/>
                </a:lnTo>
                <a:lnTo>
                  <a:pt x="2226544" y="1880541"/>
                </a:lnTo>
                <a:cubicBezTo>
                  <a:pt x="1976539" y="1931700"/>
                  <a:pt x="1779627" y="2128613"/>
                  <a:pt x="1728468" y="2378619"/>
                </a:cubicBezTo>
                <a:lnTo>
                  <a:pt x="1722442" y="2438400"/>
                </a:lnTo>
                <a:lnTo>
                  <a:pt x="568863" y="2438400"/>
                </a:lnTo>
                <a:lnTo>
                  <a:pt x="562836" y="2378619"/>
                </a:lnTo>
                <a:cubicBezTo>
                  <a:pt x="511678" y="2128613"/>
                  <a:pt x="314765" y="1931700"/>
                  <a:pt x="64760" y="1880541"/>
                </a:cubicBezTo>
                <a:lnTo>
                  <a:pt x="0" y="1874013"/>
                </a:lnTo>
                <a:close/>
              </a:path>
            </a:pathLst>
          </a:custGeom>
          <a:solidFill>
            <a:srgbClr val="A5A5A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4E53ED4D-38F0-41AC-8283-B0A7137D2B31}"/>
              </a:ext>
            </a:extLst>
          </p:cNvPr>
          <p:cNvSpPr/>
          <p:nvPr/>
        </p:nvSpPr>
        <p:spPr>
          <a:xfrm>
            <a:off x="8697794" y="1381631"/>
            <a:ext cx="2286000" cy="2438400"/>
          </a:xfrm>
          <a:custGeom>
            <a:avLst/>
            <a:gdLst>
              <a:gd name="connsiteX0" fmla="*/ 0 w 2286000"/>
              <a:gd name="connsiteY0" fmla="*/ 0 h 2438400"/>
              <a:gd name="connsiteX1" fmla="*/ 2286000 w 2286000"/>
              <a:gd name="connsiteY1" fmla="*/ 0 h 2438400"/>
              <a:gd name="connsiteX2" fmla="*/ 2286000 w 2286000"/>
              <a:gd name="connsiteY2" fmla="*/ 2438400 h 2438400"/>
              <a:gd name="connsiteX3" fmla="*/ 547735 w 2286000"/>
              <a:gd name="connsiteY3" fmla="*/ 2438400 h 2438400"/>
              <a:gd name="connsiteX4" fmla="*/ 541709 w 2286000"/>
              <a:gd name="connsiteY4" fmla="*/ 2378619 h 2438400"/>
              <a:gd name="connsiteX5" fmla="*/ 43633 w 2286000"/>
              <a:gd name="connsiteY5" fmla="*/ 1880541 h 2438400"/>
              <a:gd name="connsiteX6" fmla="*/ 0 w 2286000"/>
              <a:gd name="connsiteY6" fmla="*/ 1876143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2438400">
                <a:moveTo>
                  <a:pt x="0" y="0"/>
                </a:moveTo>
                <a:lnTo>
                  <a:pt x="2286000" y="0"/>
                </a:lnTo>
                <a:lnTo>
                  <a:pt x="2286000" y="2438400"/>
                </a:lnTo>
                <a:lnTo>
                  <a:pt x="547735" y="2438400"/>
                </a:lnTo>
                <a:lnTo>
                  <a:pt x="541709" y="2378619"/>
                </a:lnTo>
                <a:cubicBezTo>
                  <a:pt x="490550" y="2128613"/>
                  <a:pt x="293638" y="1931700"/>
                  <a:pt x="43633" y="1880541"/>
                </a:cubicBezTo>
                <a:lnTo>
                  <a:pt x="0" y="1876143"/>
                </a:lnTo>
                <a:close/>
              </a:path>
            </a:pathLst>
          </a:custGeom>
          <a:solidFill>
            <a:srgbClr val="54823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613A458F-C521-4C55-9176-3584EDD264E0}"/>
              </a:ext>
            </a:extLst>
          </p:cNvPr>
          <p:cNvSpPr/>
          <p:nvPr/>
        </p:nvSpPr>
        <p:spPr>
          <a:xfrm>
            <a:off x="1393588" y="3962400"/>
            <a:ext cx="9590205" cy="2438400"/>
          </a:xfrm>
          <a:custGeom>
            <a:avLst/>
            <a:gdLst>
              <a:gd name="connsiteX0" fmla="*/ 0 w 9590205"/>
              <a:gd name="connsiteY0" fmla="*/ 0 h 2438400"/>
              <a:gd name="connsiteX1" fmla="*/ 1722746 w 9590205"/>
              <a:gd name="connsiteY1" fmla="*/ 0 h 2438400"/>
              <a:gd name="connsiteX2" fmla="*/ 1728376 w 9590205"/>
              <a:gd name="connsiteY2" fmla="*/ 55846 h 2438400"/>
              <a:gd name="connsiteX3" fmla="*/ 2355450 w 9590205"/>
              <a:gd name="connsiteY3" fmla="*/ 566928 h 2438400"/>
              <a:gd name="connsiteX4" fmla="*/ 2982523 w 9590205"/>
              <a:gd name="connsiteY4" fmla="*/ 55846 h 2438400"/>
              <a:gd name="connsiteX5" fmla="*/ 2988153 w 9590205"/>
              <a:gd name="connsiteY5" fmla="*/ 0 h 2438400"/>
              <a:gd name="connsiteX6" fmla="*/ 4166358 w 9590205"/>
              <a:gd name="connsiteY6" fmla="*/ 0 h 2438400"/>
              <a:gd name="connsiteX7" fmla="*/ 4171987 w 9590205"/>
              <a:gd name="connsiteY7" fmla="*/ 55846 h 2438400"/>
              <a:gd name="connsiteX8" fmla="*/ 4799061 w 9590205"/>
              <a:gd name="connsiteY8" fmla="*/ 566928 h 2438400"/>
              <a:gd name="connsiteX9" fmla="*/ 5426135 w 9590205"/>
              <a:gd name="connsiteY9" fmla="*/ 55846 h 2438400"/>
              <a:gd name="connsiteX10" fmla="*/ 5431765 w 9590205"/>
              <a:gd name="connsiteY10" fmla="*/ 0 h 2438400"/>
              <a:gd name="connsiteX11" fmla="*/ 6586138 w 9590205"/>
              <a:gd name="connsiteY11" fmla="*/ 0 h 2438400"/>
              <a:gd name="connsiteX12" fmla="*/ 6591767 w 9590205"/>
              <a:gd name="connsiteY12" fmla="*/ 55846 h 2438400"/>
              <a:gd name="connsiteX13" fmla="*/ 7218841 w 9590205"/>
              <a:gd name="connsiteY13" fmla="*/ 566928 h 2438400"/>
              <a:gd name="connsiteX14" fmla="*/ 7845915 w 9590205"/>
              <a:gd name="connsiteY14" fmla="*/ 55846 h 2438400"/>
              <a:gd name="connsiteX15" fmla="*/ 7851545 w 9590205"/>
              <a:gd name="connsiteY15" fmla="*/ 0 h 2438400"/>
              <a:gd name="connsiteX16" fmla="*/ 9590205 w 9590205"/>
              <a:gd name="connsiteY16" fmla="*/ 0 h 2438400"/>
              <a:gd name="connsiteX17" fmla="*/ 9590205 w 9590205"/>
              <a:gd name="connsiteY17" fmla="*/ 2438400 h 2438400"/>
              <a:gd name="connsiteX18" fmla="*/ 0 w 9590205"/>
              <a:gd name="connsiteY18" fmla="*/ 2438400 h 2438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9590205" h="2438400">
                <a:moveTo>
                  <a:pt x="0" y="0"/>
                </a:moveTo>
                <a:lnTo>
                  <a:pt x="1722746" y="0"/>
                </a:lnTo>
                <a:lnTo>
                  <a:pt x="1728376" y="55846"/>
                </a:lnTo>
                <a:cubicBezTo>
                  <a:pt x="1788061" y="347520"/>
                  <a:pt x="2046133" y="566928"/>
                  <a:pt x="2355450" y="566928"/>
                </a:cubicBezTo>
                <a:cubicBezTo>
                  <a:pt x="2664767" y="566928"/>
                  <a:pt x="2922838" y="347520"/>
                  <a:pt x="2982523" y="55846"/>
                </a:cubicBezTo>
                <a:lnTo>
                  <a:pt x="2988153" y="0"/>
                </a:lnTo>
                <a:lnTo>
                  <a:pt x="4166358" y="0"/>
                </a:lnTo>
                <a:lnTo>
                  <a:pt x="4171987" y="55846"/>
                </a:lnTo>
                <a:cubicBezTo>
                  <a:pt x="4231672" y="347520"/>
                  <a:pt x="4489745" y="566928"/>
                  <a:pt x="4799061" y="566928"/>
                </a:cubicBezTo>
                <a:cubicBezTo>
                  <a:pt x="5108378" y="566928"/>
                  <a:pt x="5366450" y="347520"/>
                  <a:pt x="5426135" y="55846"/>
                </a:cubicBezTo>
                <a:lnTo>
                  <a:pt x="5431765" y="0"/>
                </a:lnTo>
                <a:lnTo>
                  <a:pt x="6586138" y="0"/>
                </a:lnTo>
                <a:lnTo>
                  <a:pt x="6591767" y="55846"/>
                </a:lnTo>
                <a:cubicBezTo>
                  <a:pt x="6651452" y="347520"/>
                  <a:pt x="6909524" y="566928"/>
                  <a:pt x="7218841" y="566928"/>
                </a:cubicBezTo>
                <a:cubicBezTo>
                  <a:pt x="7528158" y="566928"/>
                  <a:pt x="7786230" y="347520"/>
                  <a:pt x="7845915" y="55846"/>
                </a:cubicBezTo>
                <a:lnTo>
                  <a:pt x="7851545" y="0"/>
                </a:lnTo>
                <a:lnTo>
                  <a:pt x="9590205" y="0"/>
                </a:lnTo>
                <a:lnTo>
                  <a:pt x="9590205" y="2438400"/>
                </a:lnTo>
                <a:lnTo>
                  <a:pt x="0" y="2438400"/>
                </a:lnTo>
                <a:close/>
              </a:path>
            </a:pathLst>
          </a:custGeom>
          <a:blipFill>
            <a:blip r:embed="rId3"/>
            <a:stretch>
              <a:fillRect/>
            </a:stretch>
          </a:blip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2D1B7515-32B1-4676-A3C0-1B8340489A2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42" name="TextBox 41">
            <a:extLst>
              <a:ext uri="{FF2B5EF4-FFF2-40B4-BE49-F238E27FC236}">
                <a16:creationId xmlns:a16="http://schemas.microsoft.com/office/drawing/2014/main" id="{F622542B-DA2B-4432-AFCD-9A62CE41C67E}"/>
              </a:ext>
            </a:extLst>
          </p:cNvPr>
          <p:cNvSpPr txBox="1"/>
          <p:nvPr/>
        </p:nvSpPr>
        <p:spPr>
          <a:xfrm>
            <a:off x="1470261" y="1601941"/>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3" name="TextBox 42">
            <a:extLst>
              <a:ext uri="{FF2B5EF4-FFF2-40B4-BE49-F238E27FC236}">
                <a16:creationId xmlns:a16="http://schemas.microsoft.com/office/drawing/2014/main" id="{DD70BDA5-285F-43FC-B683-D10BF9F12D73}"/>
              </a:ext>
            </a:extLst>
          </p:cNvPr>
          <p:cNvSpPr txBox="1"/>
          <p:nvPr/>
        </p:nvSpPr>
        <p:spPr>
          <a:xfrm>
            <a:off x="3964122" y="1584953"/>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4" name="TextBox 43">
            <a:extLst>
              <a:ext uri="{FF2B5EF4-FFF2-40B4-BE49-F238E27FC236}">
                <a16:creationId xmlns:a16="http://schemas.microsoft.com/office/drawing/2014/main" id="{359F764E-2522-4982-B7E1-C118BC77CAC7}"/>
              </a:ext>
            </a:extLst>
          </p:cNvPr>
          <p:cNvSpPr txBox="1"/>
          <p:nvPr/>
        </p:nvSpPr>
        <p:spPr>
          <a:xfrm>
            <a:off x="6346241" y="1570256"/>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45" name="TextBox 44">
            <a:extLst>
              <a:ext uri="{FF2B5EF4-FFF2-40B4-BE49-F238E27FC236}">
                <a16:creationId xmlns:a16="http://schemas.microsoft.com/office/drawing/2014/main" id="{0AAF59F9-1C5D-49EB-BFA1-06A486F4FEFD}"/>
              </a:ext>
            </a:extLst>
          </p:cNvPr>
          <p:cNvSpPr txBox="1"/>
          <p:nvPr/>
        </p:nvSpPr>
        <p:spPr>
          <a:xfrm>
            <a:off x="8784364" y="1570255"/>
            <a:ext cx="2239812" cy="1769715"/>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6224333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wipe(left)">
                                      <p:cBhvr>
                                        <p:cTn id="7" dur="500"/>
                                        <p:tgtEl>
                                          <p:spTgt spid="41"/>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30"/>
                                        </p:tgtEl>
                                        <p:attrNameLst>
                                          <p:attrName>style.visibility</p:attrName>
                                        </p:attrNameLst>
                                      </p:cBhvr>
                                      <p:to>
                                        <p:strVal val="visible"/>
                                      </p:to>
                                    </p:set>
                                    <p:animEffect transition="in" filter="fade">
                                      <p:cBhvr>
                                        <p:cTn id="11" dur="1000"/>
                                        <p:tgtEl>
                                          <p:spTgt spid="30"/>
                                        </p:tgtEl>
                                      </p:cBhvr>
                                    </p:animEffect>
                                    <p:anim calcmode="lin" valueType="num">
                                      <p:cBhvr>
                                        <p:cTn id="12" dur="1000" fill="hold"/>
                                        <p:tgtEl>
                                          <p:spTgt spid="30"/>
                                        </p:tgtEl>
                                        <p:attrNameLst>
                                          <p:attrName>ppt_x</p:attrName>
                                        </p:attrNameLst>
                                      </p:cBhvr>
                                      <p:tavLst>
                                        <p:tav tm="0">
                                          <p:val>
                                            <p:strVal val="#ppt_x"/>
                                          </p:val>
                                        </p:tav>
                                        <p:tav tm="100000">
                                          <p:val>
                                            <p:strVal val="#ppt_x"/>
                                          </p:val>
                                        </p:tav>
                                      </p:tavLst>
                                    </p:anim>
                                    <p:anim calcmode="lin" valueType="num">
                                      <p:cBhvr>
                                        <p:cTn id="13" dur="1000" fill="hold"/>
                                        <p:tgtEl>
                                          <p:spTgt spid="30"/>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34"/>
                                        </p:tgtEl>
                                        <p:attrNameLst>
                                          <p:attrName>style.visibility</p:attrName>
                                        </p:attrNameLst>
                                      </p:cBhvr>
                                      <p:to>
                                        <p:strVal val="visible"/>
                                      </p:to>
                                    </p:set>
                                    <p:animEffect transition="in" filter="fade">
                                      <p:cBhvr>
                                        <p:cTn id="17" dur="1000"/>
                                        <p:tgtEl>
                                          <p:spTgt spid="34"/>
                                        </p:tgtEl>
                                      </p:cBhvr>
                                    </p:animEffect>
                                    <p:anim calcmode="lin" valueType="num">
                                      <p:cBhvr>
                                        <p:cTn id="18" dur="1000" fill="hold"/>
                                        <p:tgtEl>
                                          <p:spTgt spid="34"/>
                                        </p:tgtEl>
                                        <p:attrNameLst>
                                          <p:attrName>ppt_x</p:attrName>
                                        </p:attrNameLst>
                                      </p:cBhvr>
                                      <p:tavLst>
                                        <p:tav tm="0">
                                          <p:val>
                                            <p:strVal val="#ppt_x"/>
                                          </p:val>
                                        </p:tav>
                                        <p:tav tm="100000">
                                          <p:val>
                                            <p:strVal val="#ppt_x"/>
                                          </p:val>
                                        </p:tav>
                                      </p:tavLst>
                                    </p:anim>
                                    <p:anim calcmode="lin" valueType="num">
                                      <p:cBhvr>
                                        <p:cTn id="19" dur="1000" fill="hold"/>
                                        <p:tgtEl>
                                          <p:spTgt spid="34"/>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42"/>
                                        </p:tgtEl>
                                        <p:attrNameLst>
                                          <p:attrName>style.visibility</p:attrName>
                                        </p:attrNameLst>
                                      </p:cBhvr>
                                      <p:to>
                                        <p:strVal val="visible"/>
                                      </p:to>
                                    </p:set>
                                    <p:animEffect transition="in" filter="fade">
                                      <p:cBhvr>
                                        <p:cTn id="22" dur="1000"/>
                                        <p:tgtEl>
                                          <p:spTgt spid="42"/>
                                        </p:tgtEl>
                                      </p:cBhvr>
                                    </p:animEffect>
                                    <p:anim calcmode="lin" valueType="num">
                                      <p:cBhvr>
                                        <p:cTn id="23" dur="1000" fill="hold"/>
                                        <p:tgtEl>
                                          <p:spTgt spid="42"/>
                                        </p:tgtEl>
                                        <p:attrNameLst>
                                          <p:attrName>ppt_x</p:attrName>
                                        </p:attrNameLst>
                                      </p:cBhvr>
                                      <p:tavLst>
                                        <p:tav tm="0">
                                          <p:val>
                                            <p:strVal val="#ppt_x"/>
                                          </p:val>
                                        </p:tav>
                                        <p:tav tm="100000">
                                          <p:val>
                                            <p:strVal val="#ppt_x"/>
                                          </p:val>
                                        </p:tav>
                                      </p:tavLst>
                                    </p:anim>
                                    <p:anim calcmode="lin" valueType="num">
                                      <p:cBhvr>
                                        <p:cTn id="24" dur="1000" fill="hold"/>
                                        <p:tgtEl>
                                          <p:spTgt spid="42"/>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36"/>
                                        </p:tgtEl>
                                        <p:attrNameLst>
                                          <p:attrName>style.visibility</p:attrName>
                                        </p:attrNameLst>
                                      </p:cBhvr>
                                      <p:to>
                                        <p:strVal val="visible"/>
                                      </p:to>
                                    </p:set>
                                    <p:animEffect transition="in" filter="fade">
                                      <p:cBhvr>
                                        <p:cTn id="34" dur="1000"/>
                                        <p:tgtEl>
                                          <p:spTgt spid="36"/>
                                        </p:tgtEl>
                                      </p:cBhvr>
                                    </p:animEffect>
                                    <p:anim calcmode="lin" valueType="num">
                                      <p:cBhvr>
                                        <p:cTn id="35" dur="1000" fill="hold"/>
                                        <p:tgtEl>
                                          <p:spTgt spid="36"/>
                                        </p:tgtEl>
                                        <p:attrNameLst>
                                          <p:attrName>ppt_x</p:attrName>
                                        </p:attrNameLst>
                                      </p:cBhvr>
                                      <p:tavLst>
                                        <p:tav tm="0">
                                          <p:val>
                                            <p:strVal val="#ppt_x"/>
                                          </p:val>
                                        </p:tav>
                                        <p:tav tm="100000">
                                          <p:val>
                                            <p:strVal val="#ppt_x"/>
                                          </p:val>
                                        </p:tav>
                                      </p:tavLst>
                                    </p:anim>
                                    <p:anim calcmode="lin" valueType="num">
                                      <p:cBhvr>
                                        <p:cTn id="36" dur="1000" fill="hold"/>
                                        <p:tgtEl>
                                          <p:spTgt spid="3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fade">
                                      <p:cBhvr>
                                        <p:cTn id="39" dur="1000"/>
                                        <p:tgtEl>
                                          <p:spTgt spid="43"/>
                                        </p:tgtEl>
                                      </p:cBhvr>
                                    </p:animEffect>
                                    <p:anim calcmode="lin" valueType="num">
                                      <p:cBhvr>
                                        <p:cTn id="40" dur="1000" fill="hold"/>
                                        <p:tgtEl>
                                          <p:spTgt spid="43"/>
                                        </p:tgtEl>
                                        <p:attrNameLst>
                                          <p:attrName>ppt_x</p:attrName>
                                        </p:attrNameLst>
                                      </p:cBhvr>
                                      <p:tavLst>
                                        <p:tav tm="0">
                                          <p:val>
                                            <p:strVal val="#ppt_x"/>
                                          </p:val>
                                        </p:tav>
                                        <p:tav tm="100000">
                                          <p:val>
                                            <p:strVal val="#ppt_x"/>
                                          </p:val>
                                        </p:tav>
                                      </p:tavLst>
                                    </p:anim>
                                    <p:anim calcmode="lin" valueType="num">
                                      <p:cBhvr>
                                        <p:cTn id="41" dur="1000" fill="hold"/>
                                        <p:tgtEl>
                                          <p:spTgt spid="43"/>
                                        </p:tgtEl>
                                        <p:attrNameLst>
                                          <p:attrName>ppt_y</p:attrName>
                                        </p:attrNameLst>
                                      </p:cBhvr>
                                      <p:tavLst>
                                        <p:tav tm="0">
                                          <p:val>
                                            <p:strVal val="#ppt_y+.1"/>
                                          </p:val>
                                        </p:tav>
                                        <p:tav tm="100000">
                                          <p:val>
                                            <p:strVal val="#ppt_y"/>
                                          </p:val>
                                        </p:tav>
                                      </p:tavLst>
                                    </p:anim>
                                  </p:childTnLst>
                                </p:cTn>
                              </p:par>
                            </p:childTnLst>
                          </p:cTn>
                        </p:par>
                        <p:par>
                          <p:cTn id="42" fill="hold">
                            <p:stCondLst>
                              <p:cond delay="4000"/>
                            </p:stCondLst>
                            <p:childTnLst>
                              <p:par>
                                <p:cTn id="43" presetID="53" presetClass="entr" presetSubtype="16"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 calcmode="lin" valueType="num">
                                      <p:cBhvr>
                                        <p:cTn id="45" dur="500" fill="hold"/>
                                        <p:tgtEl>
                                          <p:spTgt spid="13"/>
                                        </p:tgtEl>
                                        <p:attrNameLst>
                                          <p:attrName>ppt_w</p:attrName>
                                        </p:attrNameLst>
                                      </p:cBhvr>
                                      <p:tavLst>
                                        <p:tav tm="0">
                                          <p:val>
                                            <p:fltVal val="0"/>
                                          </p:val>
                                        </p:tav>
                                        <p:tav tm="100000">
                                          <p:val>
                                            <p:strVal val="#ppt_w"/>
                                          </p:val>
                                        </p:tav>
                                      </p:tavLst>
                                    </p:anim>
                                    <p:anim calcmode="lin" valueType="num">
                                      <p:cBhvr>
                                        <p:cTn id="46" dur="500" fill="hold"/>
                                        <p:tgtEl>
                                          <p:spTgt spid="13"/>
                                        </p:tgtEl>
                                        <p:attrNameLst>
                                          <p:attrName>ppt_h</p:attrName>
                                        </p:attrNameLst>
                                      </p:cBhvr>
                                      <p:tavLst>
                                        <p:tav tm="0">
                                          <p:val>
                                            <p:fltVal val="0"/>
                                          </p:val>
                                        </p:tav>
                                        <p:tav tm="100000">
                                          <p:val>
                                            <p:strVal val="#ppt_h"/>
                                          </p:val>
                                        </p:tav>
                                      </p:tavLst>
                                    </p:anim>
                                    <p:animEffect transition="in" filter="fade">
                                      <p:cBhvr>
                                        <p:cTn id="47" dur="500"/>
                                        <p:tgtEl>
                                          <p:spTgt spid="13"/>
                                        </p:tgtEl>
                                      </p:cBhvr>
                                    </p:animEffect>
                                  </p:childTnLst>
                                </p:cTn>
                              </p:par>
                            </p:childTnLst>
                          </p:cTn>
                        </p:par>
                        <p:par>
                          <p:cTn id="48" fill="hold">
                            <p:stCondLst>
                              <p:cond delay="4500"/>
                            </p:stCondLst>
                            <p:childTnLst>
                              <p:par>
                                <p:cTn id="49" presetID="42" presetClass="entr" presetSubtype="0" fill="hold" grpId="0" nodeType="afterEffect">
                                  <p:stCondLst>
                                    <p:cond delay="0"/>
                                  </p:stCondLst>
                                  <p:childTnLst>
                                    <p:set>
                                      <p:cBhvr>
                                        <p:cTn id="50" dur="1" fill="hold">
                                          <p:stCondLst>
                                            <p:cond delay="0"/>
                                          </p:stCondLst>
                                        </p:cTn>
                                        <p:tgtEl>
                                          <p:spTgt spid="38"/>
                                        </p:tgtEl>
                                        <p:attrNameLst>
                                          <p:attrName>style.visibility</p:attrName>
                                        </p:attrNameLst>
                                      </p:cBhvr>
                                      <p:to>
                                        <p:strVal val="visible"/>
                                      </p:to>
                                    </p:set>
                                    <p:animEffect transition="in" filter="fade">
                                      <p:cBhvr>
                                        <p:cTn id="51" dur="1000"/>
                                        <p:tgtEl>
                                          <p:spTgt spid="38"/>
                                        </p:tgtEl>
                                      </p:cBhvr>
                                    </p:animEffect>
                                    <p:anim calcmode="lin" valueType="num">
                                      <p:cBhvr>
                                        <p:cTn id="52" dur="1000" fill="hold"/>
                                        <p:tgtEl>
                                          <p:spTgt spid="38"/>
                                        </p:tgtEl>
                                        <p:attrNameLst>
                                          <p:attrName>ppt_x</p:attrName>
                                        </p:attrNameLst>
                                      </p:cBhvr>
                                      <p:tavLst>
                                        <p:tav tm="0">
                                          <p:val>
                                            <p:strVal val="#ppt_x"/>
                                          </p:val>
                                        </p:tav>
                                        <p:tav tm="100000">
                                          <p:val>
                                            <p:strVal val="#ppt_x"/>
                                          </p:val>
                                        </p:tav>
                                      </p:tavLst>
                                    </p:anim>
                                    <p:anim calcmode="lin" valueType="num">
                                      <p:cBhvr>
                                        <p:cTn id="53" dur="1000" fill="hold"/>
                                        <p:tgtEl>
                                          <p:spTgt spid="38"/>
                                        </p:tgtEl>
                                        <p:attrNameLst>
                                          <p:attrName>ppt_y</p:attrName>
                                        </p:attrNameLst>
                                      </p:cBhvr>
                                      <p:tavLst>
                                        <p:tav tm="0">
                                          <p:val>
                                            <p:strVal val="#ppt_y+.1"/>
                                          </p:val>
                                        </p:tav>
                                        <p:tav tm="100000">
                                          <p:val>
                                            <p:strVal val="#ppt_y"/>
                                          </p:val>
                                        </p:tav>
                                      </p:tavLst>
                                    </p:anim>
                                  </p:childTnLst>
                                </p:cTn>
                              </p:par>
                              <p:par>
                                <p:cTn id="54" presetID="42" presetClass="entr" presetSubtype="0" fill="hold" grpId="0" nodeType="with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fade">
                                      <p:cBhvr>
                                        <p:cTn id="56" dur="1000"/>
                                        <p:tgtEl>
                                          <p:spTgt spid="44"/>
                                        </p:tgtEl>
                                      </p:cBhvr>
                                    </p:animEffect>
                                    <p:anim calcmode="lin" valueType="num">
                                      <p:cBhvr>
                                        <p:cTn id="57" dur="1000" fill="hold"/>
                                        <p:tgtEl>
                                          <p:spTgt spid="44"/>
                                        </p:tgtEl>
                                        <p:attrNameLst>
                                          <p:attrName>ppt_x</p:attrName>
                                        </p:attrNameLst>
                                      </p:cBhvr>
                                      <p:tavLst>
                                        <p:tav tm="0">
                                          <p:val>
                                            <p:strVal val="#ppt_x"/>
                                          </p:val>
                                        </p:tav>
                                        <p:tav tm="100000">
                                          <p:val>
                                            <p:strVal val="#ppt_x"/>
                                          </p:val>
                                        </p:tav>
                                      </p:tavLst>
                                    </p:anim>
                                    <p:anim calcmode="lin" valueType="num">
                                      <p:cBhvr>
                                        <p:cTn id="58" dur="1000" fill="hold"/>
                                        <p:tgtEl>
                                          <p:spTgt spid="44"/>
                                        </p:tgtEl>
                                        <p:attrNameLst>
                                          <p:attrName>ppt_y</p:attrName>
                                        </p:attrNameLst>
                                      </p:cBhvr>
                                      <p:tavLst>
                                        <p:tav tm="0">
                                          <p:val>
                                            <p:strVal val="#ppt_y+.1"/>
                                          </p:val>
                                        </p:tav>
                                        <p:tav tm="100000">
                                          <p:val>
                                            <p:strVal val="#ppt_y"/>
                                          </p:val>
                                        </p:tav>
                                      </p:tavLst>
                                    </p:anim>
                                  </p:childTnLst>
                                </p:cTn>
                              </p:par>
                            </p:childTnLst>
                          </p:cTn>
                        </p:par>
                        <p:par>
                          <p:cTn id="59" fill="hold">
                            <p:stCondLst>
                              <p:cond delay="5500"/>
                            </p:stCondLst>
                            <p:childTnLst>
                              <p:par>
                                <p:cTn id="60" presetID="53" presetClass="entr" presetSubtype="16" fill="hold" nodeType="afterEffect">
                                  <p:stCondLst>
                                    <p:cond delay="0"/>
                                  </p:stCondLst>
                                  <p:childTnLst>
                                    <p:set>
                                      <p:cBhvr>
                                        <p:cTn id="61" dur="1" fill="hold">
                                          <p:stCondLst>
                                            <p:cond delay="0"/>
                                          </p:stCondLst>
                                        </p:cTn>
                                        <p:tgtEl>
                                          <p:spTgt spid="18"/>
                                        </p:tgtEl>
                                        <p:attrNameLst>
                                          <p:attrName>style.visibility</p:attrName>
                                        </p:attrNameLst>
                                      </p:cBhvr>
                                      <p:to>
                                        <p:strVal val="visible"/>
                                      </p:to>
                                    </p:set>
                                    <p:anim calcmode="lin" valueType="num">
                                      <p:cBhvr>
                                        <p:cTn id="62" dur="500" fill="hold"/>
                                        <p:tgtEl>
                                          <p:spTgt spid="18"/>
                                        </p:tgtEl>
                                        <p:attrNameLst>
                                          <p:attrName>ppt_w</p:attrName>
                                        </p:attrNameLst>
                                      </p:cBhvr>
                                      <p:tavLst>
                                        <p:tav tm="0">
                                          <p:val>
                                            <p:fltVal val="0"/>
                                          </p:val>
                                        </p:tav>
                                        <p:tav tm="100000">
                                          <p:val>
                                            <p:strVal val="#ppt_w"/>
                                          </p:val>
                                        </p:tav>
                                      </p:tavLst>
                                    </p:anim>
                                    <p:anim calcmode="lin" valueType="num">
                                      <p:cBhvr>
                                        <p:cTn id="63" dur="500" fill="hold"/>
                                        <p:tgtEl>
                                          <p:spTgt spid="18"/>
                                        </p:tgtEl>
                                        <p:attrNameLst>
                                          <p:attrName>ppt_h</p:attrName>
                                        </p:attrNameLst>
                                      </p:cBhvr>
                                      <p:tavLst>
                                        <p:tav tm="0">
                                          <p:val>
                                            <p:fltVal val="0"/>
                                          </p:val>
                                        </p:tav>
                                        <p:tav tm="100000">
                                          <p:val>
                                            <p:strVal val="#ppt_h"/>
                                          </p:val>
                                        </p:tav>
                                      </p:tavLst>
                                    </p:anim>
                                    <p:animEffect transition="in" filter="fade">
                                      <p:cBhvr>
                                        <p:cTn id="64" dur="500"/>
                                        <p:tgtEl>
                                          <p:spTgt spid="18"/>
                                        </p:tgtEl>
                                      </p:cBhvr>
                                    </p:animEffect>
                                  </p:childTnLst>
                                </p:cTn>
                              </p:par>
                            </p:childTnLst>
                          </p:cTn>
                        </p:par>
                        <p:par>
                          <p:cTn id="65" fill="hold">
                            <p:stCondLst>
                              <p:cond delay="6000"/>
                            </p:stCondLst>
                            <p:childTnLst>
                              <p:par>
                                <p:cTn id="66" presetID="42" presetClass="entr" presetSubtype="0" fill="hold" grpId="0" nodeType="afterEffect">
                                  <p:stCondLst>
                                    <p:cond delay="0"/>
                                  </p:stCondLst>
                                  <p:childTnLst>
                                    <p:set>
                                      <p:cBhvr>
                                        <p:cTn id="67" dur="1" fill="hold">
                                          <p:stCondLst>
                                            <p:cond delay="0"/>
                                          </p:stCondLst>
                                        </p:cTn>
                                        <p:tgtEl>
                                          <p:spTgt spid="40"/>
                                        </p:tgtEl>
                                        <p:attrNameLst>
                                          <p:attrName>style.visibility</p:attrName>
                                        </p:attrNameLst>
                                      </p:cBhvr>
                                      <p:to>
                                        <p:strVal val="visible"/>
                                      </p:to>
                                    </p:set>
                                    <p:animEffect transition="in" filter="fade">
                                      <p:cBhvr>
                                        <p:cTn id="68" dur="1000"/>
                                        <p:tgtEl>
                                          <p:spTgt spid="40"/>
                                        </p:tgtEl>
                                      </p:cBhvr>
                                    </p:animEffect>
                                    <p:anim calcmode="lin" valueType="num">
                                      <p:cBhvr>
                                        <p:cTn id="69" dur="1000" fill="hold"/>
                                        <p:tgtEl>
                                          <p:spTgt spid="40"/>
                                        </p:tgtEl>
                                        <p:attrNameLst>
                                          <p:attrName>ppt_x</p:attrName>
                                        </p:attrNameLst>
                                      </p:cBhvr>
                                      <p:tavLst>
                                        <p:tav tm="0">
                                          <p:val>
                                            <p:strVal val="#ppt_x"/>
                                          </p:val>
                                        </p:tav>
                                        <p:tav tm="100000">
                                          <p:val>
                                            <p:strVal val="#ppt_x"/>
                                          </p:val>
                                        </p:tav>
                                      </p:tavLst>
                                    </p:anim>
                                    <p:anim calcmode="lin" valueType="num">
                                      <p:cBhvr>
                                        <p:cTn id="70" dur="1000" fill="hold"/>
                                        <p:tgtEl>
                                          <p:spTgt spid="40"/>
                                        </p:tgtEl>
                                        <p:attrNameLst>
                                          <p:attrName>ppt_y</p:attrName>
                                        </p:attrNameLst>
                                      </p:cBhvr>
                                      <p:tavLst>
                                        <p:tav tm="0">
                                          <p:val>
                                            <p:strVal val="#ppt_y+.1"/>
                                          </p:val>
                                        </p:tav>
                                        <p:tav tm="100000">
                                          <p:val>
                                            <p:strVal val="#ppt_y"/>
                                          </p:val>
                                        </p:tav>
                                      </p:tavLst>
                                    </p:anim>
                                  </p:childTnLst>
                                </p:cTn>
                              </p:par>
                              <p:par>
                                <p:cTn id="71" presetID="42" presetClass="entr" presetSubtype="0" fill="hold" grpId="0" nodeType="withEffect">
                                  <p:stCondLst>
                                    <p:cond delay="0"/>
                                  </p:stCondLst>
                                  <p:childTnLst>
                                    <p:set>
                                      <p:cBhvr>
                                        <p:cTn id="72" dur="1" fill="hold">
                                          <p:stCondLst>
                                            <p:cond delay="0"/>
                                          </p:stCondLst>
                                        </p:cTn>
                                        <p:tgtEl>
                                          <p:spTgt spid="45"/>
                                        </p:tgtEl>
                                        <p:attrNameLst>
                                          <p:attrName>style.visibility</p:attrName>
                                        </p:attrNameLst>
                                      </p:cBhvr>
                                      <p:to>
                                        <p:strVal val="visible"/>
                                      </p:to>
                                    </p:set>
                                    <p:animEffect transition="in" filter="fade">
                                      <p:cBhvr>
                                        <p:cTn id="73" dur="1000"/>
                                        <p:tgtEl>
                                          <p:spTgt spid="45"/>
                                        </p:tgtEl>
                                      </p:cBhvr>
                                    </p:animEffect>
                                    <p:anim calcmode="lin" valueType="num">
                                      <p:cBhvr>
                                        <p:cTn id="74" dur="1000" fill="hold"/>
                                        <p:tgtEl>
                                          <p:spTgt spid="45"/>
                                        </p:tgtEl>
                                        <p:attrNameLst>
                                          <p:attrName>ppt_x</p:attrName>
                                        </p:attrNameLst>
                                      </p:cBhvr>
                                      <p:tavLst>
                                        <p:tav tm="0">
                                          <p:val>
                                            <p:strVal val="#ppt_x"/>
                                          </p:val>
                                        </p:tav>
                                        <p:tav tm="100000">
                                          <p:val>
                                            <p:strVal val="#ppt_x"/>
                                          </p:val>
                                        </p:tav>
                                      </p:tavLst>
                                    </p:anim>
                                    <p:anim calcmode="lin" valueType="num">
                                      <p:cBhvr>
                                        <p:cTn id="75" dur="1000" fill="hold"/>
                                        <p:tgtEl>
                                          <p:spTgt spid="4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36" grpId="0" animBg="1"/>
      <p:bldP spid="38" grpId="0" animBg="1"/>
      <p:bldP spid="40" grpId="0" animBg="1"/>
      <p:bldP spid="30" grpId="0" animBg="1"/>
      <p:bldP spid="41" grpId="0"/>
      <p:bldP spid="42" grpId="0"/>
      <p:bldP spid="43" grpId="0"/>
      <p:bldP spid="44" grpId="0"/>
      <p:bldP spid="45"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3" name="Freeform: Shape 32">
            <a:extLst>
              <a:ext uri="{FF2B5EF4-FFF2-40B4-BE49-F238E27FC236}">
                <a16:creationId xmlns:a16="http://schemas.microsoft.com/office/drawing/2014/main" id="{7AC9D0F9-7F38-46B6-A569-2B916BB2DA23}"/>
              </a:ext>
            </a:extLst>
          </p:cNvPr>
          <p:cNvSpPr>
            <a:spLocks noChangeAspect="1"/>
          </p:cNvSpPr>
          <p:nvPr/>
        </p:nvSpPr>
        <p:spPr>
          <a:xfrm>
            <a:off x="1793341" y="2620704"/>
            <a:ext cx="8443207" cy="2468880"/>
          </a:xfrm>
          <a:custGeom>
            <a:avLst/>
            <a:gdLst>
              <a:gd name="connsiteX0" fmla="*/ 1234440 w 8443207"/>
              <a:gd name="connsiteY0" fmla="*/ 0 h 2468880"/>
              <a:gd name="connsiteX1" fmla="*/ 2186994 w 8443207"/>
              <a:gd name="connsiteY1" fmla="*/ 449222 h 2468880"/>
              <a:gd name="connsiteX2" fmla="*/ 2231930 w 8443207"/>
              <a:gd name="connsiteY2" fmla="*/ 509314 h 2468880"/>
              <a:gd name="connsiteX3" fmla="*/ 2276866 w 8443207"/>
              <a:gd name="connsiteY3" fmla="*/ 449222 h 2468880"/>
              <a:gd name="connsiteX4" fmla="*/ 3229419 w 8443207"/>
              <a:gd name="connsiteY4" fmla="*/ 0 h 2468880"/>
              <a:gd name="connsiteX5" fmla="*/ 4181973 w 8443207"/>
              <a:gd name="connsiteY5" fmla="*/ 449222 h 2468880"/>
              <a:gd name="connsiteX6" fmla="*/ 4226115 w 8443207"/>
              <a:gd name="connsiteY6" fmla="*/ 508252 h 2468880"/>
              <a:gd name="connsiteX7" fmla="*/ 4270258 w 8443207"/>
              <a:gd name="connsiteY7" fmla="*/ 449222 h 2468880"/>
              <a:gd name="connsiteX8" fmla="*/ 5222811 w 8443207"/>
              <a:gd name="connsiteY8" fmla="*/ 0 h 2468880"/>
              <a:gd name="connsiteX9" fmla="*/ 6175365 w 8443207"/>
              <a:gd name="connsiteY9" fmla="*/ 449222 h 2468880"/>
              <a:gd name="connsiteX10" fmla="*/ 6215789 w 8443207"/>
              <a:gd name="connsiteY10" fmla="*/ 503280 h 2468880"/>
              <a:gd name="connsiteX11" fmla="*/ 6256213 w 8443207"/>
              <a:gd name="connsiteY11" fmla="*/ 449222 h 2468880"/>
              <a:gd name="connsiteX12" fmla="*/ 7208767 w 8443207"/>
              <a:gd name="connsiteY12" fmla="*/ 0 h 2468880"/>
              <a:gd name="connsiteX13" fmla="*/ 8443207 w 8443207"/>
              <a:gd name="connsiteY13" fmla="*/ 1234440 h 2468880"/>
              <a:gd name="connsiteX14" fmla="*/ 7208767 w 8443207"/>
              <a:gd name="connsiteY14" fmla="*/ 2468880 h 2468880"/>
              <a:gd name="connsiteX15" fmla="*/ 6256213 w 8443207"/>
              <a:gd name="connsiteY15" fmla="*/ 2019659 h 2468880"/>
              <a:gd name="connsiteX16" fmla="*/ 6215789 w 8443207"/>
              <a:gd name="connsiteY16" fmla="*/ 1965600 h 2468880"/>
              <a:gd name="connsiteX17" fmla="*/ 6175365 w 8443207"/>
              <a:gd name="connsiteY17" fmla="*/ 2019659 h 2468880"/>
              <a:gd name="connsiteX18" fmla="*/ 5222811 w 8443207"/>
              <a:gd name="connsiteY18" fmla="*/ 2468880 h 2468880"/>
              <a:gd name="connsiteX19" fmla="*/ 4270258 w 8443207"/>
              <a:gd name="connsiteY19" fmla="*/ 2019659 h 2468880"/>
              <a:gd name="connsiteX20" fmla="*/ 4226115 w 8443207"/>
              <a:gd name="connsiteY20" fmla="*/ 1960628 h 2468880"/>
              <a:gd name="connsiteX21" fmla="*/ 4181973 w 8443207"/>
              <a:gd name="connsiteY21" fmla="*/ 2019659 h 2468880"/>
              <a:gd name="connsiteX22" fmla="*/ 3229419 w 8443207"/>
              <a:gd name="connsiteY22" fmla="*/ 2468880 h 2468880"/>
              <a:gd name="connsiteX23" fmla="*/ 2276866 w 8443207"/>
              <a:gd name="connsiteY23" fmla="*/ 2019659 h 2468880"/>
              <a:gd name="connsiteX24" fmla="*/ 2231930 w 8443207"/>
              <a:gd name="connsiteY24" fmla="*/ 1959567 h 2468880"/>
              <a:gd name="connsiteX25" fmla="*/ 2186994 w 8443207"/>
              <a:gd name="connsiteY25" fmla="*/ 2019659 h 2468880"/>
              <a:gd name="connsiteX26" fmla="*/ 1234440 w 8443207"/>
              <a:gd name="connsiteY26" fmla="*/ 2468880 h 2468880"/>
              <a:gd name="connsiteX27" fmla="*/ 0 w 8443207"/>
              <a:gd name="connsiteY27" fmla="*/ 1234440 h 2468880"/>
              <a:gd name="connsiteX28" fmla="*/ 1234440 w 8443207"/>
              <a:gd name="connsiteY28" fmla="*/ 0 h 24688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Lst>
            <a:rect l="l" t="t" r="r" b="b"/>
            <a:pathLst>
              <a:path w="8443207" h="2468880">
                <a:moveTo>
                  <a:pt x="1234440" y="0"/>
                </a:moveTo>
                <a:cubicBezTo>
                  <a:pt x="1617931" y="0"/>
                  <a:pt x="1960580" y="174871"/>
                  <a:pt x="2186994" y="449222"/>
                </a:cubicBezTo>
                <a:lnTo>
                  <a:pt x="2231930" y="509314"/>
                </a:lnTo>
                <a:lnTo>
                  <a:pt x="2276866" y="449222"/>
                </a:lnTo>
                <a:cubicBezTo>
                  <a:pt x="2503280" y="174871"/>
                  <a:pt x="2845928" y="0"/>
                  <a:pt x="3229419" y="0"/>
                </a:cubicBezTo>
                <a:cubicBezTo>
                  <a:pt x="3612910" y="0"/>
                  <a:pt x="3955559" y="174871"/>
                  <a:pt x="4181973" y="449222"/>
                </a:cubicBezTo>
                <a:lnTo>
                  <a:pt x="4226115" y="508252"/>
                </a:lnTo>
                <a:lnTo>
                  <a:pt x="4270258" y="449222"/>
                </a:lnTo>
                <a:cubicBezTo>
                  <a:pt x="4496672" y="174871"/>
                  <a:pt x="4839320" y="0"/>
                  <a:pt x="5222811" y="0"/>
                </a:cubicBezTo>
                <a:cubicBezTo>
                  <a:pt x="5606302" y="0"/>
                  <a:pt x="5948950" y="174871"/>
                  <a:pt x="6175365" y="449222"/>
                </a:cubicBezTo>
                <a:lnTo>
                  <a:pt x="6215789" y="503280"/>
                </a:lnTo>
                <a:lnTo>
                  <a:pt x="6256213" y="449222"/>
                </a:lnTo>
                <a:cubicBezTo>
                  <a:pt x="6482628" y="174871"/>
                  <a:pt x="6825276" y="0"/>
                  <a:pt x="7208767" y="0"/>
                </a:cubicBezTo>
                <a:cubicBezTo>
                  <a:pt x="7890529" y="0"/>
                  <a:pt x="8443207" y="552678"/>
                  <a:pt x="8443207" y="1234440"/>
                </a:cubicBezTo>
                <a:cubicBezTo>
                  <a:pt x="8443207" y="1916202"/>
                  <a:pt x="7890529" y="2468880"/>
                  <a:pt x="7208767" y="2468880"/>
                </a:cubicBezTo>
                <a:cubicBezTo>
                  <a:pt x="6825276" y="2468880"/>
                  <a:pt x="6482628" y="2294009"/>
                  <a:pt x="6256213" y="2019659"/>
                </a:cubicBezTo>
                <a:lnTo>
                  <a:pt x="6215789" y="1965600"/>
                </a:lnTo>
                <a:lnTo>
                  <a:pt x="6175365" y="2019659"/>
                </a:lnTo>
                <a:cubicBezTo>
                  <a:pt x="5948950" y="2294009"/>
                  <a:pt x="5606302" y="2468880"/>
                  <a:pt x="5222811" y="2468880"/>
                </a:cubicBezTo>
                <a:cubicBezTo>
                  <a:pt x="4839320" y="2468880"/>
                  <a:pt x="4496672" y="2294009"/>
                  <a:pt x="4270258" y="2019659"/>
                </a:cubicBezTo>
                <a:lnTo>
                  <a:pt x="4226115" y="1960628"/>
                </a:lnTo>
                <a:lnTo>
                  <a:pt x="4181973" y="2019659"/>
                </a:lnTo>
                <a:cubicBezTo>
                  <a:pt x="3955559" y="2294009"/>
                  <a:pt x="3612910" y="2468880"/>
                  <a:pt x="3229419" y="2468880"/>
                </a:cubicBezTo>
                <a:cubicBezTo>
                  <a:pt x="2845928" y="2468880"/>
                  <a:pt x="2503280" y="2294009"/>
                  <a:pt x="2276866" y="2019659"/>
                </a:cubicBezTo>
                <a:lnTo>
                  <a:pt x="2231930" y="1959567"/>
                </a:lnTo>
                <a:lnTo>
                  <a:pt x="2186994" y="2019659"/>
                </a:lnTo>
                <a:cubicBezTo>
                  <a:pt x="1960580" y="2294009"/>
                  <a:pt x="1617931" y="2468880"/>
                  <a:pt x="1234440" y="2468880"/>
                </a:cubicBezTo>
                <a:cubicBezTo>
                  <a:pt x="552678" y="2468880"/>
                  <a:pt x="0" y="1916202"/>
                  <a:pt x="0" y="1234440"/>
                </a:cubicBezTo>
                <a:cubicBezTo>
                  <a:pt x="0" y="552678"/>
                  <a:pt x="552678" y="0"/>
                  <a:pt x="1234440" y="0"/>
                </a:cubicBezTo>
                <a:close/>
              </a:path>
            </a:pathLst>
          </a:custGeom>
          <a:solidFill>
            <a:schemeClr val="bg1"/>
          </a:solidFill>
          <a:ln>
            <a:noFill/>
          </a:ln>
          <a:effectLst>
            <a:outerShdw blurRad="76200" dist="762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061D5547-06AF-4230-9E9C-B662DD62ED7E}"/>
              </a:ext>
            </a:extLst>
          </p:cNvPr>
          <p:cNvSpPr>
            <a:spLocks noChangeAspect="1"/>
          </p:cNvSpPr>
          <p:nvPr/>
        </p:nvSpPr>
        <p:spPr>
          <a:xfrm rot="10800000">
            <a:off x="1892464"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F53E209E-B857-40C8-82F4-C44FB54CAE3F}"/>
              </a:ext>
            </a:extLst>
          </p:cNvPr>
          <p:cNvSpPr>
            <a:spLocks noChangeAspect="1"/>
          </p:cNvSpPr>
          <p:nvPr/>
        </p:nvSpPr>
        <p:spPr>
          <a:xfrm>
            <a:off x="3889027" y="2712149"/>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Shape 17">
            <a:extLst>
              <a:ext uri="{FF2B5EF4-FFF2-40B4-BE49-F238E27FC236}">
                <a16:creationId xmlns:a16="http://schemas.microsoft.com/office/drawing/2014/main" id="{1B14221E-A283-4EC0-96A9-F4E40C4044CC}"/>
              </a:ext>
            </a:extLst>
          </p:cNvPr>
          <p:cNvSpPr>
            <a:spLocks noChangeAspect="1"/>
          </p:cNvSpPr>
          <p:nvPr/>
        </p:nvSpPr>
        <p:spPr>
          <a:xfrm>
            <a:off x="5885591" y="2712148"/>
            <a:ext cx="2255274" cy="2286000"/>
          </a:xfrm>
          <a:custGeom>
            <a:avLst/>
            <a:gdLst>
              <a:gd name="connsiteX0" fmla="*/ 0 w 2255274"/>
              <a:gd name="connsiteY0" fmla="*/ 1295400 h 2286000"/>
              <a:gd name="connsiteX1" fmla="*/ 274321 w 2255274"/>
              <a:gd name="connsiteY1" fmla="*/ 1295400 h 2286000"/>
              <a:gd name="connsiteX2" fmla="*/ 276606 w 2255274"/>
              <a:gd name="connsiteY2" fmla="*/ 1318070 h 2286000"/>
              <a:gd name="connsiteX3" fmla="*/ 1127637 w 2255274"/>
              <a:gd name="connsiteY3" fmla="*/ 2011680 h 2286000"/>
              <a:gd name="connsiteX4" fmla="*/ 1978669 w 2255274"/>
              <a:gd name="connsiteY4" fmla="*/ 1318070 h 2286000"/>
              <a:gd name="connsiteX5" fmla="*/ 1980954 w 2255274"/>
              <a:gd name="connsiteY5" fmla="*/ 1295400 h 2286000"/>
              <a:gd name="connsiteX6" fmla="*/ 2255274 w 2255274"/>
              <a:gd name="connsiteY6" fmla="*/ 1295400 h 2286000"/>
              <a:gd name="connsiteX7" fmla="*/ 2247416 w 2255274"/>
              <a:gd name="connsiteY7" fmla="*/ 1373354 h 2286000"/>
              <a:gd name="connsiteX8" fmla="*/ 1127637 w 2255274"/>
              <a:gd name="connsiteY8" fmla="*/ 2286000 h 2286000"/>
              <a:gd name="connsiteX9" fmla="*/ 7859 w 2255274"/>
              <a:gd name="connsiteY9" fmla="*/ 1373354 h 2286000"/>
              <a:gd name="connsiteX10" fmla="*/ 1127637 w 2255274"/>
              <a:gd name="connsiteY10" fmla="*/ 0 h 2286000"/>
              <a:gd name="connsiteX11" fmla="*/ 2247416 w 2255274"/>
              <a:gd name="connsiteY11" fmla="*/ 912646 h 2286000"/>
              <a:gd name="connsiteX12" fmla="*/ 2255274 w 2255274"/>
              <a:gd name="connsiteY12" fmla="*/ 990600 h 2286000"/>
              <a:gd name="connsiteX13" fmla="*/ 1980954 w 2255274"/>
              <a:gd name="connsiteY13" fmla="*/ 990600 h 2286000"/>
              <a:gd name="connsiteX14" fmla="*/ 1978669 w 2255274"/>
              <a:gd name="connsiteY14" fmla="*/ 967931 h 2286000"/>
              <a:gd name="connsiteX15" fmla="*/ 1127637 w 2255274"/>
              <a:gd name="connsiteY15" fmla="*/ 274320 h 2286000"/>
              <a:gd name="connsiteX16" fmla="*/ 276606 w 2255274"/>
              <a:gd name="connsiteY16" fmla="*/ 967931 h 2286000"/>
              <a:gd name="connsiteX17" fmla="*/ 274321 w 2255274"/>
              <a:gd name="connsiteY17" fmla="*/ 990600 h 2286000"/>
              <a:gd name="connsiteX18" fmla="*/ 0 w 2255274"/>
              <a:gd name="connsiteY18" fmla="*/ 990600 h 2286000"/>
              <a:gd name="connsiteX19" fmla="*/ 7859 w 2255274"/>
              <a:gd name="connsiteY19" fmla="*/ 912646 h 2286000"/>
              <a:gd name="connsiteX20" fmla="*/ 1127637 w 2255274"/>
              <a:gd name="connsiteY20"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2255274" h="2286000">
                <a:moveTo>
                  <a:pt x="0" y="1295400"/>
                </a:moveTo>
                <a:lnTo>
                  <a:pt x="274321" y="1295400"/>
                </a:lnTo>
                <a:lnTo>
                  <a:pt x="276606" y="1318070"/>
                </a:lnTo>
                <a:cubicBezTo>
                  <a:pt x="357607" y="1713913"/>
                  <a:pt x="707848" y="2011680"/>
                  <a:pt x="1127637" y="2011680"/>
                </a:cubicBezTo>
                <a:cubicBezTo>
                  <a:pt x="1547426" y="2011680"/>
                  <a:pt x="1897668" y="1713913"/>
                  <a:pt x="1978669" y="1318070"/>
                </a:cubicBezTo>
                <a:lnTo>
                  <a:pt x="1980954" y="1295400"/>
                </a:lnTo>
                <a:lnTo>
                  <a:pt x="2255274" y="1295400"/>
                </a:lnTo>
                <a:lnTo>
                  <a:pt x="2247416" y="1373354"/>
                </a:lnTo>
                <a:cubicBezTo>
                  <a:pt x="2140835" y="1894200"/>
                  <a:pt x="1679991" y="2286000"/>
                  <a:pt x="1127637" y="2286000"/>
                </a:cubicBezTo>
                <a:cubicBezTo>
                  <a:pt x="575284" y="2286000"/>
                  <a:pt x="114439" y="1894200"/>
                  <a:pt x="7859" y="1373354"/>
                </a:cubicBezTo>
                <a:close/>
                <a:moveTo>
                  <a:pt x="1127637" y="0"/>
                </a:moveTo>
                <a:cubicBezTo>
                  <a:pt x="1679991" y="0"/>
                  <a:pt x="2140835" y="391800"/>
                  <a:pt x="2247416" y="912646"/>
                </a:cubicBezTo>
                <a:lnTo>
                  <a:pt x="2255274" y="990600"/>
                </a:lnTo>
                <a:lnTo>
                  <a:pt x="1980954" y="990600"/>
                </a:lnTo>
                <a:lnTo>
                  <a:pt x="1978669" y="967931"/>
                </a:lnTo>
                <a:cubicBezTo>
                  <a:pt x="1897668" y="572088"/>
                  <a:pt x="1547426" y="274320"/>
                  <a:pt x="1127637" y="274320"/>
                </a:cubicBezTo>
                <a:cubicBezTo>
                  <a:pt x="707848" y="274320"/>
                  <a:pt x="357607" y="572088"/>
                  <a:pt x="276606" y="967931"/>
                </a:cubicBezTo>
                <a:lnTo>
                  <a:pt x="274321" y="990600"/>
                </a:lnTo>
                <a:lnTo>
                  <a:pt x="0" y="990600"/>
                </a:lnTo>
                <a:lnTo>
                  <a:pt x="7859" y="912646"/>
                </a:lnTo>
                <a:cubicBezTo>
                  <a:pt x="114439" y="391800"/>
                  <a:pt x="575284" y="0"/>
                  <a:pt x="1127637"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F06145AE-4867-43DA-B403-27945E4C5692}"/>
              </a:ext>
            </a:extLst>
          </p:cNvPr>
          <p:cNvSpPr>
            <a:spLocks noChangeAspect="1"/>
          </p:cNvSpPr>
          <p:nvPr/>
        </p:nvSpPr>
        <p:spPr>
          <a:xfrm>
            <a:off x="7866791" y="2712148"/>
            <a:ext cx="2270637" cy="2286000"/>
          </a:xfrm>
          <a:custGeom>
            <a:avLst/>
            <a:gdLst>
              <a:gd name="connsiteX0" fmla="*/ 1127637 w 2270637"/>
              <a:gd name="connsiteY0" fmla="*/ 0 h 2286000"/>
              <a:gd name="connsiteX1" fmla="*/ 2270637 w 2270637"/>
              <a:gd name="connsiteY1" fmla="*/ 1143000 h 2286000"/>
              <a:gd name="connsiteX2" fmla="*/ 1127637 w 2270637"/>
              <a:gd name="connsiteY2" fmla="*/ 2286000 h 2286000"/>
              <a:gd name="connsiteX3" fmla="*/ 7859 w 2270637"/>
              <a:gd name="connsiteY3" fmla="*/ 1373354 h 2286000"/>
              <a:gd name="connsiteX4" fmla="*/ 0 w 2270637"/>
              <a:gd name="connsiteY4" fmla="*/ 1295400 h 2286000"/>
              <a:gd name="connsiteX5" fmla="*/ 274320 w 2270637"/>
              <a:gd name="connsiteY5" fmla="*/ 1295400 h 2286000"/>
              <a:gd name="connsiteX6" fmla="*/ 276606 w 2270637"/>
              <a:gd name="connsiteY6" fmla="*/ 1318070 h 2286000"/>
              <a:gd name="connsiteX7" fmla="*/ 1127637 w 2270637"/>
              <a:gd name="connsiteY7" fmla="*/ 2011680 h 2286000"/>
              <a:gd name="connsiteX8" fmla="*/ 1996317 w 2270637"/>
              <a:gd name="connsiteY8" fmla="*/ 1143000 h 2286000"/>
              <a:gd name="connsiteX9" fmla="*/ 1127637 w 2270637"/>
              <a:gd name="connsiteY9" fmla="*/ 274320 h 2286000"/>
              <a:gd name="connsiteX10" fmla="*/ 276606 w 2270637"/>
              <a:gd name="connsiteY10" fmla="*/ 967931 h 2286000"/>
              <a:gd name="connsiteX11" fmla="*/ 274320 w 2270637"/>
              <a:gd name="connsiteY11" fmla="*/ 990600 h 2286000"/>
              <a:gd name="connsiteX12" fmla="*/ 0 w 2270637"/>
              <a:gd name="connsiteY12" fmla="*/ 990600 h 2286000"/>
              <a:gd name="connsiteX13" fmla="*/ 7859 w 2270637"/>
              <a:gd name="connsiteY13" fmla="*/ 912646 h 2286000"/>
              <a:gd name="connsiteX14" fmla="*/ 1127637 w 2270637"/>
              <a:gd name="connsiteY14" fmla="*/ 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2270637" h="2286000">
                <a:moveTo>
                  <a:pt x="1127637" y="0"/>
                </a:moveTo>
                <a:cubicBezTo>
                  <a:pt x="1758898" y="0"/>
                  <a:pt x="2270637" y="511739"/>
                  <a:pt x="2270637" y="1143000"/>
                </a:cubicBezTo>
                <a:cubicBezTo>
                  <a:pt x="2270637" y="1774261"/>
                  <a:pt x="1758898" y="2286000"/>
                  <a:pt x="1127637" y="2286000"/>
                </a:cubicBezTo>
                <a:cubicBezTo>
                  <a:pt x="575284" y="2286000"/>
                  <a:pt x="114440" y="1894200"/>
                  <a:pt x="7859" y="1373354"/>
                </a:cubicBezTo>
                <a:lnTo>
                  <a:pt x="0" y="1295400"/>
                </a:lnTo>
                <a:lnTo>
                  <a:pt x="274320" y="1295400"/>
                </a:lnTo>
                <a:lnTo>
                  <a:pt x="276606" y="1318070"/>
                </a:lnTo>
                <a:cubicBezTo>
                  <a:pt x="357607" y="1713913"/>
                  <a:pt x="707848" y="2011680"/>
                  <a:pt x="1127637" y="2011680"/>
                </a:cubicBezTo>
                <a:cubicBezTo>
                  <a:pt x="1607396" y="2011680"/>
                  <a:pt x="1996317" y="1622759"/>
                  <a:pt x="1996317" y="1143000"/>
                </a:cubicBezTo>
                <a:cubicBezTo>
                  <a:pt x="1996317" y="663241"/>
                  <a:pt x="1607396" y="274320"/>
                  <a:pt x="1127637" y="274320"/>
                </a:cubicBezTo>
                <a:cubicBezTo>
                  <a:pt x="707848" y="274320"/>
                  <a:pt x="357607" y="572088"/>
                  <a:pt x="276606" y="967931"/>
                </a:cubicBezTo>
                <a:lnTo>
                  <a:pt x="274320" y="990600"/>
                </a:lnTo>
                <a:lnTo>
                  <a:pt x="0" y="990600"/>
                </a:lnTo>
                <a:lnTo>
                  <a:pt x="7859" y="912646"/>
                </a:lnTo>
                <a:cubicBezTo>
                  <a:pt x="114440" y="391800"/>
                  <a:pt x="575284" y="0"/>
                  <a:pt x="1127637" y="0"/>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A6671884-E6D5-4BF7-8B9D-7FA3D069D9BE}"/>
              </a:ext>
            </a:extLst>
          </p:cNvPr>
          <p:cNvGrpSpPr/>
          <p:nvPr/>
        </p:nvGrpSpPr>
        <p:grpSpPr>
          <a:xfrm>
            <a:off x="2524862" y="3352228"/>
            <a:ext cx="1005840" cy="1005840"/>
            <a:chOff x="2613598" y="3535679"/>
            <a:chExt cx="1005840" cy="1005840"/>
          </a:xfrm>
        </p:grpSpPr>
        <p:sp>
          <p:nvSpPr>
            <p:cNvPr id="19" name="Oval 18">
              <a:extLst>
                <a:ext uri="{FF2B5EF4-FFF2-40B4-BE49-F238E27FC236}">
                  <a16:creationId xmlns:a16="http://schemas.microsoft.com/office/drawing/2014/main" id="{DD6AC68F-45A9-4421-A119-22605E5F46F7}"/>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1B7C4691-F6E0-4F21-8A18-82AB23C0AD9B}"/>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01</a:t>
              </a:r>
            </a:p>
            <a:p>
              <a:pPr algn="ctr"/>
              <a:r>
                <a:rPr lang="en-US" sz="1100" dirty="0">
                  <a:solidFill>
                    <a:srgbClr val="4D4D4D"/>
                  </a:solidFill>
                </a:rPr>
                <a:t>OPTION</a:t>
              </a:r>
            </a:p>
          </p:txBody>
        </p:sp>
      </p:grpSp>
      <p:grpSp>
        <p:nvGrpSpPr>
          <p:cNvPr id="21" name="Group 20">
            <a:extLst>
              <a:ext uri="{FF2B5EF4-FFF2-40B4-BE49-F238E27FC236}">
                <a16:creationId xmlns:a16="http://schemas.microsoft.com/office/drawing/2014/main" id="{A42AC61E-F6EA-41F3-8519-70200224435A}"/>
              </a:ext>
            </a:extLst>
          </p:cNvPr>
          <p:cNvGrpSpPr/>
          <p:nvPr/>
        </p:nvGrpSpPr>
        <p:grpSpPr>
          <a:xfrm>
            <a:off x="4506062" y="3352228"/>
            <a:ext cx="1005840" cy="1005840"/>
            <a:chOff x="2613598" y="3535679"/>
            <a:chExt cx="1005840" cy="1005840"/>
          </a:xfrm>
        </p:grpSpPr>
        <p:sp>
          <p:nvSpPr>
            <p:cNvPr id="22" name="Oval 21">
              <a:extLst>
                <a:ext uri="{FF2B5EF4-FFF2-40B4-BE49-F238E27FC236}">
                  <a16:creationId xmlns:a16="http://schemas.microsoft.com/office/drawing/2014/main" id="{5B58D2B9-3C67-4580-B3C5-89252547031B}"/>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70A1954D-F2D8-4C3F-8321-37D708BFC5E3}"/>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02</a:t>
              </a:r>
            </a:p>
            <a:p>
              <a:pPr algn="ctr"/>
              <a:r>
                <a:rPr lang="en-US" sz="1100" dirty="0">
                  <a:solidFill>
                    <a:srgbClr val="4D4D4D"/>
                  </a:solidFill>
                </a:rPr>
                <a:t>OPTION</a:t>
              </a:r>
            </a:p>
          </p:txBody>
        </p:sp>
      </p:grpSp>
      <p:grpSp>
        <p:nvGrpSpPr>
          <p:cNvPr id="24" name="Group 23">
            <a:extLst>
              <a:ext uri="{FF2B5EF4-FFF2-40B4-BE49-F238E27FC236}">
                <a16:creationId xmlns:a16="http://schemas.microsoft.com/office/drawing/2014/main" id="{F6096575-4B00-47D0-94FF-34E7CD0938A7}"/>
              </a:ext>
            </a:extLst>
          </p:cNvPr>
          <p:cNvGrpSpPr/>
          <p:nvPr/>
        </p:nvGrpSpPr>
        <p:grpSpPr>
          <a:xfrm>
            <a:off x="6509239" y="3352227"/>
            <a:ext cx="1005840" cy="1005840"/>
            <a:chOff x="2613598" y="3535679"/>
            <a:chExt cx="1005840" cy="1005840"/>
          </a:xfrm>
        </p:grpSpPr>
        <p:sp>
          <p:nvSpPr>
            <p:cNvPr id="25" name="Oval 24">
              <a:extLst>
                <a:ext uri="{FF2B5EF4-FFF2-40B4-BE49-F238E27FC236}">
                  <a16:creationId xmlns:a16="http://schemas.microsoft.com/office/drawing/2014/main" id="{CBA9A175-16BF-4753-A383-A307FDD71DF0}"/>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39D70D5D-0345-4E78-8FF9-9B0A6BBA2E48}"/>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03</a:t>
              </a:r>
            </a:p>
            <a:p>
              <a:pPr algn="ctr"/>
              <a:r>
                <a:rPr lang="en-US" sz="1100" dirty="0">
                  <a:solidFill>
                    <a:srgbClr val="4D4D4D"/>
                  </a:solidFill>
                </a:rPr>
                <a:t>OPTION</a:t>
              </a:r>
            </a:p>
          </p:txBody>
        </p:sp>
      </p:grpSp>
      <p:grpSp>
        <p:nvGrpSpPr>
          <p:cNvPr id="27" name="Group 26">
            <a:extLst>
              <a:ext uri="{FF2B5EF4-FFF2-40B4-BE49-F238E27FC236}">
                <a16:creationId xmlns:a16="http://schemas.microsoft.com/office/drawing/2014/main" id="{6A1C3FC0-1408-436F-99D0-8F5D22710A7F}"/>
              </a:ext>
            </a:extLst>
          </p:cNvPr>
          <p:cNvGrpSpPr/>
          <p:nvPr/>
        </p:nvGrpSpPr>
        <p:grpSpPr>
          <a:xfrm>
            <a:off x="8499189" y="3352226"/>
            <a:ext cx="1005840" cy="1005840"/>
            <a:chOff x="2613598" y="3535679"/>
            <a:chExt cx="1005840" cy="1005840"/>
          </a:xfrm>
        </p:grpSpPr>
        <p:sp>
          <p:nvSpPr>
            <p:cNvPr id="28" name="Oval 27">
              <a:extLst>
                <a:ext uri="{FF2B5EF4-FFF2-40B4-BE49-F238E27FC236}">
                  <a16:creationId xmlns:a16="http://schemas.microsoft.com/office/drawing/2014/main" id="{68A84557-9A93-479A-A161-5FBAA4DE82A4}"/>
                </a:ext>
              </a:extLst>
            </p:cNvPr>
            <p:cNvSpPr>
              <a:spLocks noChangeAspect="1"/>
            </p:cNvSpPr>
            <p:nvPr/>
          </p:nvSpPr>
          <p:spPr>
            <a:xfrm>
              <a:off x="2613598" y="3535679"/>
              <a:ext cx="1005840" cy="100584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138939F1-E6B7-4F4D-BEDE-115573FFACA6}"/>
                </a:ext>
              </a:extLst>
            </p:cNvPr>
            <p:cNvSpPr txBox="1"/>
            <p:nvPr/>
          </p:nvSpPr>
          <p:spPr>
            <a:xfrm>
              <a:off x="2751702" y="3623100"/>
              <a:ext cx="729631" cy="830997"/>
            </a:xfrm>
            <a:prstGeom prst="rect">
              <a:avLst/>
            </a:prstGeom>
            <a:noFill/>
          </p:spPr>
          <p:txBody>
            <a:bodyPr wrap="square" rtlCol="0">
              <a:spAutoFit/>
            </a:bodyPr>
            <a:lstStyle/>
            <a:p>
              <a:pPr algn="ctr"/>
              <a:r>
                <a:rPr lang="en-US" sz="3600" dirty="0">
                  <a:solidFill>
                    <a:srgbClr val="4D4D4D"/>
                  </a:solidFill>
                  <a:latin typeface="Bernard MT Condensed" panose="02050806060905020404" pitchFamily="18" charset="0"/>
                </a:rPr>
                <a:t>04</a:t>
              </a:r>
            </a:p>
            <a:p>
              <a:pPr algn="ctr"/>
              <a:r>
                <a:rPr lang="en-US" sz="1100" dirty="0">
                  <a:solidFill>
                    <a:srgbClr val="4D4D4D"/>
                  </a:solidFill>
                </a:rPr>
                <a:t>OPTION</a:t>
              </a:r>
            </a:p>
          </p:txBody>
        </p:sp>
      </p:grpSp>
      <p:sp>
        <p:nvSpPr>
          <p:cNvPr id="35" name="TextBox 34">
            <a:extLst>
              <a:ext uri="{FF2B5EF4-FFF2-40B4-BE49-F238E27FC236}">
                <a16:creationId xmlns:a16="http://schemas.microsoft.com/office/drawing/2014/main" id="{9C468857-1B3C-4EF0-B979-30C91B9D701E}"/>
              </a:ext>
            </a:extLst>
          </p:cNvPr>
          <p:cNvSpPr txBox="1"/>
          <p:nvPr/>
        </p:nvSpPr>
        <p:spPr>
          <a:xfrm>
            <a:off x="4236720" y="1056382"/>
            <a:ext cx="3749040"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02</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6" name="TextBox 35">
            <a:extLst>
              <a:ext uri="{FF2B5EF4-FFF2-40B4-BE49-F238E27FC236}">
                <a16:creationId xmlns:a16="http://schemas.microsoft.com/office/drawing/2014/main" id="{F39F86F7-B5A1-401B-A622-79A14F4A6209}"/>
              </a:ext>
            </a:extLst>
          </p:cNvPr>
          <p:cNvSpPr txBox="1"/>
          <p:nvPr/>
        </p:nvSpPr>
        <p:spPr>
          <a:xfrm>
            <a:off x="8214360" y="1056382"/>
            <a:ext cx="3749040"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04</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7" name="TextBox 36">
            <a:extLst>
              <a:ext uri="{FF2B5EF4-FFF2-40B4-BE49-F238E27FC236}">
                <a16:creationId xmlns:a16="http://schemas.microsoft.com/office/drawing/2014/main" id="{9B711E4C-066F-4141-A98F-DB21F24A3C9D}"/>
              </a:ext>
            </a:extLst>
          </p:cNvPr>
          <p:cNvSpPr txBox="1"/>
          <p:nvPr/>
        </p:nvSpPr>
        <p:spPr>
          <a:xfrm>
            <a:off x="1524000" y="5275927"/>
            <a:ext cx="3749040" cy="1277273"/>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01</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8" name="TextBox 37">
            <a:extLst>
              <a:ext uri="{FF2B5EF4-FFF2-40B4-BE49-F238E27FC236}">
                <a16:creationId xmlns:a16="http://schemas.microsoft.com/office/drawing/2014/main" id="{F5C93E76-23B2-42A7-AEE1-B2A341691CA6}"/>
              </a:ext>
            </a:extLst>
          </p:cNvPr>
          <p:cNvSpPr txBox="1"/>
          <p:nvPr/>
        </p:nvSpPr>
        <p:spPr>
          <a:xfrm>
            <a:off x="5519928" y="5275927"/>
            <a:ext cx="3749040" cy="1277273"/>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03</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39" name="TextBox 38">
            <a:extLst>
              <a:ext uri="{FF2B5EF4-FFF2-40B4-BE49-F238E27FC236}">
                <a16:creationId xmlns:a16="http://schemas.microsoft.com/office/drawing/2014/main" id="{7DDDFB69-F590-4D5A-B635-99943A6992B6}"/>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3878463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9"/>
                                        </p:tgtEl>
                                        <p:attrNameLst>
                                          <p:attrName>style.visibility</p:attrName>
                                        </p:attrNameLst>
                                      </p:cBhvr>
                                      <p:to>
                                        <p:strVal val="visible"/>
                                      </p:to>
                                    </p:set>
                                    <p:animEffect transition="in" filter="wipe(left)">
                                      <p:cBhvr>
                                        <p:cTn id="7" dur="1000"/>
                                        <p:tgtEl>
                                          <p:spTgt spid="39"/>
                                        </p:tgtEl>
                                      </p:cBhvr>
                                    </p:animEffect>
                                  </p:childTnLst>
                                </p:cTn>
                              </p:par>
                            </p:childTnLst>
                          </p:cTn>
                        </p:par>
                        <p:par>
                          <p:cTn id="8" fill="hold">
                            <p:stCondLst>
                              <p:cond delay="1000"/>
                            </p:stCondLst>
                            <p:childTnLst>
                              <p:par>
                                <p:cTn id="9" presetID="16" presetClass="entr" presetSubtype="37" fill="hold" grpId="0" nodeType="afterEffect">
                                  <p:stCondLst>
                                    <p:cond delay="0"/>
                                  </p:stCondLst>
                                  <p:childTnLst>
                                    <p:set>
                                      <p:cBhvr>
                                        <p:cTn id="10" dur="1" fill="hold">
                                          <p:stCondLst>
                                            <p:cond delay="0"/>
                                          </p:stCondLst>
                                        </p:cTn>
                                        <p:tgtEl>
                                          <p:spTgt spid="33"/>
                                        </p:tgtEl>
                                        <p:attrNameLst>
                                          <p:attrName>style.visibility</p:attrName>
                                        </p:attrNameLst>
                                      </p:cBhvr>
                                      <p:to>
                                        <p:strVal val="visible"/>
                                      </p:to>
                                    </p:set>
                                    <p:animEffect transition="in" filter="barn(outVertical)">
                                      <p:cBhvr>
                                        <p:cTn id="11" dur="1000"/>
                                        <p:tgtEl>
                                          <p:spTgt spid="33"/>
                                        </p:tgtEl>
                                      </p:cBhvr>
                                    </p:animEffect>
                                  </p:childTnLst>
                                </p:cTn>
                              </p:par>
                            </p:childTnLst>
                          </p:cTn>
                        </p:par>
                        <p:par>
                          <p:cTn id="12" fill="hold">
                            <p:stCondLst>
                              <p:cond delay="2000"/>
                            </p:stCondLst>
                            <p:childTnLst>
                              <p:par>
                                <p:cTn id="13" presetID="31" presetClass="entr" presetSubtype="0"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 calcmode="lin" valueType="num">
                                      <p:cBhvr>
                                        <p:cTn id="15" dur="1000" fill="hold"/>
                                        <p:tgtEl>
                                          <p:spTgt spid="17"/>
                                        </p:tgtEl>
                                        <p:attrNameLst>
                                          <p:attrName>ppt_w</p:attrName>
                                        </p:attrNameLst>
                                      </p:cBhvr>
                                      <p:tavLst>
                                        <p:tav tm="0">
                                          <p:val>
                                            <p:fltVal val="0"/>
                                          </p:val>
                                        </p:tav>
                                        <p:tav tm="100000">
                                          <p:val>
                                            <p:strVal val="#ppt_w"/>
                                          </p:val>
                                        </p:tav>
                                      </p:tavLst>
                                    </p:anim>
                                    <p:anim calcmode="lin" valueType="num">
                                      <p:cBhvr>
                                        <p:cTn id="16" dur="1000" fill="hold"/>
                                        <p:tgtEl>
                                          <p:spTgt spid="17"/>
                                        </p:tgtEl>
                                        <p:attrNameLst>
                                          <p:attrName>ppt_h</p:attrName>
                                        </p:attrNameLst>
                                      </p:cBhvr>
                                      <p:tavLst>
                                        <p:tav tm="0">
                                          <p:val>
                                            <p:fltVal val="0"/>
                                          </p:val>
                                        </p:tav>
                                        <p:tav tm="100000">
                                          <p:val>
                                            <p:strVal val="#ppt_h"/>
                                          </p:val>
                                        </p:tav>
                                      </p:tavLst>
                                    </p:anim>
                                    <p:anim calcmode="lin" valueType="num">
                                      <p:cBhvr>
                                        <p:cTn id="17" dur="1000" fill="hold"/>
                                        <p:tgtEl>
                                          <p:spTgt spid="17"/>
                                        </p:tgtEl>
                                        <p:attrNameLst>
                                          <p:attrName>style.rotation</p:attrName>
                                        </p:attrNameLst>
                                      </p:cBhvr>
                                      <p:tavLst>
                                        <p:tav tm="0">
                                          <p:val>
                                            <p:fltVal val="90"/>
                                          </p:val>
                                        </p:tav>
                                        <p:tav tm="100000">
                                          <p:val>
                                            <p:fltVal val="0"/>
                                          </p:val>
                                        </p:tav>
                                      </p:tavLst>
                                    </p:anim>
                                    <p:animEffect transition="in" filter="fade">
                                      <p:cBhvr>
                                        <p:cTn id="18" dur="1000"/>
                                        <p:tgtEl>
                                          <p:spTgt spid="17"/>
                                        </p:tgtEl>
                                      </p:cBhvr>
                                    </p:animEffect>
                                  </p:childTnLst>
                                </p:cTn>
                              </p:par>
                              <p:par>
                                <p:cTn id="19" presetID="31" presetClass="entr" presetSubtype="0" fill="hold" nodeType="withEffect">
                                  <p:stCondLst>
                                    <p:cond delay="0"/>
                                  </p:stCondLst>
                                  <p:childTnLst>
                                    <p:set>
                                      <p:cBhvr>
                                        <p:cTn id="20" dur="1" fill="hold">
                                          <p:stCondLst>
                                            <p:cond delay="0"/>
                                          </p:stCondLst>
                                        </p:cTn>
                                        <p:tgtEl>
                                          <p:spTgt spid="4"/>
                                        </p:tgtEl>
                                        <p:attrNameLst>
                                          <p:attrName>style.visibility</p:attrName>
                                        </p:attrNameLst>
                                      </p:cBhvr>
                                      <p:to>
                                        <p:strVal val="visible"/>
                                      </p:to>
                                    </p:set>
                                    <p:anim calcmode="lin" valueType="num">
                                      <p:cBhvr>
                                        <p:cTn id="21" dur="1000" fill="hold"/>
                                        <p:tgtEl>
                                          <p:spTgt spid="4"/>
                                        </p:tgtEl>
                                        <p:attrNameLst>
                                          <p:attrName>ppt_w</p:attrName>
                                        </p:attrNameLst>
                                      </p:cBhvr>
                                      <p:tavLst>
                                        <p:tav tm="0">
                                          <p:val>
                                            <p:fltVal val="0"/>
                                          </p:val>
                                        </p:tav>
                                        <p:tav tm="100000">
                                          <p:val>
                                            <p:strVal val="#ppt_w"/>
                                          </p:val>
                                        </p:tav>
                                      </p:tavLst>
                                    </p:anim>
                                    <p:anim calcmode="lin" valueType="num">
                                      <p:cBhvr>
                                        <p:cTn id="22" dur="1000" fill="hold"/>
                                        <p:tgtEl>
                                          <p:spTgt spid="4"/>
                                        </p:tgtEl>
                                        <p:attrNameLst>
                                          <p:attrName>ppt_h</p:attrName>
                                        </p:attrNameLst>
                                      </p:cBhvr>
                                      <p:tavLst>
                                        <p:tav tm="0">
                                          <p:val>
                                            <p:fltVal val="0"/>
                                          </p:val>
                                        </p:tav>
                                        <p:tav tm="100000">
                                          <p:val>
                                            <p:strVal val="#ppt_h"/>
                                          </p:val>
                                        </p:tav>
                                      </p:tavLst>
                                    </p:anim>
                                    <p:anim calcmode="lin" valueType="num">
                                      <p:cBhvr>
                                        <p:cTn id="23" dur="1000" fill="hold"/>
                                        <p:tgtEl>
                                          <p:spTgt spid="4"/>
                                        </p:tgtEl>
                                        <p:attrNameLst>
                                          <p:attrName>style.rotation</p:attrName>
                                        </p:attrNameLst>
                                      </p:cBhvr>
                                      <p:tavLst>
                                        <p:tav tm="0">
                                          <p:val>
                                            <p:fltVal val="90"/>
                                          </p:val>
                                        </p:tav>
                                        <p:tav tm="100000">
                                          <p:val>
                                            <p:fltVal val="0"/>
                                          </p:val>
                                        </p:tav>
                                      </p:tavLst>
                                    </p:anim>
                                    <p:animEffect transition="in" filter="fade">
                                      <p:cBhvr>
                                        <p:cTn id="24" dur="1000"/>
                                        <p:tgtEl>
                                          <p:spTgt spid="4"/>
                                        </p:tgtEl>
                                      </p:cBhvr>
                                    </p:animEffect>
                                  </p:childTnLst>
                                </p:cTn>
                              </p:par>
                            </p:childTnLst>
                          </p:cTn>
                        </p:par>
                        <p:par>
                          <p:cTn id="25" fill="hold">
                            <p:stCondLst>
                              <p:cond delay="3000"/>
                            </p:stCondLst>
                            <p:childTnLst>
                              <p:par>
                                <p:cTn id="26" presetID="42" presetClass="entr" presetSubtype="0" fill="hold" grpId="0" nodeType="afterEffect">
                                  <p:stCondLst>
                                    <p:cond delay="0"/>
                                  </p:stCondLst>
                                  <p:childTnLst>
                                    <p:set>
                                      <p:cBhvr>
                                        <p:cTn id="27" dur="1" fill="hold">
                                          <p:stCondLst>
                                            <p:cond delay="0"/>
                                          </p:stCondLst>
                                        </p:cTn>
                                        <p:tgtEl>
                                          <p:spTgt spid="37"/>
                                        </p:tgtEl>
                                        <p:attrNameLst>
                                          <p:attrName>style.visibility</p:attrName>
                                        </p:attrNameLst>
                                      </p:cBhvr>
                                      <p:to>
                                        <p:strVal val="visible"/>
                                      </p:to>
                                    </p:set>
                                    <p:animEffect transition="in" filter="fade">
                                      <p:cBhvr>
                                        <p:cTn id="28" dur="1000"/>
                                        <p:tgtEl>
                                          <p:spTgt spid="37"/>
                                        </p:tgtEl>
                                      </p:cBhvr>
                                    </p:animEffect>
                                    <p:anim calcmode="lin" valueType="num">
                                      <p:cBhvr>
                                        <p:cTn id="29" dur="1000" fill="hold"/>
                                        <p:tgtEl>
                                          <p:spTgt spid="37"/>
                                        </p:tgtEl>
                                        <p:attrNameLst>
                                          <p:attrName>ppt_x</p:attrName>
                                        </p:attrNameLst>
                                      </p:cBhvr>
                                      <p:tavLst>
                                        <p:tav tm="0">
                                          <p:val>
                                            <p:strVal val="#ppt_x"/>
                                          </p:val>
                                        </p:tav>
                                        <p:tav tm="100000">
                                          <p:val>
                                            <p:strVal val="#ppt_x"/>
                                          </p:val>
                                        </p:tav>
                                      </p:tavLst>
                                    </p:anim>
                                    <p:anim calcmode="lin" valueType="num">
                                      <p:cBhvr>
                                        <p:cTn id="30" dur="1000" fill="hold"/>
                                        <p:tgtEl>
                                          <p:spTgt spid="37"/>
                                        </p:tgtEl>
                                        <p:attrNameLst>
                                          <p:attrName>ppt_y</p:attrName>
                                        </p:attrNameLst>
                                      </p:cBhvr>
                                      <p:tavLst>
                                        <p:tav tm="0">
                                          <p:val>
                                            <p:strVal val="#ppt_y+.1"/>
                                          </p:val>
                                        </p:tav>
                                        <p:tav tm="100000">
                                          <p:val>
                                            <p:strVal val="#ppt_y"/>
                                          </p:val>
                                        </p:tav>
                                      </p:tavLst>
                                    </p:anim>
                                  </p:childTnLst>
                                </p:cTn>
                              </p:par>
                            </p:childTnLst>
                          </p:cTn>
                        </p:par>
                        <p:par>
                          <p:cTn id="31" fill="hold">
                            <p:stCondLst>
                              <p:cond delay="4000"/>
                            </p:stCondLst>
                            <p:childTnLst>
                              <p:par>
                                <p:cTn id="32" presetID="31"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par>
                                <p:cTn id="38" presetID="31" presetClass="entr" presetSubtype="0" fill="hold" nodeType="withEffect">
                                  <p:stCondLst>
                                    <p:cond delay="0"/>
                                  </p:stCondLst>
                                  <p:childTnLst>
                                    <p:set>
                                      <p:cBhvr>
                                        <p:cTn id="39" dur="1" fill="hold">
                                          <p:stCondLst>
                                            <p:cond delay="0"/>
                                          </p:stCondLst>
                                        </p:cTn>
                                        <p:tgtEl>
                                          <p:spTgt spid="21"/>
                                        </p:tgtEl>
                                        <p:attrNameLst>
                                          <p:attrName>style.visibility</p:attrName>
                                        </p:attrNameLst>
                                      </p:cBhvr>
                                      <p:to>
                                        <p:strVal val="visible"/>
                                      </p:to>
                                    </p:set>
                                    <p:anim calcmode="lin" valueType="num">
                                      <p:cBhvr>
                                        <p:cTn id="40" dur="1000" fill="hold"/>
                                        <p:tgtEl>
                                          <p:spTgt spid="21"/>
                                        </p:tgtEl>
                                        <p:attrNameLst>
                                          <p:attrName>ppt_w</p:attrName>
                                        </p:attrNameLst>
                                      </p:cBhvr>
                                      <p:tavLst>
                                        <p:tav tm="0">
                                          <p:val>
                                            <p:fltVal val="0"/>
                                          </p:val>
                                        </p:tav>
                                        <p:tav tm="100000">
                                          <p:val>
                                            <p:strVal val="#ppt_w"/>
                                          </p:val>
                                        </p:tav>
                                      </p:tavLst>
                                    </p:anim>
                                    <p:anim calcmode="lin" valueType="num">
                                      <p:cBhvr>
                                        <p:cTn id="41" dur="1000" fill="hold"/>
                                        <p:tgtEl>
                                          <p:spTgt spid="21"/>
                                        </p:tgtEl>
                                        <p:attrNameLst>
                                          <p:attrName>ppt_h</p:attrName>
                                        </p:attrNameLst>
                                      </p:cBhvr>
                                      <p:tavLst>
                                        <p:tav tm="0">
                                          <p:val>
                                            <p:fltVal val="0"/>
                                          </p:val>
                                        </p:tav>
                                        <p:tav tm="100000">
                                          <p:val>
                                            <p:strVal val="#ppt_h"/>
                                          </p:val>
                                        </p:tav>
                                      </p:tavLst>
                                    </p:anim>
                                    <p:anim calcmode="lin" valueType="num">
                                      <p:cBhvr>
                                        <p:cTn id="42" dur="1000" fill="hold"/>
                                        <p:tgtEl>
                                          <p:spTgt spid="21"/>
                                        </p:tgtEl>
                                        <p:attrNameLst>
                                          <p:attrName>style.rotation</p:attrName>
                                        </p:attrNameLst>
                                      </p:cBhvr>
                                      <p:tavLst>
                                        <p:tav tm="0">
                                          <p:val>
                                            <p:fltVal val="90"/>
                                          </p:val>
                                        </p:tav>
                                        <p:tav tm="100000">
                                          <p:val>
                                            <p:fltVal val="0"/>
                                          </p:val>
                                        </p:tav>
                                      </p:tavLst>
                                    </p:anim>
                                    <p:animEffect transition="in" filter="fade">
                                      <p:cBhvr>
                                        <p:cTn id="43" dur="1000"/>
                                        <p:tgtEl>
                                          <p:spTgt spid="21"/>
                                        </p:tgtEl>
                                      </p:cBhvr>
                                    </p:animEffect>
                                  </p:childTnLst>
                                </p:cTn>
                              </p:par>
                            </p:childTnLst>
                          </p:cTn>
                        </p:par>
                        <p:par>
                          <p:cTn id="44" fill="hold">
                            <p:stCondLst>
                              <p:cond delay="5000"/>
                            </p:stCondLst>
                            <p:childTnLst>
                              <p:par>
                                <p:cTn id="45" presetID="47" presetClass="entr" presetSubtype="0" fill="hold" grpId="0" nodeType="afterEffect">
                                  <p:stCondLst>
                                    <p:cond delay="0"/>
                                  </p:stCondLst>
                                  <p:childTnLst>
                                    <p:set>
                                      <p:cBhvr>
                                        <p:cTn id="46" dur="1" fill="hold">
                                          <p:stCondLst>
                                            <p:cond delay="0"/>
                                          </p:stCondLst>
                                        </p:cTn>
                                        <p:tgtEl>
                                          <p:spTgt spid="35"/>
                                        </p:tgtEl>
                                        <p:attrNameLst>
                                          <p:attrName>style.visibility</p:attrName>
                                        </p:attrNameLst>
                                      </p:cBhvr>
                                      <p:to>
                                        <p:strVal val="visible"/>
                                      </p:to>
                                    </p:set>
                                    <p:animEffect transition="in" filter="fade">
                                      <p:cBhvr>
                                        <p:cTn id="47" dur="1000"/>
                                        <p:tgtEl>
                                          <p:spTgt spid="35"/>
                                        </p:tgtEl>
                                      </p:cBhvr>
                                    </p:animEffect>
                                    <p:anim calcmode="lin" valueType="num">
                                      <p:cBhvr>
                                        <p:cTn id="48" dur="1000" fill="hold"/>
                                        <p:tgtEl>
                                          <p:spTgt spid="35"/>
                                        </p:tgtEl>
                                        <p:attrNameLst>
                                          <p:attrName>ppt_x</p:attrName>
                                        </p:attrNameLst>
                                      </p:cBhvr>
                                      <p:tavLst>
                                        <p:tav tm="0">
                                          <p:val>
                                            <p:strVal val="#ppt_x"/>
                                          </p:val>
                                        </p:tav>
                                        <p:tav tm="100000">
                                          <p:val>
                                            <p:strVal val="#ppt_x"/>
                                          </p:val>
                                        </p:tav>
                                      </p:tavLst>
                                    </p:anim>
                                    <p:anim calcmode="lin" valueType="num">
                                      <p:cBhvr>
                                        <p:cTn id="49" dur="1000" fill="hold"/>
                                        <p:tgtEl>
                                          <p:spTgt spid="35"/>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31" presetClass="entr" presetSubtype="0" fill="hold" grpId="0" nodeType="afterEffect">
                                  <p:stCondLst>
                                    <p:cond delay="0"/>
                                  </p:stCondLst>
                                  <p:childTnLst>
                                    <p:set>
                                      <p:cBhvr>
                                        <p:cTn id="52" dur="1" fill="hold">
                                          <p:stCondLst>
                                            <p:cond delay="0"/>
                                          </p:stCondLst>
                                        </p:cTn>
                                        <p:tgtEl>
                                          <p:spTgt spid="18"/>
                                        </p:tgtEl>
                                        <p:attrNameLst>
                                          <p:attrName>style.visibility</p:attrName>
                                        </p:attrNameLst>
                                      </p:cBhvr>
                                      <p:to>
                                        <p:strVal val="visible"/>
                                      </p:to>
                                    </p:set>
                                    <p:anim calcmode="lin" valueType="num">
                                      <p:cBhvr>
                                        <p:cTn id="53" dur="1000" fill="hold"/>
                                        <p:tgtEl>
                                          <p:spTgt spid="18"/>
                                        </p:tgtEl>
                                        <p:attrNameLst>
                                          <p:attrName>ppt_w</p:attrName>
                                        </p:attrNameLst>
                                      </p:cBhvr>
                                      <p:tavLst>
                                        <p:tav tm="0">
                                          <p:val>
                                            <p:fltVal val="0"/>
                                          </p:val>
                                        </p:tav>
                                        <p:tav tm="100000">
                                          <p:val>
                                            <p:strVal val="#ppt_w"/>
                                          </p:val>
                                        </p:tav>
                                      </p:tavLst>
                                    </p:anim>
                                    <p:anim calcmode="lin" valueType="num">
                                      <p:cBhvr>
                                        <p:cTn id="54" dur="1000" fill="hold"/>
                                        <p:tgtEl>
                                          <p:spTgt spid="18"/>
                                        </p:tgtEl>
                                        <p:attrNameLst>
                                          <p:attrName>ppt_h</p:attrName>
                                        </p:attrNameLst>
                                      </p:cBhvr>
                                      <p:tavLst>
                                        <p:tav tm="0">
                                          <p:val>
                                            <p:fltVal val="0"/>
                                          </p:val>
                                        </p:tav>
                                        <p:tav tm="100000">
                                          <p:val>
                                            <p:strVal val="#ppt_h"/>
                                          </p:val>
                                        </p:tav>
                                      </p:tavLst>
                                    </p:anim>
                                    <p:anim calcmode="lin" valueType="num">
                                      <p:cBhvr>
                                        <p:cTn id="55" dur="1000" fill="hold"/>
                                        <p:tgtEl>
                                          <p:spTgt spid="18"/>
                                        </p:tgtEl>
                                        <p:attrNameLst>
                                          <p:attrName>style.rotation</p:attrName>
                                        </p:attrNameLst>
                                      </p:cBhvr>
                                      <p:tavLst>
                                        <p:tav tm="0">
                                          <p:val>
                                            <p:fltVal val="90"/>
                                          </p:val>
                                        </p:tav>
                                        <p:tav tm="100000">
                                          <p:val>
                                            <p:fltVal val="0"/>
                                          </p:val>
                                        </p:tav>
                                      </p:tavLst>
                                    </p:anim>
                                    <p:animEffect transition="in" filter="fade">
                                      <p:cBhvr>
                                        <p:cTn id="56" dur="1000"/>
                                        <p:tgtEl>
                                          <p:spTgt spid="18"/>
                                        </p:tgtEl>
                                      </p:cBhvr>
                                    </p:animEffect>
                                  </p:childTnLst>
                                </p:cTn>
                              </p:par>
                              <p:par>
                                <p:cTn id="57" presetID="31" presetClass="entr" presetSubtype="0" fill="hold" nodeType="withEffect">
                                  <p:stCondLst>
                                    <p:cond delay="0"/>
                                  </p:stCondLst>
                                  <p:childTnLst>
                                    <p:set>
                                      <p:cBhvr>
                                        <p:cTn id="58" dur="1" fill="hold">
                                          <p:stCondLst>
                                            <p:cond delay="0"/>
                                          </p:stCondLst>
                                        </p:cTn>
                                        <p:tgtEl>
                                          <p:spTgt spid="24"/>
                                        </p:tgtEl>
                                        <p:attrNameLst>
                                          <p:attrName>style.visibility</p:attrName>
                                        </p:attrNameLst>
                                      </p:cBhvr>
                                      <p:to>
                                        <p:strVal val="visible"/>
                                      </p:to>
                                    </p:set>
                                    <p:anim calcmode="lin" valueType="num">
                                      <p:cBhvr>
                                        <p:cTn id="59" dur="1000" fill="hold"/>
                                        <p:tgtEl>
                                          <p:spTgt spid="24"/>
                                        </p:tgtEl>
                                        <p:attrNameLst>
                                          <p:attrName>ppt_w</p:attrName>
                                        </p:attrNameLst>
                                      </p:cBhvr>
                                      <p:tavLst>
                                        <p:tav tm="0">
                                          <p:val>
                                            <p:fltVal val="0"/>
                                          </p:val>
                                        </p:tav>
                                        <p:tav tm="100000">
                                          <p:val>
                                            <p:strVal val="#ppt_w"/>
                                          </p:val>
                                        </p:tav>
                                      </p:tavLst>
                                    </p:anim>
                                    <p:anim calcmode="lin" valueType="num">
                                      <p:cBhvr>
                                        <p:cTn id="60" dur="1000" fill="hold"/>
                                        <p:tgtEl>
                                          <p:spTgt spid="24"/>
                                        </p:tgtEl>
                                        <p:attrNameLst>
                                          <p:attrName>ppt_h</p:attrName>
                                        </p:attrNameLst>
                                      </p:cBhvr>
                                      <p:tavLst>
                                        <p:tav tm="0">
                                          <p:val>
                                            <p:fltVal val="0"/>
                                          </p:val>
                                        </p:tav>
                                        <p:tav tm="100000">
                                          <p:val>
                                            <p:strVal val="#ppt_h"/>
                                          </p:val>
                                        </p:tav>
                                      </p:tavLst>
                                    </p:anim>
                                    <p:anim calcmode="lin" valueType="num">
                                      <p:cBhvr>
                                        <p:cTn id="61" dur="1000" fill="hold"/>
                                        <p:tgtEl>
                                          <p:spTgt spid="24"/>
                                        </p:tgtEl>
                                        <p:attrNameLst>
                                          <p:attrName>style.rotation</p:attrName>
                                        </p:attrNameLst>
                                      </p:cBhvr>
                                      <p:tavLst>
                                        <p:tav tm="0">
                                          <p:val>
                                            <p:fltVal val="90"/>
                                          </p:val>
                                        </p:tav>
                                        <p:tav tm="100000">
                                          <p:val>
                                            <p:fltVal val="0"/>
                                          </p:val>
                                        </p:tav>
                                      </p:tavLst>
                                    </p:anim>
                                    <p:animEffect transition="in" filter="fade">
                                      <p:cBhvr>
                                        <p:cTn id="62" dur="1000"/>
                                        <p:tgtEl>
                                          <p:spTgt spid="24"/>
                                        </p:tgtEl>
                                      </p:cBhvr>
                                    </p:animEffect>
                                  </p:childTnLst>
                                </p:cTn>
                              </p:par>
                            </p:childTnLst>
                          </p:cTn>
                        </p:par>
                        <p:par>
                          <p:cTn id="63" fill="hold">
                            <p:stCondLst>
                              <p:cond delay="700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8000"/>
                            </p:stCondLst>
                            <p:childTnLst>
                              <p:par>
                                <p:cTn id="70" presetID="31" presetClass="entr" presetSubtype="0" fill="hold" grpId="0" nodeType="afterEffect">
                                  <p:stCondLst>
                                    <p:cond delay="0"/>
                                  </p:stCondLst>
                                  <p:childTnLst>
                                    <p:set>
                                      <p:cBhvr>
                                        <p:cTn id="71" dur="1" fill="hold">
                                          <p:stCondLst>
                                            <p:cond delay="0"/>
                                          </p:stCondLst>
                                        </p:cTn>
                                        <p:tgtEl>
                                          <p:spTgt spid="16"/>
                                        </p:tgtEl>
                                        <p:attrNameLst>
                                          <p:attrName>style.visibility</p:attrName>
                                        </p:attrNameLst>
                                      </p:cBhvr>
                                      <p:to>
                                        <p:strVal val="visible"/>
                                      </p:to>
                                    </p:set>
                                    <p:anim calcmode="lin" valueType="num">
                                      <p:cBhvr>
                                        <p:cTn id="72" dur="1000" fill="hold"/>
                                        <p:tgtEl>
                                          <p:spTgt spid="16"/>
                                        </p:tgtEl>
                                        <p:attrNameLst>
                                          <p:attrName>ppt_w</p:attrName>
                                        </p:attrNameLst>
                                      </p:cBhvr>
                                      <p:tavLst>
                                        <p:tav tm="0">
                                          <p:val>
                                            <p:fltVal val="0"/>
                                          </p:val>
                                        </p:tav>
                                        <p:tav tm="100000">
                                          <p:val>
                                            <p:strVal val="#ppt_w"/>
                                          </p:val>
                                        </p:tav>
                                      </p:tavLst>
                                    </p:anim>
                                    <p:anim calcmode="lin" valueType="num">
                                      <p:cBhvr>
                                        <p:cTn id="73" dur="1000" fill="hold"/>
                                        <p:tgtEl>
                                          <p:spTgt spid="16"/>
                                        </p:tgtEl>
                                        <p:attrNameLst>
                                          <p:attrName>ppt_h</p:attrName>
                                        </p:attrNameLst>
                                      </p:cBhvr>
                                      <p:tavLst>
                                        <p:tav tm="0">
                                          <p:val>
                                            <p:fltVal val="0"/>
                                          </p:val>
                                        </p:tav>
                                        <p:tav tm="100000">
                                          <p:val>
                                            <p:strVal val="#ppt_h"/>
                                          </p:val>
                                        </p:tav>
                                      </p:tavLst>
                                    </p:anim>
                                    <p:anim calcmode="lin" valueType="num">
                                      <p:cBhvr>
                                        <p:cTn id="74" dur="1000" fill="hold"/>
                                        <p:tgtEl>
                                          <p:spTgt spid="16"/>
                                        </p:tgtEl>
                                        <p:attrNameLst>
                                          <p:attrName>style.rotation</p:attrName>
                                        </p:attrNameLst>
                                      </p:cBhvr>
                                      <p:tavLst>
                                        <p:tav tm="0">
                                          <p:val>
                                            <p:fltVal val="90"/>
                                          </p:val>
                                        </p:tav>
                                        <p:tav tm="100000">
                                          <p:val>
                                            <p:fltVal val="0"/>
                                          </p:val>
                                        </p:tav>
                                      </p:tavLst>
                                    </p:anim>
                                    <p:animEffect transition="in" filter="fade">
                                      <p:cBhvr>
                                        <p:cTn id="75" dur="1000"/>
                                        <p:tgtEl>
                                          <p:spTgt spid="16"/>
                                        </p:tgtEl>
                                      </p:cBhvr>
                                    </p:animEffect>
                                  </p:childTnLst>
                                </p:cTn>
                              </p:par>
                              <p:par>
                                <p:cTn id="76" presetID="31" presetClass="entr" presetSubtype="0" fill="hold" nodeType="withEffect">
                                  <p:stCondLst>
                                    <p:cond delay="0"/>
                                  </p:stCondLst>
                                  <p:childTnLst>
                                    <p:set>
                                      <p:cBhvr>
                                        <p:cTn id="77" dur="1" fill="hold">
                                          <p:stCondLst>
                                            <p:cond delay="0"/>
                                          </p:stCondLst>
                                        </p:cTn>
                                        <p:tgtEl>
                                          <p:spTgt spid="27"/>
                                        </p:tgtEl>
                                        <p:attrNameLst>
                                          <p:attrName>style.visibility</p:attrName>
                                        </p:attrNameLst>
                                      </p:cBhvr>
                                      <p:to>
                                        <p:strVal val="visible"/>
                                      </p:to>
                                    </p:set>
                                    <p:anim calcmode="lin" valueType="num">
                                      <p:cBhvr>
                                        <p:cTn id="78" dur="1000" fill="hold"/>
                                        <p:tgtEl>
                                          <p:spTgt spid="27"/>
                                        </p:tgtEl>
                                        <p:attrNameLst>
                                          <p:attrName>ppt_w</p:attrName>
                                        </p:attrNameLst>
                                      </p:cBhvr>
                                      <p:tavLst>
                                        <p:tav tm="0">
                                          <p:val>
                                            <p:fltVal val="0"/>
                                          </p:val>
                                        </p:tav>
                                        <p:tav tm="100000">
                                          <p:val>
                                            <p:strVal val="#ppt_w"/>
                                          </p:val>
                                        </p:tav>
                                      </p:tavLst>
                                    </p:anim>
                                    <p:anim calcmode="lin" valueType="num">
                                      <p:cBhvr>
                                        <p:cTn id="79" dur="1000" fill="hold"/>
                                        <p:tgtEl>
                                          <p:spTgt spid="27"/>
                                        </p:tgtEl>
                                        <p:attrNameLst>
                                          <p:attrName>ppt_h</p:attrName>
                                        </p:attrNameLst>
                                      </p:cBhvr>
                                      <p:tavLst>
                                        <p:tav tm="0">
                                          <p:val>
                                            <p:fltVal val="0"/>
                                          </p:val>
                                        </p:tav>
                                        <p:tav tm="100000">
                                          <p:val>
                                            <p:strVal val="#ppt_h"/>
                                          </p:val>
                                        </p:tav>
                                      </p:tavLst>
                                    </p:anim>
                                    <p:anim calcmode="lin" valueType="num">
                                      <p:cBhvr>
                                        <p:cTn id="80" dur="1000" fill="hold"/>
                                        <p:tgtEl>
                                          <p:spTgt spid="27"/>
                                        </p:tgtEl>
                                        <p:attrNameLst>
                                          <p:attrName>style.rotation</p:attrName>
                                        </p:attrNameLst>
                                      </p:cBhvr>
                                      <p:tavLst>
                                        <p:tav tm="0">
                                          <p:val>
                                            <p:fltVal val="90"/>
                                          </p:val>
                                        </p:tav>
                                        <p:tav tm="100000">
                                          <p:val>
                                            <p:fltVal val="0"/>
                                          </p:val>
                                        </p:tav>
                                      </p:tavLst>
                                    </p:anim>
                                    <p:animEffect transition="in" filter="fade">
                                      <p:cBhvr>
                                        <p:cTn id="81" dur="1000"/>
                                        <p:tgtEl>
                                          <p:spTgt spid="27"/>
                                        </p:tgtEl>
                                      </p:cBhvr>
                                    </p:animEffect>
                                  </p:childTnLst>
                                </p:cTn>
                              </p:par>
                            </p:childTnLst>
                          </p:cTn>
                        </p:par>
                        <p:par>
                          <p:cTn id="82" fill="hold">
                            <p:stCondLst>
                              <p:cond delay="9000"/>
                            </p:stCondLst>
                            <p:childTnLst>
                              <p:par>
                                <p:cTn id="83" presetID="47" presetClass="entr" presetSubtype="0" fill="hold" grpId="0" nodeType="afterEffect">
                                  <p:stCondLst>
                                    <p:cond delay="0"/>
                                  </p:stCondLst>
                                  <p:childTnLst>
                                    <p:set>
                                      <p:cBhvr>
                                        <p:cTn id="84" dur="1" fill="hold">
                                          <p:stCondLst>
                                            <p:cond delay="0"/>
                                          </p:stCondLst>
                                        </p:cTn>
                                        <p:tgtEl>
                                          <p:spTgt spid="36"/>
                                        </p:tgtEl>
                                        <p:attrNameLst>
                                          <p:attrName>style.visibility</p:attrName>
                                        </p:attrNameLst>
                                      </p:cBhvr>
                                      <p:to>
                                        <p:strVal val="visible"/>
                                      </p:to>
                                    </p:set>
                                    <p:animEffect transition="in" filter="fade">
                                      <p:cBhvr>
                                        <p:cTn id="85" dur="1000"/>
                                        <p:tgtEl>
                                          <p:spTgt spid="36"/>
                                        </p:tgtEl>
                                      </p:cBhvr>
                                    </p:animEffect>
                                    <p:anim calcmode="lin" valueType="num">
                                      <p:cBhvr>
                                        <p:cTn id="86" dur="1000" fill="hold"/>
                                        <p:tgtEl>
                                          <p:spTgt spid="36"/>
                                        </p:tgtEl>
                                        <p:attrNameLst>
                                          <p:attrName>ppt_x</p:attrName>
                                        </p:attrNameLst>
                                      </p:cBhvr>
                                      <p:tavLst>
                                        <p:tav tm="0">
                                          <p:val>
                                            <p:strVal val="#ppt_x"/>
                                          </p:val>
                                        </p:tav>
                                        <p:tav tm="100000">
                                          <p:val>
                                            <p:strVal val="#ppt_x"/>
                                          </p:val>
                                        </p:tav>
                                      </p:tavLst>
                                    </p:anim>
                                    <p:anim calcmode="lin" valueType="num">
                                      <p:cBhvr>
                                        <p:cTn id="87" dur="1000" fill="hold"/>
                                        <p:tgtEl>
                                          <p:spTgt spid="3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17" grpId="0" animBg="1"/>
      <p:bldP spid="14" grpId="0" animBg="1"/>
      <p:bldP spid="18" grpId="0" animBg="1"/>
      <p:bldP spid="16" grpId="0" animBg="1"/>
      <p:bldP spid="35" grpId="0"/>
      <p:bldP spid="36" grpId="0"/>
      <p:bldP spid="37" grpId="0"/>
      <p:bldP spid="38" grpId="0"/>
      <p:bldP spid="39"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5" name="Freeform: Shape 14">
            <a:extLst>
              <a:ext uri="{FF2B5EF4-FFF2-40B4-BE49-F238E27FC236}">
                <a16:creationId xmlns:a16="http://schemas.microsoft.com/office/drawing/2014/main" id="{5E49CACF-6D48-4D0C-976C-E9F0BC91FBFB}"/>
              </a:ext>
            </a:extLst>
          </p:cNvPr>
          <p:cNvSpPr/>
          <p:nvPr/>
        </p:nvSpPr>
        <p:spPr>
          <a:xfrm>
            <a:off x="1143000"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Shape 15">
            <a:extLst>
              <a:ext uri="{FF2B5EF4-FFF2-40B4-BE49-F238E27FC236}">
                <a16:creationId xmlns:a16="http://schemas.microsoft.com/office/drawing/2014/main" id="{D721C38B-74FF-4E2B-89B8-A29C81E8498F}"/>
              </a:ext>
            </a:extLst>
          </p:cNvPr>
          <p:cNvSpPr/>
          <p:nvPr/>
        </p:nvSpPr>
        <p:spPr>
          <a:xfrm>
            <a:off x="6111239" y="1493520"/>
            <a:ext cx="4876800" cy="2286000"/>
          </a:xfrm>
          <a:custGeom>
            <a:avLst/>
            <a:gdLst>
              <a:gd name="connsiteX0" fmla="*/ 0 w 4876800"/>
              <a:gd name="connsiteY0" fmla="*/ 0 h 2286000"/>
              <a:gd name="connsiteX1" fmla="*/ 4876800 w 4876800"/>
              <a:gd name="connsiteY1" fmla="*/ 0 h 2286000"/>
              <a:gd name="connsiteX2" fmla="*/ 4876800 w 4876800"/>
              <a:gd name="connsiteY2" fmla="*/ 2286000 h 2286000"/>
              <a:gd name="connsiteX3" fmla="*/ 3038777 w 4876800"/>
              <a:gd name="connsiteY3" fmla="*/ 2286000 h 2286000"/>
              <a:gd name="connsiteX4" fmla="*/ 3035920 w 4876800"/>
              <a:gd name="connsiteY4" fmla="*/ 2257656 h 2286000"/>
              <a:gd name="connsiteX5" fmla="*/ 2453637 w 4876800"/>
              <a:gd name="connsiteY5" fmla="*/ 1783080 h 2286000"/>
              <a:gd name="connsiteX6" fmla="*/ 1871354 w 4876800"/>
              <a:gd name="connsiteY6" fmla="*/ 2257656 h 2286000"/>
              <a:gd name="connsiteX7" fmla="*/ 1868497 w 4876800"/>
              <a:gd name="connsiteY7" fmla="*/ 2286000 h 2286000"/>
              <a:gd name="connsiteX8" fmla="*/ 0 w 4876800"/>
              <a:gd name="connsiteY8" fmla="*/ 2286000 h 2286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4876800" h="2286000">
                <a:moveTo>
                  <a:pt x="0" y="0"/>
                </a:moveTo>
                <a:lnTo>
                  <a:pt x="4876800" y="0"/>
                </a:lnTo>
                <a:lnTo>
                  <a:pt x="4876800" y="2286000"/>
                </a:lnTo>
                <a:lnTo>
                  <a:pt x="3038777" y="2286000"/>
                </a:lnTo>
                <a:lnTo>
                  <a:pt x="3035920" y="2257656"/>
                </a:lnTo>
                <a:cubicBezTo>
                  <a:pt x="2980498" y="1986816"/>
                  <a:pt x="2740860" y="1783080"/>
                  <a:pt x="2453637" y="1783080"/>
                </a:cubicBezTo>
                <a:cubicBezTo>
                  <a:pt x="2166414" y="1783080"/>
                  <a:pt x="1926776" y="1986816"/>
                  <a:pt x="1871354" y="2257656"/>
                </a:cubicBezTo>
                <a:lnTo>
                  <a:pt x="1868497" y="2286000"/>
                </a:lnTo>
                <a:lnTo>
                  <a:pt x="0" y="22860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07E9928D-3A2D-4C13-9BEC-3185D82B1BFE}"/>
              </a:ext>
            </a:extLst>
          </p:cNvPr>
          <p:cNvSpPr/>
          <p:nvPr/>
        </p:nvSpPr>
        <p:spPr>
          <a:xfrm>
            <a:off x="1143000" y="3870960"/>
            <a:ext cx="9845039" cy="2682240"/>
          </a:xfrm>
          <a:custGeom>
            <a:avLst/>
            <a:gdLst>
              <a:gd name="connsiteX0" fmla="*/ 0 w 9845039"/>
              <a:gd name="connsiteY0" fmla="*/ 0 h 2682240"/>
              <a:gd name="connsiteX1" fmla="*/ 1859279 w 9845039"/>
              <a:gd name="connsiteY1" fmla="*/ 0 h 2682240"/>
              <a:gd name="connsiteX2" fmla="*/ 2453637 w 9845039"/>
              <a:gd name="connsiteY2" fmla="*/ 594360 h 2682240"/>
              <a:gd name="connsiteX3" fmla="*/ 3047996 w 9845039"/>
              <a:gd name="connsiteY3" fmla="*/ 0 h 2682240"/>
              <a:gd name="connsiteX4" fmla="*/ 6831578 w 9845039"/>
              <a:gd name="connsiteY4" fmla="*/ 0 h 2682240"/>
              <a:gd name="connsiteX5" fmla="*/ 6830567 w 9845039"/>
              <a:gd name="connsiteY5" fmla="*/ 10031 h 2682240"/>
              <a:gd name="connsiteX6" fmla="*/ 7424925 w 9845039"/>
              <a:gd name="connsiteY6" fmla="*/ 604391 h 2682240"/>
              <a:gd name="connsiteX7" fmla="*/ 8019283 w 9845039"/>
              <a:gd name="connsiteY7" fmla="*/ 10031 h 2682240"/>
              <a:gd name="connsiteX8" fmla="*/ 8018272 w 9845039"/>
              <a:gd name="connsiteY8" fmla="*/ 0 h 2682240"/>
              <a:gd name="connsiteX9" fmla="*/ 9845039 w 9845039"/>
              <a:gd name="connsiteY9" fmla="*/ 0 h 2682240"/>
              <a:gd name="connsiteX10" fmla="*/ 9845039 w 9845039"/>
              <a:gd name="connsiteY10" fmla="*/ 2682240 h 2682240"/>
              <a:gd name="connsiteX11" fmla="*/ 0 w 9845039"/>
              <a:gd name="connsiteY11" fmla="*/ 2682240 h 26822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9845039" h="2682240">
                <a:moveTo>
                  <a:pt x="0" y="0"/>
                </a:moveTo>
                <a:lnTo>
                  <a:pt x="1859279" y="0"/>
                </a:lnTo>
                <a:cubicBezTo>
                  <a:pt x="1859279" y="328256"/>
                  <a:pt x="2125383" y="594360"/>
                  <a:pt x="2453637" y="594360"/>
                </a:cubicBezTo>
                <a:cubicBezTo>
                  <a:pt x="2781892" y="594360"/>
                  <a:pt x="3047996" y="328256"/>
                  <a:pt x="3047996" y="0"/>
                </a:cubicBezTo>
                <a:lnTo>
                  <a:pt x="6831578" y="0"/>
                </a:lnTo>
                <a:lnTo>
                  <a:pt x="6830567" y="10031"/>
                </a:lnTo>
                <a:cubicBezTo>
                  <a:pt x="6830567" y="338287"/>
                  <a:pt x="7096670" y="604391"/>
                  <a:pt x="7424925" y="604391"/>
                </a:cubicBezTo>
                <a:cubicBezTo>
                  <a:pt x="7753180" y="604391"/>
                  <a:pt x="8019283" y="338287"/>
                  <a:pt x="8019283" y="10031"/>
                </a:cubicBezTo>
                <a:lnTo>
                  <a:pt x="8018272" y="0"/>
                </a:lnTo>
                <a:lnTo>
                  <a:pt x="9845039" y="0"/>
                </a:lnTo>
                <a:lnTo>
                  <a:pt x="9845039" y="2682240"/>
                </a:lnTo>
                <a:lnTo>
                  <a:pt x="0" y="268224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BEE0C4EE-A1FD-4733-9EED-F77590F3EA37}"/>
              </a:ext>
            </a:extLst>
          </p:cNvPr>
          <p:cNvSpPr txBox="1"/>
          <p:nvPr/>
        </p:nvSpPr>
        <p:spPr>
          <a:xfrm>
            <a:off x="1310637"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1" name="TextBox 20">
            <a:extLst>
              <a:ext uri="{FF2B5EF4-FFF2-40B4-BE49-F238E27FC236}">
                <a16:creationId xmlns:a16="http://schemas.microsoft.com/office/drawing/2014/main" id="{48BCE7E5-8E13-4CB2-A4BF-654C610A4ADE}"/>
              </a:ext>
            </a:extLst>
          </p:cNvPr>
          <p:cNvSpPr txBox="1"/>
          <p:nvPr/>
        </p:nvSpPr>
        <p:spPr>
          <a:xfrm>
            <a:off x="6263639" y="1704324"/>
            <a:ext cx="4572000" cy="1461939"/>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pPr algn="ctr"/>
            <a:endParaRPr lang="en-US" sz="600"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6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24" name="TextBox 23">
            <a:extLst>
              <a:ext uri="{FF2B5EF4-FFF2-40B4-BE49-F238E27FC236}">
                <a16:creationId xmlns:a16="http://schemas.microsoft.com/office/drawing/2014/main" id="{BD0CD030-56A8-4389-AB7F-98E5672D3E67}"/>
              </a:ext>
            </a:extLst>
          </p:cNvPr>
          <p:cNvSpPr txBox="1"/>
          <p:nvPr/>
        </p:nvSpPr>
        <p:spPr>
          <a:xfrm>
            <a:off x="1542629" y="4545319"/>
            <a:ext cx="8680015" cy="1723549"/>
          </a:xfrm>
          <a:prstGeom prst="rect">
            <a:avLst/>
          </a:prstGeom>
          <a:noFill/>
        </p:spPr>
        <p:txBody>
          <a:bodyPr wrap="square" rtlCol="0">
            <a:spAutoFit/>
          </a:bodyPr>
          <a:lstStyle/>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b="1" dirty="0">
              <a:solidFill>
                <a:srgbClr val="4D4D4D"/>
              </a:solidFill>
              <a:latin typeface="Candara" panose="020E0502030303020204" pitchFamily="34" charset="0"/>
            </a:endParaRPr>
          </a:p>
          <a:p>
            <a:pPr algn="ctr"/>
            <a:r>
              <a:rPr lang="en-US" sz="14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a:t>
            </a:r>
          </a:p>
          <a:p>
            <a:pPr algn="ctr"/>
            <a:endParaRPr lang="en-US" sz="400" dirty="0">
              <a:solidFill>
                <a:srgbClr val="4D4D4D"/>
              </a:solidFill>
              <a:latin typeface="Candara" panose="020E0502030303020204" pitchFamily="34" charset="0"/>
            </a:endParaRP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 .</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a:p>
            <a:pPr marL="342900" indent="-342900" algn="ctr">
              <a:buFont typeface="+mj-lt"/>
              <a:buAutoNum type="arabicParenR"/>
            </a:pPr>
            <a:r>
              <a:rPr lang="en-US" sz="1400" dirty="0">
                <a:solidFill>
                  <a:srgbClr val="4D4D4D"/>
                </a:solidFill>
                <a:latin typeface="Candara" panose="020E0502030303020204" pitchFamily="34" charset="0"/>
              </a:rPr>
              <a:t>Lorem ipsum dolor sit amet, consectetur adipiscing elit, sed do eiusmod.</a:t>
            </a:r>
          </a:p>
        </p:txBody>
      </p:sp>
      <p:grpSp>
        <p:nvGrpSpPr>
          <p:cNvPr id="26" name="Group 25">
            <a:extLst>
              <a:ext uri="{FF2B5EF4-FFF2-40B4-BE49-F238E27FC236}">
                <a16:creationId xmlns:a16="http://schemas.microsoft.com/office/drawing/2014/main" id="{52D422BF-55C5-47A7-82D7-4280F9D6EF06}"/>
              </a:ext>
            </a:extLst>
          </p:cNvPr>
          <p:cNvGrpSpPr/>
          <p:nvPr/>
        </p:nvGrpSpPr>
        <p:grpSpPr>
          <a:xfrm>
            <a:off x="8019288" y="3322320"/>
            <a:ext cx="1097276" cy="1097280"/>
            <a:chOff x="8019288" y="3322320"/>
            <a:chExt cx="1097276" cy="1097280"/>
          </a:xfrm>
        </p:grpSpPr>
        <p:grpSp>
          <p:nvGrpSpPr>
            <p:cNvPr id="11" name="Group 10">
              <a:extLst>
                <a:ext uri="{FF2B5EF4-FFF2-40B4-BE49-F238E27FC236}">
                  <a16:creationId xmlns:a16="http://schemas.microsoft.com/office/drawing/2014/main" id="{DE254C5A-2932-4B69-BAD7-4BE57B6E2295}"/>
                </a:ext>
              </a:extLst>
            </p:cNvPr>
            <p:cNvGrpSpPr>
              <a:grpSpLocks noChangeAspect="1"/>
            </p:cNvGrpSpPr>
            <p:nvPr/>
          </p:nvGrpSpPr>
          <p:grpSpPr>
            <a:xfrm>
              <a:off x="8019288" y="3322320"/>
              <a:ext cx="1097276" cy="1097280"/>
              <a:chOff x="3241866" y="1103796"/>
              <a:chExt cx="4627785" cy="4627785"/>
            </a:xfrm>
            <a:effectLst>
              <a:outerShdw blurRad="50800" dist="38100" dir="2700000" algn="tl" rotWithShape="0">
                <a:prstClr val="black">
                  <a:alpha val="40000"/>
                </a:prstClr>
              </a:outerShdw>
            </a:effectLst>
          </p:grpSpPr>
          <p:sp>
            <p:nvSpPr>
              <p:cNvPr id="12" name="Oval 11">
                <a:extLst>
                  <a:ext uri="{FF2B5EF4-FFF2-40B4-BE49-F238E27FC236}">
                    <a16:creationId xmlns:a16="http://schemas.microsoft.com/office/drawing/2014/main" id="{4E4D4704-1E9E-4BAF-8D24-59A0EB3E3C0A}"/>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74BC5CB9-7084-4302-BF78-C0C3A3D01FAA}"/>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3" name="TextBox 22">
              <a:extLst>
                <a:ext uri="{FF2B5EF4-FFF2-40B4-BE49-F238E27FC236}">
                  <a16:creationId xmlns:a16="http://schemas.microsoft.com/office/drawing/2014/main" id="{2DB332F0-1831-4D76-BC6D-32EABE890344}"/>
                </a:ext>
              </a:extLst>
            </p:cNvPr>
            <p:cNvSpPr txBox="1"/>
            <p:nvPr/>
          </p:nvSpPr>
          <p:spPr>
            <a:xfrm>
              <a:off x="8186733"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02</a:t>
              </a:r>
            </a:p>
          </p:txBody>
        </p:sp>
      </p:grpSp>
      <p:grpSp>
        <p:nvGrpSpPr>
          <p:cNvPr id="4" name="Group 3">
            <a:extLst>
              <a:ext uri="{FF2B5EF4-FFF2-40B4-BE49-F238E27FC236}">
                <a16:creationId xmlns:a16="http://schemas.microsoft.com/office/drawing/2014/main" id="{BA74513B-16CA-4255-AB9C-74E6FAACDFFA}"/>
              </a:ext>
            </a:extLst>
          </p:cNvPr>
          <p:cNvGrpSpPr/>
          <p:nvPr/>
        </p:nvGrpSpPr>
        <p:grpSpPr>
          <a:xfrm>
            <a:off x="3048000" y="3322320"/>
            <a:ext cx="1097276" cy="1097280"/>
            <a:chOff x="3048000" y="3322320"/>
            <a:chExt cx="1097276" cy="1097280"/>
          </a:xfrm>
        </p:grpSpPr>
        <p:grpSp>
          <p:nvGrpSpPr>
            <p:cNvPr id="8" name="Group 7">
              <a:extLst>
                <a:ext uri="{FF2B5EF4-FFF2-40B4-BE49-F238E27FC236}">
                  <a16:creationId xmlns:a16="http://schemas.microsoft.com/office/drawing/2014/main" id="{D1BAA342-A27A-432F-BE5E-2C86A66A5ACE}"/>
                </a:ext>
              </a:extLst>
            </p:cNvPr>
            <p:cNvGrpSpPr>
              <a:grpSpLocks noChangeAspect="1"/>
            </p:cNvGrpSpPr>
            <p:nvPr/>
          </p:nvGrpSpPr>
          <p:grpSpPr>
            <a:xfrm>
              <a:off x="3048000" y="3322320"/>
              <a:ext cx="1097276" cy="1097280"/>
              <a:chOff x="3241866" y="1103796"/>
              <a:chExt cx="4627785" cy="4627785"/>
            </a:xfrm>
            <a:effectLst>
              <a:outerShdw blurRad="50800" dist="38100" dir="2700000" algn="tl" rotWithShape="0">
                <a:prstClr val="black">
                  <a:alpha val="40000"/>
                </a:prstClr>
              </a:outerShdw>
            </a:effectLst>
          </p:grpSpPr>
          <p:sp>
            <p:nvSpPr>
              <p:cNvPr id="9" name="Oval 8">
                <a:extLst>
                  <a:ext uri="{FF2B5EF4-FFF2-40B4-BE49-F238E27FC236}">
                    <a16:creationId xmlns:a16="http://schemas.microsoft.com/office/drawing/2014/main" id="{0C2E9CD2-AB5D-4BFC-83CB-5F5E8E5976D1}"/>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66F4F832-8FA4-4A8D-B46E-F2A5AB8E74D4}"/>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TextBox 21">
              <a:extLst>
                <a:ext uri="{FF2B5EF4-FFF2-40B4-BE49-F238E27FC236}">
                  <a16:creationId xmlns:a16="http://schemas.microsoft.com/office/drawing/2014/main" id="{0CE654A0-0653-453C-BA8D-E11046485C0C}"/>
                </a:ext>
              </a:extLst>
            </p:cNvPr>
            <p:cNvSpPr txBox="1"/>
            <p:nvPr/>
          </p:nvSpPr>
          <p:spPr>
            <a:xfrm>
              <a:off x="3200208" y="3550920"/>
              <a:ext cx="762383" cy="640080"/>
            </a:xfrm>
            <a:prstGeom prst="rect">
              <a:avLst/>
            </a:prstGeom>
            <a:noFill/>
          </p:spPr>
          <p:txBody>
            <a:bodyPr wrap="none" rtlCol="0" anchor="ctr" anchorCtr="1">
              <a:noAutofit/>
            </a:bodyPr>
            <a:lstStyle/>
            <a:p>
              <a:pPr algn="ctr"/>
              <a:r>
                <a:rPr lang="en-US" sz="1000" dirty="0">
                  <a:solidFill>
                    <a:srgbClr val="4D4D4D"/>
                  </a:solidFill>
                </a:rPr>
                <a:t>OPTION</a:t>
              </a:r>
            </a:p>
            <a:p>
              <a:pPr algn="ctr"/>
              <a:r>
                <a:rPr lang="en-US" sz="3200" dirty="0">
                  <a:solidFill>
                    <a:srgbClr val="4D4D4D"/>
                  </a:solidFill>
                  <a:latin typeface="Bernard MT Condensed" panose="02050806060905020404" pitchFamily="18" charset="0"/>
                </a:rPr>
                <a:t>01</a:t>
              </a:r>
            </a:p>
          </p:txBody>
        </p:sp>
      </p:grpSp>
    </p:spTree>
    <p:extLst>
      <p:ext uri="{BB962C8B-B14F-4D97-AF65-F5344CB8AC3E}">
        <p14:creationId xmlns:p14="http://schemas.microsoft.com/office/powerpoint/2010/main" val="10158760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5"/>
                                        </p:tgtEl>
                                        <p:attrNameLst>
                                          <p:attrName>style.visibility</p:attrName>
                                        </p:attrNameLst>
                                      </p:cBhvr>
                                      <p:to>
                                        <p:strVal val="visible"/>
                                      </p:to>
                                    </p:set>
                                    <p:animEffect transition="in" filter="fade">
                                      <p:cBhvr>
                                        <p:cTn id="17" dur="1000"/>
                                        <p:tgtEl>
                                          <p:spTgt spid="15"/>
                                        </p:tgtEl>
                                      </p:cBhvr>
                                    </p:animEffect>
                                    <p:anim calcmode="lin" valueType="num">
                                      <p:cBhvr>
                                        <p:cTn id="18" dur="1000" fill="hold"/>
                                        <p:tgtEl>
                                          <p:spTgt spid="15"/>
                                        </p:tgtEl>
                                        <p:attrNameLst>
                                          <p:attrName>ppt_x</p:attrName>
                                        </p:attrNameLst>
                                      </p:cBhvr>
                                      <p:tavLst>
                                        <p:tav tm="0">
                                          <p:val>
                                            <p:strVal val="#ppt_x"/>
                                          </p:val>
                                        </p:tav>
                                        <p:tav tm="100000">
                                          <p:val>
                                            <p:strVal val="#ppt_x"/>
                                          </p:val>
                                        </p:tav>
                                      </p:tavLst>
                                    </p:anim>
                                    <p:anim calcmode="lin" valueType="num">
                                      <p:cBhvr>
                                        <p:cTn id="19" dur="1000" fill="hold"/>
                                        <p:tgtEl>
                                          <p:spTgt spid="15"/>
                                        </p:tgtEl>
                                        <p:attrNameLst>
                                          <p:attrName>ppt_y</p:attrName>
                                        </p:attrNameLst>
                                      </p:cBhvr>
                                      <p:tavLst>
                                        <p:tav tm="0">
                                          <p:val>
                                            <p:strVal val="#ppt_y+.1"/>
                                          </p:val>
                                        </p:tav>
                                        <p:tav tm="100000">
                                          <p:val>
                                            <p:strVal val="#ppt_y"/>
                                          </p:val>
                                        </p:tav>
                                      </p:tavLst>
                                    </p:anim>
                                  </p:childTnLst>
                                </p:cTn>
                              </p:par>
                              <p:par>
                                <p:cTn id="20" presetID="42" presetClass="entr" presetSubtype="0" fill="hold" grpId="0" nodeType="withEffect">
                                  <p:stCondLst>
                                    <p:cond delay="0"/>
                                  </p:stCondLst>
                                  <p:childTnLst>
                                    <p:set>
                                      <p:cBhvr>
                                        <p:cTn id="21" dur="1" fill="hold">
                                          <p:stCondLst>
                                            <p:cond delay="0"/>
                                          </p:stCondLst>
                                        </p:cTn>
                                        <p:tgtEl>
                                          <p:spTgt spid="20"/>
                                        </p:tgtEl>
                                        <p:attrNameLst>
                                          <p:attrName>style.visibility</p:attrName>
                                        </p:attrNameLst>
                                      </p:cBhvr>
                                      <p:to>
                                        <p:strVal val="visible"/>
                                      </p:to>
                                    </p:set>
                                    <p:animEffect transition="in" filter="fade">
                                      <p:cBhvr>
                                        <p:cTn id="22" dur="1000"/>
                                        <p:tgtEl>
                                          <p:spTgt spid="20"/>
                                        </p:tgtEl>
                                      </p:cBhvr>
                                    </p:animEffect>
                                    <p:anim calcmode="lin" valueType="num">
                                      <p:cBhvr>
                                        <p:cTn id="23" dur="1000" fill="hold"/>
                                        <p:tgtEl>
                                          <p:spTgt spid="20"/>
                                        </p:tgtEl>
                                        <p:attrNameLst>
                                          <p:attrName>ppt_x</p:attrName>
                                        </p:attrNameLst>
                                      </p:cBhvr>
                                      <p:tavLst>
                                        <p:tav tm="0">
                                          <p:val>
                                            <p:strVal val="#ppt_x"/>
                                          </p:val>
                                        </p:tav>
                                        <p:tav tm="100000">
                                          <p:val>
                                            <p:strVal val="#ppt_x"/>
                                          </p:val>
                                        </p:tav>
                                      </p:tavLst>
                                    </p:anim>
                                    <p:anim calcmode="lin" valueType="num">
                                      <p:cBhvr>
                                        <p:cTn id="24" dur="1000" fill="hold"/>
                                        <p:tgtEl>
                                          <p:spTgt spid="20"/>
                                        </p:tgtEl>
                                        <p:attrNameLst>
                                          <p:attrName>ppt_y</p:attrName>
                                        </p:attrNameLst>
                                      </p:cBhvr>
                                      <p:tavLst>
                                        <p:tav tm="0">
                                          <p:val>
                                            <p:strVal val="#ppt_y+.1"/>
                                          </p:val>
                                        </p:tav>
                                        <p:tav tm="100000">
                                          <p:val>
                                            <p:strVal val="#ppt_y"/>
                                          </p:val>
                                        </p:tav>
                                      </p:tavLst>
                                    </p:anim>
                                  </p:childTnLst>
                                </p:cTn>
                              </p:par>
                            </p:childTnLst>
                          </p:cTn>
                        </p:par>
                        <p:par>
                          <p:cTn id="25" fill="hold">
                            <p:stCondLst>
                              <p:cond delay="2000"/>
                            </p:stCondLst>
                            <p:childTnLst>
                              <p:par>
                                <p:cTn id="26" presetID="53" presetClass="entr" presetSubtype="16" fill="hold" nodeType="afterEffect">
                                  <p:stCondLst>
                                    <p:cond delay="0"/>
                                  </p:stCondLst>
                                  <p:childTnLst>
                                    <p:set>
                                      <p:cBhvr>
                                        <p:cTn id="27" dur="1" fill="hold">
                                          <p:stCondLst>
                                            <p:cond delay="0"/>
                                          </p:stCondLst>
                                        </p:cTn>
                                        <p:tgtEl>
                                          <p:spTgt spid="26"/>
                                        </p:tgtEl>
                                        <p:attrNameLst>
                                          <p:attrName>style.visibility</p:attrName>
                                        </p:attrNameLst>
                                      </p:cBhvr>
                                      <p:to>
                                        <p:strVal val="visible"/>
                                      </p:to>
                                    </p:set>
                                    <p:anim calcmode="lin" valueType="num">
                                      <p:cBhvr>
                                        <p:cTn id="28" dur="500" fill="hold"/>
                                        <p:tgtEl>
                                          <p:spTgt spid="26"/>
                                        </p:tgtEl>
                                        <p:attrNameLst>
                                          <p:attrName>ppt_w</p:attrName>
                                        </p:attrNameLst>
                                      </p:cBhvr>
                                      <p:tavLst>
                                        <p:tav tm="0">
                                          <p:val>
                                            <p:fltVal val="0"/>
                                          </p:val>
                                        </p:tav>
                                        <p:tav tm="100000">
                                          <p:val>
                                            <p:strVal val="#ppt_w"/>
                                          </p:val>
                                        </p:tav>
                                      </p:tavLst>
                                    </p:anim>
                                    <p:anim calcmode="lin" valueType="num">
                                      <p:cBhvr>
                                        <p:cTn id="29" dur="500" fill="hold"/>
                                        <p:tgtEl>
                                          <p:spTgt spid="26"/>
                                        </p:tgtEl>
                                        <p:attrNameLst>
                                          <p:attrName>ppt_h</p:attrName>
                                        </p:attrNameLst>
                                      </p:cBhvr>
                                      <p:tavLst>
                                        <p:tav tm="0">
                                          <p:val>
                                            <p:fltVal val="0"/>
                                          </p:val>
                                        </p:tav>
                                        <p:tav tm="100000">
                                          <p:val>
                                            <p:strVal val="#ppt_h"/>
                                          </p:val>
                                        </p:tav>
                                      </p:tavLst>
                                    </p:anim>
                                    <p:animEffect transition="in" filter="fade">
                                      <p:cBhvr>
                                        <p:cTn id="30" dur="500"/>
                                        <p:tgtEl>
                                          <p:spTgt spid="26"/>
                                        </p:tgtEl>
                                      </p:cBhvr>
                                    </p:animEffect>
                                  </p:childTnLst>
                                </p:cTn>
                              </p:par>
                            </p:childTnLst>
                          </p:cTn>
                        </p:par>
                        <p:par>
                          <p:cTn id="31" fill="hold">
                            <p:stCondLst>
                              <p:cond delay="2500"/>
                            </p:stCondLst>
                            <p:childTnLst>
                              <p:par>
                                <p:cTn id="32" presetID="42" presetClass="entr" presetSubtype="0" fill="hold" grpId="0" nodeType="afterEffect">
                                  <p:stCondLst>
                                    <p:cond delay="0"/>
                                  </p:stCondLst>
                                  <p:childTnLst>
                                    <p:set>
                                      <p:cBhvr>
                                        <p:cTn id="33" dur="1" fill="hold">
                                          <p:stCondLst>
                                            <p:cond delay="0"/>
                                          </p:stCondLst>
                                        </p:cTn>
                                        <p:tgtEl>
                                          <p:spTgt spid="16"/>
                                        </p:tgtEl>
                                        <p:attrNameLst>
                                          <p:attrName>style.visibility</p:attrName>
                                        </p:attrNameLst>
                                      </p:cBhvr>
                                      <p:to>
                                        <p:strVal val="visible"/>
                                      </p:to>
                                    </p:set>
                                    <p:animEffect transition="in" filter="fade">
                                      <p:cBhvr>
                                        <p:cTn id="34" dur="1000"/>
                                        <p:tgtEl>
                                          <p:spTgt spid="16"/>
                                        </p:tgtEl>
                                      </p:cBhvr>
                                    </p:animEffect>
                                    <p:anim calcmode="lin" valueType="num">
                                      <p:cBhvr>
                                        <p:cTn id="35" dur="1000" fill="hold"/>
                                        <p:tgtEl>
                                          <p:spTgt spid="16"/>
                                        </p:tgtEl>
                                        <p:attrNameLst>
                                          <p:attrName>ppt_x</p:attrName>
                                        </p:attrNameLst>
                                      </p:cBhvr>
                                      <p:tavLst>
                                        <p:tav tm="0">
                                          <p:val>
                                            <p:strVal val="#ppt_x"/>
                                          </p:val>
                                        </p:tav>
                                        <p:tav tm="100000">
                                          <p:val>
                                            <p:strVal val="#ppt_x"/>
                                          </p:val>
                                        </p:tav>
                                      </p:tavLst>
                                    </p:anim>
                                    <p:anim calcmode="lin" valueType="num">
                                      <p:cBhvr>
                                        <p:cTn id="36" dur="1000" fill="hold"/>
                                        <p:tgtEl>
                                          <p:spTgt spid="16"/>
                                        </p:tgtEl>
                                        <p:attrNameLst>
                                          <p:attrName>ppt_y</p:attrName>
                                        </p:attrNameLst>
                                      </p:cBhvr>
                                      <p:tavLst>
                                        <p:tav tm="0">
                                          <p:val>
                                            <p:strVal val="#ppt_y+.1"/>
                                          </p:val>
                                        </p:tav>
                                        <p:tav tm="100000">
                                          <p:val>
                                            <p:strVal val="#ppt_y"/>
                                          </p:val>
                                        </p:tav>
                                      </p:tavLst>
                                    </p:anim>
                                  </p:childTnLst>
                                </p:cTn>
                              </p:par>
                              <p:par>
                                <p:cTn id="37" presetID="42" presetClass="entr" presetSubtype="0" fill="hold" grpId="0" nodeType="with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7" presetClass="entr" presetSubtype="0" fill="hold" grpId="0" nodeType="afterEffect">
                                  <p:stCondLst>
                                    <p:cond delay="0"/>
                                  </p:stCondLst>
                                  <p:childTnLst>
                                    <p:set>
                                      <p:cBhvr>
                                        <p:cTn id="44" dur="1" fill="hold">
                                          <p:stCondLst>
                                            <p:cond delay="0"/>
                                          </p:stCondLst>
                                        </p:cTn>
                                        <p:tgtEl>
                                          <p:spTgt spid="19"/>
                                        </p:tgtEl>
                                        <p:attrNameLst>
                                          <p:attrName>style.visibility</p:attrName>
                                        </p:attrNameLst>
                                      </p:cBhvr>
                                      <p:to>
                                        <p:strVal val="visible"/>
                                      </p:to>
                                    </p:set>
                                    <p:animEffect transition="in" filter="fade">
                                      <p:cBhvr>
                                        <p:cTn id="45" dur="1000"/>
                                        <p:tgtEl>
                                          <p:spTgt spid="19"/>
                                        </p:tgtEl>
                                      </p:cBhvr>
                                    </p:animEffect>
                                    <p:anim calcmode="lin" valueType="num">
                                      <p:cBhvr>
                                        <p:cTn id="46" dur="1000" fill="hold"/>
                                        <p:tgtEl>
                                          <p:spTgt spid="19"/>
                                        </p:tgtEl>
                                        <p:attrNameLst>
                                          <p:attrName>ppt_x</p:attrName>
                                        </p:attrNameLst>
                                      </p:cBhvr>
                                      <p:tavLst>
                                        <p:tav tm="0">
                                          <p:val>
                                            <p:strVal val="#ppt_x"/>
                                          </p:val>
                                        </p:tav>
                                        <p:tav tm="100000">
                                          <p:val>
                                            <p:strVal val="#ppt_x"/>
                                          </p:val>
                                        </p:tav>
                                      </p:tavLst>
                                    </p:anim>
                                    <p:anim calcmode="lin" valueType="num">
                                      <p:cBhvr>
                                        <p:cTn id="47" dur="1000" fill="hold"/>
                                        <p:tgtEl>
                                          <p:spTgt spid="19"/>
                                        </p:tgtEl>
                                        <p:attrNameLst>
                                          <p:attrName>ppt_y</p:attrName>
                                        </p:attrNameLst>
                                      </p:cBhvr>
                                      <p:tavLst>
                                        <p:tav tm="0">
                                          <p:val>
                                            <p:strVal val="#ppt_y-.1"/>
                                          </p:val>
                                        </p:tav>
                                        <p:tav tm="100000">
                                          <p:val>
                                            <p:strVal val="#ppt_y"/>
                                          </p:val>
                                        </p:tav>
                                      </p:tavLst>
                                    </p:anim>
                                  </p:childTnLst>
                                </p:cTn>
                              </p:par>
                              <p:par>
                                <p:cTn id="48" presetID="47" presetClass="entr" presetSubtype="0" fill="hold" grpId="0" nodeType="withEffect">
                                  <p:stCondLst>
                                    <p:cond delay="0"/>
                                  </p:stCondLst>
                                  <p:childTnLst>
                                    <p:set>
                                      <p:cBhvr>
                                        <p:cTn id="49" dur="1" fill="hold">
                                          <p:stCondLst>
                                            <p:cond delay="0"/>
                                          </p:stCondLst>
                                        </p:cTn>
                                        <p:tgtEl>
                                          <p:spTgt spid="24"/>
                                        </p:tgtEl>
                                        <p:attrNameLst>
                                          <p:attrName>style.visibility</p:attrName>
                                        </p:attrNameLst>
                                      </p:cBhvr>
                                      <p:to>
                                        <p:strVal val="visible"/>
                                      </p:to>
                                    </p:set>
                                    <p:animEffect transition="in" filter="fade">
                                      <p:cBhvr>
                                        <p:cTn id="50" dur="1000"/>
                                        <p:tgtEl>
                                          <p:spTgt spid="24"/>
                                        </p:tgtEl>
                                      </p:cBhvr>
                                    </p:animEffect>
                                    <p:anim calcmode="lin" valueType="num">
                                      <p:cBhvr>
                                        <p:cTn id="51" dur="1000" fill="hold"/>
                                        <p:tgtEl>
                                          <p:spTgt spid="24"/>
                                        </p:tgtEl>
                                        <p:attrNameLst>
                                          <p:attrName>ppt_x</p:attrName>
                                        </p:attrNameLst>
                                      </p:cBhvr>
                                      <p:tavLst>
                                        <p:tav tm="0">
                                          <p:val>
                                            <p:strVal val="#ppt_x"/>
                                          </p:val>
                                        </p:tav>
                                        <p:tav tm="100000">
                                          <p:val>
                                            <p:strVal val="#ppt_x"/>
                                          </p:val>
                                        </p:tav>
                                      </p:tavLst>
                                    </p:anim>
                                    <p:anim calcmode="lin" valueType="num">
                                      <p:cBhvr>
                                        <p:cTn id="52" dur="1000" fill="hold"/>
                                        <p:tgtEl>
                                          <p:spTgt spid="2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5" grpId="0" animBg="1"/>
      <p:bldP spid="16" grpId="0" animBg="1"/>
      <p:bldP spid="19" grpId="0" animBg="1"/>
      <p:bldP spid="20" grpId="0"/>
      <p:bldP spid="21" grpId="0"/>
      <p:bldP spid="24"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7" name="Freeform: Shape 36">
            <a:extLst>
              <a:ext uri="{FF2B5EF4-FFF2-40B4-BE49-F238E27FC236}">
                <a16:creationId xmlns:a16="http://schemas.microsoft.com/office/drawing/2014/main" id="{38C90680-A815-4676-A3F8-75EB815DE791}"/>
              </a:ext>
            </a:extLst>
          </p:cNvPr>
          <p:cNvSpPr/>
          <p:nvPr/>
        </p:nvSpPr>
        <p:spPr>
          <a:xfrm>
            <a:off x="1244754"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4994 h 4846320"/>
              <a:gd name="connsiteX3" fmla="*/ 2311868 w 2377440"/>
              <a:gd name="connsiteY3" fmla="*/ 781604 h 4846320"/>
              <a:gd name="connsiteX4" fmla="*/ 1800788 w 2377440"/>
              <a:gd name="connsiteY4" fmla="*/ 1408680 h 4846320"/>
              <a:gd name="connsiteX5" fmla="*/ 2311868 w 2377440"/>
              <a:gd name="connsiteY5" fmla="*/ 2035756 h 4846320"/>
              <a:gd name="connsiteX6" fmla="*/ 2377440 w 2377440"/>
              <a:gd name="connsiteY6" fmla="*/ 2042366 h 4846320"/>
              <a:gd name="connsiteX7" fmla="*/ 2377440 w 2377440"/>
              <a:gd name="connsiteY7" fmla="*/ 4846320 h 4846320"/>
              <a:gd name="connsiteX8" fmla="*/ 0 w 2377440"/>
              <a:gd name="connsiteY8" fmla="*/ 484632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774994"/>
                </a:lnTo>
                <a:lnTo>
                  <a:pt x="2311868" y="781604"/>
                </a:lnTo>
                <a:cubicBezTo>
                  <a:pt x="2020196" y="841290"/>
                  <a:pt x="1800788" y="1099362"/>
                  <a:pt x="1800788" y="1408680"/>
                </a:cubicBezTo>
                <a:cubicBezTo>
                  <a:pt x="1800788" y="1717998"/>
                  <a:pt x="2020196" y="1976071"/>
                  <a:pt x="2311868" y="2035756"/>
                </a:cubicBezTo>
                <a:lnTo>
                  <a:pt x="2377440" y="2042366"/>
                </a:lnTo>
                <a:lnTo>
                  <a:pt x="2377440" y="4846320"/>
                </a:lnTo>
                <a:lnTo>
                  <a:pt x="0" y="484632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6F81C0AB-8845-4430-B7EA-63CD8FD94ED1}"/>
              </a:ext>
            </a:extLst>
          </p:cNvPr>
          <p:cNvSpPr/>
          <p:nvPr/>
        </p:nvSpPr>
        <p:spPr>
          <a:xfrm>
            <a:off x="3749038" y="1508760"/>
            <a:ext cx="2377440" cy="4846320"/>
          </a:xfrm>
          <a:custGeom>
            <a:avLst/>
            <a:gdLst>
              <a:gd name="connsiteX0" fmla="*/ 0 w 2377440"/>
              <a:gd name="connsiteY0" fmla="*/ 0 h 4846320"/>
              <a:gd name="connsiteX1" fmla="*/ 2377440 w 2377440"/>
              <a:gd name="connsiteY1" fmla="*/ 0 h 4846320"/>
              <a:gd name="connsiteX2" fmla="*/ 2377440 w 2377440"/>
              <a:gd name="connsiteY2" fmla="*/ 774801 h 4846320"/>
              <a:gd name="connsiteX3" fmla="*/ 2311868 w 2377440"/>
              <a:gd name="connsiteY3" fmla="*/ 781411 h 4846320"/>
              <a:gd name="connsiteX4" fmla="*/ 1800788 w 2377440"/>
              <a:gd name="connsiteY4" fmla="*/ 1408487 h 4846320"/>
              <a:gd name="connsiteX5" fmla="*/ 2311868 w 2377440"/>
              <a:gd name="connsiteY5" fmla="*/ 2035563 h 4846320"/>
              <a:gd name="connsiteX6" fmla="*/ 2377440 w 2377440"/>
              <a:gd name="connsiteY6" fmla="*/ 2042173 h 4846320"/>
              <a:gd name="connsiteX7" fmla="*/ 2377440 w 2377440"/>
              <a:gd name="connsiteY7" fmla="*/ 4846320 h 4846320"/>
              <a:gd name="connsiteX8" fmla="*/ 0 w 2377440"/>
              <a:gd name="connsiteY8" fmla="*/ 4846320 h 4846320"/>
              <a:gd name="connsiteX9" fmla="*/ 0 w 2377440"/>
              <a:gd name="connsiteY9" fmla="*/ 2042174 h 4846320"/>
              <a:gd name="connsiteX10" fmla="*/ 65580 w 2377440"/>
              <a:gd name="connsiteY10" fmla="*/ 2035563 h 4846320"/>
              <a:gd name="connsiteX11" fmla="*/ 576660 w 2377440"/>
              <a:gd name="connsiteY11" fmla="*/ 1408487 h 4846320"/>
              <a:gd name="connsiteX12" fmla="*/ 65580 w 2377440"/>
              <a:gd name="connsiteY12" fmla="*/ 781411 h 4846320"/>
              <a:gd name="connsiteX13" fmla="*/ 0 w 2377440"/>
              <a:gd name="connsiteY13" fmla="*/ 774800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4801"/>
                </a:lnTo>
                <a:lnTo>
                  <a:pt x="2311868" y="781411"/>
                </a:lnTo>
                <a:cubicBezTo>
                  <a:pt x="2020196" y="841097"/>
                  <a:pt x="1800788" y="1099169"/>
                  <a:pt x="1800788" y="1408487"/>
                </a:cubicBezTo>
                <a:cubicBezTo>
                  <a:pt x="1800788" y="1717805"/>
                  <a:pt x="2020196" y="1975878"/>
                  <a:pt x="2311868" y="2035563"/>
                </a:cubicBezTo>
                <a:lnTo>
                  <a:pt x="2377440" y="2042173"/>
                </a:lnTo>
                <a:lnTo>
                  <a:pt x="2377440" y="4846320"/>
                </a:lnTo>
                <a:lnTo>
                  <a:pt x="0" y="4846320"/>
                </a:lnTo>
                <a:lnTo>
                  <a:pt x="0" y="2042174"/>
                </a:lnTo>
                <a:lnTo>
                  <a:pt x="65580" y="2035563"/>
                </a:lnTo>
                <a:cubicBezTo>
                  <a:pt x="357253" y="1975878"/>
                  <a:pt x="576660" y="1717805"/>
                  <a:pt x="576660" y="1408487"/>
                </a:cubicBezTo>
                <a:cubicBezTo>
                  <a:pt x="576660" y="1099169"/>
                  <a:pt x="357253" y="841097"/>
                  <a:pt x="65580" y="781411"/>
                </a:cubicBezTo>
                <a:lnTo>
                  <a:pt x="0" y="774800"/>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Freeform: Shape 40">
            <a:extLst>
              <a:ext uri="{FF2B5EF4-FFF2-40B4-BE49-F238E27FC236}">
                <a16:creationId xmlns:a16="http://schemas.microsoft.com/office/drawing/2014/main" id="{543C2470-88B3-42DE-B7F6-35E713DDB0CB}"/>
              </a:ext>
            </a:extLst>
          </p:cNvPr>
          <p:cNvSpPr/>
          <p:nvPr/>
        </p:nvSpPr>
        <p:spPr>
          <a:xfrm>
            <a:off x="6253322"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777073 h 4846320"/>
              <a:gd name="connsiteX3" fmla="*/ 2332494 w 2377440"/>
              <a:gd name="connsiteY3" fmla="*/ 781604 h 4846320"/>
              <a:gd name="connsiteX4" fmla="*/ 1821414 w 2377440"/>
              <a:gd name="connsiteY4" fmla="*/ 1408680 h 4846320"/>
              <a:gd name="connsiteX5" fmla="*/ 2332494 w 2377440"/>
              <a:gd name="connsiteY5" fmla="*/ 2035756 h 4846320"/>
              <a:gd name="connsiteX6" fmla="*/ 2377440 w 2377440"/>
              <a:gd name="connsiteY6" fmla="*/ 2040287 h 4846320"/>
              <a:gd name="connsiteX7" fmla="*/ 2377440 w 2377440"/>
              <a:gd name="connsiteY7" fmla="*/ 4846320 h 4846320"/>
              <a:gd name="connsiteX8" fmla="*/ 0 w 2377440"/>
              <a:gd name="connsiteY8" fmla="*/ 4846320 h 4846320"/>
              <a:gd name="connsiteX9" fmla="*/ 0 w 2377440"/>
              <a:gd name="connsiteY9" fmla="*/ 2042367 h 4846320"/>
              <a:gd name="connsiteX10" fmla="*/ 65580 w 2377440"/>
              <a:gd name="connsiteY10" fmla="*/ 2035756 h 4846320"/>
              <a:gd name="connsiteX11" fmla="*/ 576660 w 2377440"/>
              <a:gd name="connsiteY11" fmla="*/ 1408680 h 4846320"/>
              <a:gd name="connsiteX12" fmla="*/ 65580 w 2377440"/>
              <a:gd name="connsiteY12" fmla="*/ 781604 h 4846320"/>
              <a:gd name="connsiteX13" fmla="*/ 0 w 2377440"/>
              <a:gd name="connsiteY13" fmla="*/ 774993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377440" h="4846320">
                <a:moveTo>
                  <a:pt x="0" y="0"/>
                </a:moveTo>
                <a:lnTo>
                  <a:pt x="2377440" y="0"/>
                </a:lnTo>
                <a:lnTo>
                  <a:pt x="2377440" y="777073"/>
                </a:lnTo>
                <a:lnTo>
                  <a:pt x="2332494" y="781604"/>
                </a:lnTo>
                <a:cubicBezTo>
                  <a:pt x="2040822" y="841289"/>
                  <a:pt x="1821414" y="1099362"/>
                  <a:pt x="1821414" y="1408680"/>
                </a:cubicBezTo>
                <a:cubicBezTo>
                  <a:pt x="1821414" y="1717998"/>
                  <a:pt x="2040822" y="1976071"/>
                  <a:pt x="2332494" y="2035756"/>
                </a:cubicBezTo>
                <a:lnTo>
                  <a:pt x="2377440" y="2040287"/>
                </a:lnTo>
                <a:lnTo>
                  <a:pt x="2377440" y="4846320"/>
                </a:lnTo>
                <a:lnTo>
                  <a:pt x="0" y="4846320"/>
                </a:lnTo>
                <a:lnTo>
                  <a:pt x="0" y="2042367"/>
                </a:lnTo>
                <a:lnTo>
                  <a:pt x="65580" y="2035756"/>
                </a:lnTo>
                <a:cubicBezTo>
                  <a:pt x="357253" y="1976071"/>
                  <a:pt x="576660" y="1717998"/>
                  <a:pt x="576660" y="1408680"/>
                </a:cubicBezTo>
                <a:cubicBezTo>
                  <a:pt x="576660" y="1099362"/>
                  <a:pt x="357253" y="841290"/>
                  <a:pt x="65580" y="781604"/>
                </a:cubicBezTo>
                <a:lnTo>
                  <a:pt x="0" y="774993"/>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B3CFDFD9-B273-4840-940E-BC683F5B59B5}"/>
              </a:ext>
            </a:extLst>
          </p:cNvPr>
          <p:cNvSpPr/>
          <p:nvPr/>
        </p:nvSpPr>
        <p:spPr>
          <a:xfrm>
            <a:off x="8757606" y="1508567"/>
            <a:ext cx="2377440" cy="4846320"/>
          </a:xfrm>
          <a:custGeom>
            <a:avLst/>
            <a:gdLst>
              <a:gd name="connsiteX0" fmla="*/ 0 w 2377440"/>
              <a:gd name="connsiteY0" fmla="*/ 0 h 4846320"/>
              <a:gd name="connsiteX1" fmla="*/ 2377440 w 2377440"/>
              <a:gd name="connsiteY1" fmla="*/ 0 h 4846320"/>
              <a:gd name="connsiteX2" fmla="*/ 2377440 w 2377440"/>
              <a:gd name="connsiteY2" fmla="*/ 4846320 h 4846320"/>
              <a:gd name="connsiteX3" fmla="*/ 0 w 2377440"/>
              <a:gd name="connsiteY3" fmla="*/ 4846320 h 4846320"/>
              <a:gd name="connsiteX4" fmla="*/ 0 w 2377440"/>
              <a:gd name="connsiteY4" fmla="*/ 2044446 h 4846320"/>
              <a:gd name="connsiteX5" fmla="*/ 86206 w 2377440"/>
              <a:gd name="connsiteY5" fmla="*/ 2035756 h 4846320"/>
              <a:gd name="connsiteX6" fmla="*/ 597286 w 2377440"/>
              <a:gd name="connsiteY6" fmla="*/ 1408680 h 4846320"/>
              <a:gd name="connsiteX7" fmla="*/ 86206 w 2377440"/>
              <a:gd name="connsiteY7" fmla="*/ 781604 h 4846320"/>
              <a:gd name="connsiteX8" fmla="*/ 0 w 2377440"/>
              <a:gd name="connsiteY8" fmla="*/ 772914 h 4846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2377440" h="4846320">
                <a:moveTo>
                  <a:pt x="0" y="0"/>
                </a:moveTo>
                <a:lnTo>
                  <a:pt x="2377440" y="0"/>
                </a:lnTo>
                <a:lnTo>
                  <a:pt x="2377440" y="4846320"/>
                </a:lnTo>
                <a:lnTo>
                  <a:pt x="0" y="4846320"/>
                </a:lnTo>
                <a:lnTo>
                  <a:pt x="0" y="2044446"/>
                </a:lnTo>
                <a:lnTo>
                  <a:pt x="86206" y="2035756"/>
                </a:lnTo>
                <a:cubicBezTo>
                  <a:pt x="377879" y="1976071"/>
                  <a:pt x="597286" y="1717998"/>
                  <a:pt x="597286" y="1408680"/>
                </a:cubicBezTo>
                <a:cubicBezTo>
                  <a:pt x="597286" y="1099362"/>
                  <a:pt x="377879" y="841290"/>
                  <a:pt x="86206" y="781604"/>
                </a:cubicBezTo>
                <a:lnTo>
                  <a:pt x="0" y="772914"/>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2793C6C7-77DF-4CA1-A037-C63DC92F406B}"/>
              </a:ext>
            </a:extLst>
          </p:cNvPr>
          <p:cNvGrpSpPr/>
          <p:nvPr/>
        </p:nvGrpSpPr>
        <p:grpSpPr>
          <a:xfrm>
            <a:off x="3134521" y="2377440"/>
            <a:ext cx="1097276" cy="1097280"/>
            <a:chOff x="3914358" y="2176272"/>
            <a:chExt cx="1097276" cy="1097280"/>
          </a:xfrm>
        </p:grpSpPr>
        <p:grpSp>
          <p:nvGrpSpPr>
            <p:cNvPr id="45" name="Group 44">
              <a:extLst>
                <a:ext uri="{FF2B5EF4-FFF2-40B4-BE49-F238E27FC236}">
                  <a16:creationId xmlns:a16="http://schemas.microsoft.com/office/drawing/2014/main" id="{E395C225-F7C9-4B88-AEE1-48D483FB53F1}"/>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7" name="Oval 46">
                <a:extLst>
                  <a:ext uri="{FF2B5EF4-FFF2-40B4-BE49-F238E27FC236}">
                    <a16:creationId xmlns:a16="http://schemas.microsoft.com/office/drawing/2014/main" id="{42661B08-BFED-4F7F-844E-166AEA8596B4}"/>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Oval 47">
                <a:extLst>
                  <a:ext uri="{FF2B5EF4-FFF2-40B4-BE49-F238E27FC236}">
                    <a16:creationId xmlns:a16="http://schemas.microsoft.com/office/drawing/2014/main" id="{1E12B998-7CCE-4408-A938-F4A1F3BDCE1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TextBox 45">
              <a:extLst>
                <a:ext uri="{FF2B5EF4-FFF2-40B4-BE49-F238E27FC236}">
                  <a16:creationId xmlns:a16="http://schemas.microsoft.com/office/drawing/2014/main" id="{CC118035-E2BB-49FC-B5C5-65159BA7AE50}"/>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9" name="Group 48">
            <a:extLst>
              <a:ext uri="{FF2B5EF4-FFF2-40B4-BE49-F238E27FC236}">
                <a16:creationId xmlns:a16="http://schemas.microsoft.com/office/drawing/2014/main" id="{980AAE26-8A44-46F7-94FA-DE62BC2232B4}"/>
              </a:ext>
            </a:extLst>
          </p:cNvPr>
          <p:cNvGrpSpPr/>
          <p:nvPr/>
        </p:nvGrpSpPr>
        <p:grpSpPr>
          <a:xfrm>
            <a:off x="5640683" y="2377440"/>
            <a:ext cx="1097276" cy="1097280"/>
            <a:chOff x="3914358" y="2176272"/>
            <a:chExt cx="1097276" cy="1097280"/>
          </a:xfrm>
        </p:grpSpPr>
        <p:grpSp>
          <p:nvGrpSpPr>
            <p:cNvPr id="50" name="Group 49">
              <a:extLst>
                <a:ext uri="{FF2B5EF4-FFF2-40B4-BE49-F238E27FC236}">
                  <a16:creationId xmlns:a16="http://schemas.microsoft.com/office/drawing/2014/main" id="{ECB3116D-73A4-4B2A-8FFB-BEF281283457}"/>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2" name="Oval 51">
                <a:extLst>
                  <a:ext uri="{FF2B5EF4-FFF2-40B4-BE49-F238E27FC236}">
                    <a16:creationId xmlns:a16="http://schemas.microsoft.com/office/drawing/2014/main" id="{BFDB596B-A3D3-4FDF-B66E-1CD15B89D172}"/>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AB1F63E0-86A0-499D-802D-2743DFCF24D8}"/>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1" name="TextBox 50">
              <a:extLst>
                <a:ext uri="{FF2B5EF4-FFF2-40B4-BE49-F238E27FC236}">
                  <a16:creationId xmlns:a16="http://schemas.microsoft.com/office/drawing/2014/main" id="{BBE13890-ACB5-4F07-AAAC-78FD08E3BA1A}"/>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4" name="Group 53">
            <a:extLst>
              <a:ext uri="{FF2B5EF4-FFF2-40B4-BE49-F238E27FC236}">
                <a16:creationId xmlns:a16="http://schemas.microsoft.com/office/drawing/2014/main" id="{F2F39FB8-4A62-4275-80D5-6A7417FED90E}"/>
              </a:ext>
            </a:extLst>
          </p:cNvPr>
          <p:cNvGrpSpPr/>
          <p:nvPr/>
        </p:nvGrpSpPr>
        <p:grpSpPr>
          <a:xfrm>
            <a:off x="8174736" y="2362617"/>
            <a:ext cx="1097276" cy="1097280"/>
            <a:chOff x="3914358" y="2176272"/>
            <a:chExt cx="1097276" cy="1097280"/>
          </a:xfrm>
        </p:grpSpPr>
        <p:grpSp>
          <p:nvGrpSpPr>
            <p:cNvPr id="55" name="Group 54">
              <a:extLst>
                <a:ext uri="{FF2B5EF4-FFF2-40B4-BE49-F238E27FC236}">
                  <a16:creationId xmlns:a16="http://schemas.microsoft.com/office/drawing/2014/main" id="{C42B64E0-2AF3-4AEB-86F2-91F94223A3B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7" name="Oval 56">
                <a:extLst>
                  <a:ext uri="{FF2B5EF4-FFF2-40B4-BE49-F238E27FC236}">
                    <a16:creationId xmlns:a16="http://schemas.microsoft.com/office/drawing/2014/main" id="{9C883896-B741-4381-BDD7-18D62DB96DD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6DF27B59-0E83-412B-8F25-136B676129C0}"/>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6" name="TextBox 55">
              <a:extLst>
                <a:ext uri="{FF2B5EF4-FFF2-40B4-BE49-F238E27FC236}">
                  <a16:creationId xmlns:a16="http://schemas.microsoft.com/office/drawing/2014/main" id="{6EBD7072-D7A4-41B3-8ED2-11504A31E973}"/>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59" name="TextBox 58">
            <a:extLst>
              <a:ext uri="{FF2B5EF4-FFF2-40B4-BE49-F238E27FC236}">
                <a16:creationId xmlns:a16="http://schemas.microsoft.com/office/drawing/2014/main" id="{12282ECD-75E5-4095-87A1-03CE5299977E}"/>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60" name="TextBox 59">
            <a:extLst>
              <a:ext uri="{FF2B5EF4-FFF2-40B4-BE49-F238E27FC236}">
                <a16:creationId xmlns:a16="http://schemas.microsoft.com/office/drawing/2014/main" id="{306CAABC-4C93-4722-AF6A-9BB324684DD0}"/>
              </a:ext>
            </a:extLst>
          </p:cNvPr>
          <p:cNvSpPr txBox="1"/>
          <p:nvPr/>
        </p:nvSpPr>
        <p:spPr>
          <a:xfrm>
            <a:off x="1302683"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1" name="TextBox 60">
            <a:extLst>
              <a:ext uri="{FF2B5EF4-FFF2-40B4-BE49-F238E27FC236}">
                <a16:creationId xmlns:a16="http://schemas.microsoft.com/office/drawing/2014/main" id="{3F3F71EA-0A65-4231-BA7B-AAC98E843AE9}"/>
              </a:ext>
            </a:extLst>
          </p:cNvPr>
          <p:cNvSpPr txBox="1"/>
          <p:nvPr/>
        </p:nvSpPr>
        <p:spPr>
          <a:xfrm>
            <a:off x="1353029"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F7B3C962-9891-4732-A332-7CBFBB328D54}"/>
              </a:ext>
            </a:extLst>
          </p:cNvPr>
          <p:cNvSpPr txBox="1"/>
          <p:nvPr/>
        </p:nvSpPr>
        <p:spPr>
          <a:xfrm>
            <a:off x="3850561" y="1774439"/>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3" name="TextBox 62">
            <a:extLst>
              <a:ext uri="{FF2B5EF4-FFF2-40B4-BE49-F238E27FC236}">
                <a16:creationId xmlns:a16="http://schemas.microsoft.com/office/drawing/2014/main" id="{C5DE9B8D-0ED5-4673-BB7B-1A86EDCBB438}"/>
              </a:ext>
            </a:extLst>
          </p:cNvPr>
          <p:cNvSpPr txBox="1"/>
          <p:nvPr/>
        </p:nvSpPr>
        <p:spPr>
          <a:xfrm>
            <a:off x="6354845" y="1783080"/>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4" name="TextBox 63">
            <a:extLst>
              <a:ext uri="{FF2B5EF4-FFF2-40B4-BE49-F238E27FC236}">
                <a16:creationId xmlns:a16="http://schemas.microsoft.com/office/drawing/2014/main" id="{82FC578C-1CA6-4B18-BB9C-D0FBF308CD95}"/>
              </a:ext>
            </a:extLst>
          </p:cNvPr>
          <p:cNvSpPr txBox="1"/>
          <p:nvPr/>
        </p:nvSpPr>
        <p:spPr>
          <a:xfrm>
            <a:off x="8859129" y="1785821"/>
            <a:ext cx="2174394" cy="365760"/>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p:txBody>
      </p:sp>
      <p:sp>
        <p:nvSpPr>
          <p:cNvPr id="65" name="TextBox 64">
            <a:extLst>
              <a:ext uri="{FF2B5EF4-FFF2-40B4-BE49-F238E27FC236}">
                <a16:creationId xmlns:a16="http://schemas.microsoft.com/office/drawing/2014/main" id="{83EA730B-6972-4DF1-B5F1-A23B370C33DD}"/>
              </a:ext>
            </a:extLst>
          </p:cNvPr>
          <p:cNvSpPr txBox="1"/>
          <p:nvPr/>
        </p:nvSpPr>
        <p:spPr>
          <a:xfrm>
            <a:off x="3770988" y="3596793"/>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6" name="TextBox 65">
            <a:extLst>
              <a:ext uri="{FF2B5EF4-FFF2-40B4-BE49-F238E27FC236}">
                <a16:creationId xmlns:a16="http://schemas.microsoft.com/office/drawing/2014/main" id="{6B69340D-086B-4078-8E94-8FCDC88FA53B}"/>
              </a:ext>
            </a:extLst>
          </p:cNvPr>
          <p:cNvSpPr txBox="1"/>
          <p:nvPr/>
        </p:nvSpPr>
        <p:spPr>
          <a:xfrm>
            <a:off x="6278307" y="3590467"/>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67" name="TextBox 66">
            <a:extLst>
              <a:ext uri="{FF2B5EF4-FFF2-40B4-BE49-F238E27FC236}">
                <a16:creationId xmlns:a16="http://schemas.microsoft.com/office/drawing/2014/main" id="{EF25BD96-6C9E-41CB-B926-4D4F31FB6DE0}"/>
              </a:ext>
            </a:extLst>
          </p:cNvPr>
          <p:cNvSpPr txBox="1"/>
          <p:nvPr/>
        </p:nvSpPr>
        <p:spPr>
          <a:xfrm>
            <a:off x="8800918" y="3570395"/>
            <a:ext cx="2380475" cy="2554545"/>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3" name="Graphic 2" descr="Microscope">
            <a:extLst>
              <a:ext uri="{FF2B5EF4-FFF2-40B4-BE49-F238E27FC236}">
                <a16:creationId xmlns:a16="http://schemas.microsoft.com/office/drawing/2014/main" id="{822AE973-8093-402D-9C96-BB66CA2DE276}"/>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964949" y="2491617"/>
            <a:ext cx="731520" cy="731520"/>
          </a:xfrm>
          <a:prstGeom prst="rect">
            <a:avLst/>
          </a:prstGeom>
        </p:spPr>
      </p:pic>
      <p:pic>
        <p:nvPicPr>
          <p:cNvPr id="68" name="Graphic 67" descr="Flask">
            <a:extLst>
              <a:ext uri="{FF2B5EF4-FFF2-40B4-BE49-F238E27FC236}">
                <a16:creationId xmlns:a16="http://schemas.microsoft.com/office/drawing/2014/main" id="{EDF5901E-3C4D-4395-95C2-6CA820EFD376}"/>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499706" y="2355036"/>
            <a:ext cx="822960" cy="822960"/>
          </a:xfrm>
          <a:prstGeom prst="rect">
            <a:avLst/>
          </a:prstGeom>
        </p:spPr>
      </p:pic>
      <p:pic>
        <p:nvPicPr>
          <p:cNvPr id="70" name="Graphic 69" descr="Test tubes">
            <a:extLst>
              <a:ext uri="{FF2B5EF4-FFF2-40B4-BE49-F238E27FC236}">
                <a16:creationId xmlns:a16="http://schemas.microsoft.com/office/drawing/2014/main" id="{2BD58C69-85DC-41F3-84C4-640A6CABD4E8}"/>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033676" y="2491297"/>
            <a:ext cx="731520" cy="731520"/>
          </a:xfrm>
          <a:prstGeom prst="rect">
            <a:avLst/>
          </a:prstGeom>
        </p:spPr>
      </p:pic>
      <p:pic>
        <p:nvPicPr>
          <p:cNvPr id="72" name="Graphic 71" descr="Atom">
            <a:extLst>
              <a:ext uri="{FF2B5EF4-FFF2-40B4-BE49-F238E27FC236}">
                <a16:creationId xmlns:a16="http://schemas.microsoft.com/office/drawing/2014/main" id="{287AA528-3F4A-48AB-9AA8-A5D0888CA6B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9625395" y="2446476"/>
            <a:ext cx="731520" cy="731520"/>
          </a:xfrm>
          <a:prstGeom prst="rect">
            <a:avLst/>
          </a:prstGeom>
        </p:spPr>
      </p:pic>
    </p:spTree>
    <p:extLst>
      <p:ext uri="{BB962C8B-B14F-4D97-AF65-F5344CB8AC3E}">
        <p14:creationId xmlns:p14="http://schemas.microsoft.com/office/powerpoint/2010/main" val="281079071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9"/>
                                        </p:tgtEl>
                                        <p:attrNameLst>
                                          <p:attrName>style.visibility</p:attrName>
                                        </p:attrNameLst>
                                      </p:cBhvr>
                                      <p:to>
                                        <p:strVal val="visible"/>
                                      </p:to>
                                    </p:set>
                                    <p:animEffect transition="in" filter="wipe(left)">
                                      <p:cBhvr>
                                        <p:cTn id="7" dur="500"/>
                                        <p:tgtEl>
                                          <p:spTgt spid="59"/>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1000" fill="hold"/>
                                        <p:tgtEl>
                                          <p:spTgt spid="37"/>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Effect transition="in" filter="fade">
                                      <p:cBhvr>
                                        <p:cTn id="16" dur="1000"/>
                                        <p:tgtEl>
                                          <p:spTgt spid="61"/>
                                        </p:tgtEl>
                                      </p:cBhvr>
                                    </p:animEffect>
                                    <p:anim calcmode="lin" valueType="num">
                                      <p:cBhvr>
                                        <p:cTn id="17" dur="1000" fill="hold"/>
                                        <p:tgtEl>
                                          <p:spTgt spid="61"/>
                                        </p:tgtEl>
                                        <p:attrNameLst>
                                          <p:attrName>ppt_x</p:attrName>
                                        </p:attrNameLst>
                                      </p:cBhvr>
                                      <p:tavLst>
                                        <p:tav tm="0">
                                          <p:val>
                                            <p:strVal val="#ppt_x"/>
                                          </p:val>
                                        </p:tav>
                                        <p:tav tm="100000">
                                          <p:val>
                                            <p:strVal val="#ppt_x"/>
                                          </p:val>
                                        </p:tav>
                                      </p:tavLst>
                                    </p:anim>
                                    <p:anim calcmode="lin" valueType="num">
                                      <p:cBhvr>
                                        <p:cTn id="18" dur="1000" fill="hold"/>
                                        <p:tgtEl>
                                          <p:spTgt spid="61"/>
                                        </p:tgtEl>
                                        <p:attrNameLst>
                                          <p:attrName>ppt_y</p:attrName>
                                        </p:attrNameLst>
                                      </p:cBhvr>
                                      <p:tavLst>
                                        <p:tav tm="0">
                                          <p:val>
                                            <p:strVal val="#ppt_y+.1"/>
                                          </p:val>
                                        </p:tav>
                                        <p:tav tm="100000">
                                          <p:val>
                                            <p:strVal val="#ppt_y"/>
                                          </p:val>
                                        </p:tav>
                                      </p:tavLst>
                                    </p:anim>
                                  </p:childTnLst>
                                </p:cTn>
                              </p:par>
                              <p:par>
                                <p:cTn id="19" presetID="42" presetClass="entr" presetSubtype="0" fill="hold" nodeType="withEffect">
                                  <p:stCondLst>
                                    <p:cond delay="0"/>
                                  </p:stCondLst>
                                  <p:childTnLst>
                                    <p:set>
                                      <p:cBhvr>
                                        <p:cTn id="20" dur="1" fill="hold">
                                          <p:stCondLst>
                                            <p:cond delay="0"/>
                                          </p:stCondLst>
                                        </p:cTn>
                                        <p:tgtEl>
                                          <p:spTgt spid="3"/>
                                        </p:tgtEl>
                                        <p:attrNameLst>
                                          <p:attrName>style.visibility</p:attrName>
                                        </p:attrNameLst>
                                      </p:cBhvr>
                                      <p:to>
                                        <p:strVal val="visible"/>
                                      </p:to>
                                    </p:set>
                                    <p:animEffect transition="in" filter="fade">
                                      <p:cBhvr>
                                        <p:cTn id="21" dur="1000"/>
                                        <p:tgtEl>
                                          <p:spTgt spid="3"/>
                                        </p:tgtEl>
                                      </p:cBhvr>
                                    </p:animEffect>
                                    <p:anim calcmode="lin" valueType="num">
                                      <p:cBhvr>
                                        <p:cTn id="22" dur="1000" fill="hold"/>
                                        <p:tgtEl>
                                          <p:spTgt spid="3"/>
                                        </p:tgtEl>
                                        <p:attrNameLst>
                                          <p:attrName>ppt_x</p:attrName>
                                        </p:attrNameLst>
                                      </p:cBhvr>
                                      <p:tavLst>
                                        <p:tav tm="0">
                                          <p:val>
                                            <p:strVal val="#ppt_x"/>
                                          </p:val>
                                        </p:tav>
                                        <p:tav tm="100000">
                                          <p:val>
                                            <p:strVal val="#ppt_x"/>
                                          </p:val>
                                        </p:tav>
                                      </p:tavLst>
                                    </p:anim>
                                    <p:anim calcmode="lin" valueType="num">
                                      <p:cBhvr>
                                        <p:cTn id="23" dur="1000" fill="hold"/>
                                        <p:tgtEl>
                                          <p:spTgt spid="3"/>
                                        </p:tgtEl>
                                        <p:attrNameLst>
                                          <p:attrName>ppt_y</p:attrName>
                                        </p:attrNameLst>
                                      </p:cBhvr>
                                      <p:tavLst>
                                        <p:tav tm="0">
                                          <p:val>
                                            <p:strVal val="#ppt_y+.1"/>
                                          </p:val>
                                        </p:tav>
                                        <p:tav tm="100000">
                                          <p:val>
                                            <p:strVal val="#ppt_y"/>
                                          </p:val>
                                        </p:tav>
                                      </p:tavLst>
                                    </p:anim>
                                  </p:childTnLst>
                                </p:cTn>
                              </p:par>
                              <p:par>
                                <p:cTn id="24" presetID="42" presetClass="entr" presetSubtype="0" fill="hold" grpId="0" nodeType="withEffect">
                                  <p:stCondLst>
                                    <p:cond delay="0"/>
                                  </p:stCondLst>
                                  <p:childTnLst>
                                    <p:set>
                                      <p:cBhvr>
                                        <p:cTn id="25" dur="1" fill="hold">
                                          <p:stCondLst>
                                            <p:cond delay="0"/>
                                          </p:stCondLst>
                                        </p:cTn>
                                        <p:tgtEl>
                                          <p:spTgt spid="60"/>
                                        </p:tgtEl>
                                        <p:attrNameLst>
                                          <p:attrName>style.visibility</p:attrName>
                                        </p:attrNameLst>
                                      </p:cBhvr>
                                      <p:to>
                                        <p:strVal val="visible"/>
                                      </p:to>
                                    </p:set>
                                    <p:animEffect transition="in" filter="fade">
                                      <p:cBhvr>
                                        <p:cTn id="26" dur="1000"/>
                                        <p:tgtEl>
                                          <p:spTgt spid="60"/>
                                        </p:tgtEl>
                                      </p:cBhvr>
                                    </p:animEffect>
                                    <p:anim calcmode="lin" valueType="num">
                                      <p:cBhvr>
                                        <p:cTn id="27" dur="1000" fill="hold"/>
                                        <p:tgtEl>
                                          <p:spTgt spid="60"/>
                                        </p:tgtEl>
                                        <p:attrNameLst>
                                          <p:attrName>ppt_x</p:attrName>
                                        </p:attrNameLst>
                                      </p:cBhvr>
                                      <p:tavLst>
                                        <p:tav tm="0">
                                          <p:val>
                                            <p:strVal val="#ppt_x"/>
                                          </p:val>
                                        </p:tav>
                                        <p:tav tm="100000">
                                          <p:val>
                                            <p:strVal val="#ppt_x"/>
                                          </p:val>
                                        </p:tav>
                                      </p:tavLst>
                                    </p:anim>
                                    <p:anim calcmode="lin" valueType="num">
                                      <p:cBhvr>
                                        <p:cTn id="28" dur="1000" fill="hold"/>
                                        <p:tgtEl>
                                          <p:spTgt spid="60"/>
                                        </p:tgtEl>
                                        <p:attrNameLst>
                                          <p:attrName>ppt_y</p:attrName>
                                        </p:attrNameLst>
                                      </p:cBhvr>
                                      <p:tavLst>
                                        <p:tav tm="0">
                                          <p:val>
                                            <p:strVal val="#ppt_y+.1"/>
                                          </p:val>
                                        </p:tav>
                                        <p:tav tm="100000">
                                          <p:val>
                                            <p:strVal val="#ppt_y"/>
                                          </p:val>
                                        </p:tav>
                                      </p:tavLst>
                                    </p:anim>
                                  </p:childTnLst>
                                </p:cTn>
                              </p:par>
                            </p:childTnLst>
                          </p:cTn>
                        </p:par>
                        <p:par>
                          <p:cTn id="29" fill="hold">
                            <p:stCondLst>
                              <p:cond delay="1500"/>
                            </p:stCondLst>
                            <p:childTnLst>
                              <p:par>
                                <p:cTn id="30" presetID="53" presetClass="entr" presetSubtype="16" fill="hold" nodeType="afterEffect">
                                  <p:stCondLst>
                                    <p:cond delay="0"/>
                                  </p:stCondLst>
                                  <p:childTnLst>
                                    <p:set>
                                      <p:cBhvr>
                                        <p:cTn id="31" dur="1" fill="hold">
                                          <p:stCondLst>
                                            <p:cond delay="0"/>
                                          </p:stCondLst>
                                        </p:cTn>
                                        <p:tgtEl>
                                          <p:spTgt spid="44"/>
                                        </p:tgtEl>
                                        <p:attrNameLst>
                                          <p:attrName>style.visibility</p:attrName>
                                        </p:attrNameLst>
                                      </p:cBhvr>
                                      <p:to>
                                        <p:strVal val="visible"/>
                                      </p:to>
                                    </p:set>
                                    <p:anim calcmode="lin" valueType="num">
                                      <p:cBhvr>
                                        <p:cTn id="32" dur="500" fill="hold"/>
                                        <p:tgtEl>
                                          <p:spTgt spid="44"/>
                                        </p:tgtEl>
                                        <p:attrNameLst>
                                          <p:attrName>ppt_w</p:attrName>
                                        </p:attrNameLst>
                                      </p:cBhvr>
                                      <p:tavLst>
                                        <p:tav tm="0">
                                          <p:val>
                                            <p:fltVal val="0"/>
                                          </p:val>
                                        </p:tav>
                                        <p:tav tm="100000">
                                          <p:val>
                                            <p:strVal val="#ppt_w"/>
                                          </p:val>
                                        </p:tav>
                                      </p:tavLst>
                                    </p:anim>
                                    <p:anim calcmode="lin" valueType="num">
                                      <p:cBhvr>
                                        <p:cTn id="33" dur="500" fill="hold"/>
                                        <p:tgtEl>
                                          <p:spTgt spid="44"/>
                                        </p:tgtEl>
                                        <p:attrNameLst>
                                          <p:attrName>ppt_h</p:attrName>
                                        </p:attrNameLst>
                                      </p:cBhvr>
                                      <p:tavLst>
                                        <p:tav tm="0">
                                          <p:val>
                                            <p:fltVal val="0"/>
                                          </p:val>
                                        </p:tav>
                                        <p:tav tm="100000">
                                          <p:val>
                                            <p:strVal val="#ppt_h"/>
                                          </p:val>
                                        </p:tav>
                                      </p:tavLst>
                                    </p:anim>
                                    <p:animEffect transition="in" filter="fade">
                                      <p:cBhvr>
                                        <p:cTn id="34" dur="500"/>
                                        <p:tgtEl>
                                          <p:spTgt spid="44"/>
                                        </p:tgtEl>
                                      </p:cBhvr>
                                    </p:animEffect>
                                  </p:childTnLst>
                                </p:cTn>
                              </p:par>
                            </p:childTnLst>
                          </p:cTn>
                        </p:par>
                        <p:par>
                          <p:cTn id="35" fill="hold">
                            <p:stCondLst>
                              <p:cond delay="2000"/>
                            </p:stCondLst>
                            <p:childTnLst>
                              <p:par>
                                <p:cTn id="36" presetID="42" presetClass="entr" presetSubtype="0" fill="hold" grpId="0" nodeType="afterEffect">
                                  <p:stCondLst>
                                    <p:cond delay="0"/>
                                  </p:stCondLst>
                                  <p:childTnLst>
                                    <p:set>
                                      <p:cBhvr>
                                        <p:cTn id="37" dur="1" fill="hold">
                                          <p:stCondLst>
                                            <p:cond delay="0"/>
                                          </p:stCondLst>
                                        </p:cTn>
                                        <p:tgtEl>
                                          <p:spTgt spid="39"/>
                                        </p:tgtEl>
                                        <p:attrNameLst>
                                          <p:attrName>style.visibility</p:attrName>
                                        </p:attrNameLst>
                                      </p:cBhvr>
                                      <p:to>
                                        <p:strVal val="visible"/>
                                      </p:to>
                                    </p:set>
                                    <p:animEffect transition="in" filter="fade">
                                      <p:cBhvr>
                                        <p:cTn id="38" dur="1000"/>
                                        <p:tgtEl>
                                          <p:spTgt spid="39"/>
                                        </p:tgtEl>
                                      </p:cBhvr>
                                    </p:animEffect>
                                    <p:anim calcmode="lin" valueType="num">
                                      <p:cBhvr>
                                        <p:cTn id="39" dur="1000" fill="hold"/>
                                        <p:tgtEl>
                                          <p:spTgt spid="39"/>
                                        </p:tgtEl>
                                        <p:attrNameLst>
                                          <p:attrName>ppt_x</p:attrName>
                                        </p:attrNameLst>
                                      </p:cBhvr>
                                      <p:tavLst>
                                        <p:tav tm="0">
                                          <p:val>
                                            <p:strVal val="#ppt_x"/>
                                          </p:val>
                                        </p:tav>
                                        <p:tav tm="100000">
                                          <p:val>
                                            <p:strVal val="#ppt_x"/>
                                          </p:val>
                                        </p:tav>
                                      </p:tavLst>
                                    </p:anim>
                                    <p:anim calcmode="lin" valueType="num">
                                      <p:cBhvr>
                                        <p:cTn id="40" dur="1000" fill="hold"/>
                                        <p:tgtEl>
                                          <p:spTgt spid="39"/>
                                        </p:tgtEl>
                                        <p:attrNameLst>
                                          <p:attrName>ppt_y</p:attrName>
                                        </p:attrNameLst>
                                      </p:cBhvr>
                                      <p:tavLst>
                                        <p:tav tm="0">
                                          <p:val>
                                            <p:strVal val="#ppt_y+.1"/>
                                          </p:val>
                                        </p:tav>
                                        <p:tav tm="100000">
                                          <p:val>
                                            <p:strVal val="#ppt_y"/>
                                          </p:val>
                                        </p:tav>
                                      </p:tavLst>
                                    </p:anim>
                                  </p:childTnLst>
                                </p:cTn>
                              </p:par>
                              <p:par>
                                <p:cTn id="41" presetID="42" presetClass="entr" presetSubtype="0" fill="hold" grpId="0" nodeType="withEffect">
                                  <p:stCondLst>
                                    <p:cond delay="0"/>
                                  </p:stCondLst>
                                  <p:childTnLst>
                                    <p:set>
                                      <p:cBhvr>
                                        <p:cTn id="42" dur="1" fill="hold">
                                          <p:stCondLst>
                                            <p:cond delay="0"/>
                                          </p:stCondLst>
                                        </p:cTn>
                                        <p:tgtEl>
                                          <p:spTgt spid="62"/>
                                        </p:tgtEl>
                                        <p:attrNameLst>
                                          <p:attrName>style.visibility</p:attrName>
                                        </p:attrNameLst>
                                      </p:cBhvr>
                                      <p:to>
                                        <p:strVal val="visible"/>
                                      </p:to>
                                    </p:set>
                                    <p:animEffect transition="in" filter="fade">
                                      <p:cBhvr>
                                        <p:cTn id="43" dur="1000"/>
                                        <p:tgtEl>
                                          <p:spTgt spid="62"/>
                                        </p:tgtEl>
                                      </p:cBhvr>
                                    </p:animEffect>
                                    <p:anim calcmode="lin" valueType="num">
                                      <p:cBhvr>
                                        <p:cTn id="44" dur="1000" fill="hold"/>
                                        <p:tgtEl>
                                          <p:spTgt spid="62"/>
                                        </p:tgtEl>
                                        <p:attrNameLst>
                                          <p:attrName>ppt_x</p:attrName>
                                        </p:attrNameLst>
                                      </p:cBhvr>
                                      <p:tavLst>
                                        <p:tav tm="0">
                                          <p:val>
                                            <p:strVal val="#ppt_x"/>
                                          </p:val>
                                        </p:tav>
                                        <p:tav tm="100000">
                                          <p:val>
                                            <p:strVal val="#ppt_x"/>
                                          </p:val>
                                        </p:tav>
                                      </p:tavLst>
                                    </p:anim>
                                    <p:anim calcmode="lin" valueType="num">
                                      <p:cBhvr>
                                        <p:cTn id="45" dur="1000" fill="hold"/>
                                        <p:tgtEl>
                                          <p:spTgt spid="62"/>
                                        </p:tgtEl>
                                        <p:attrNameLst>
                                          <p:attrName>ppt_y</p:attrName>
                                        </p:attrNameLst>
                                      </p:cBhvr>
                                      <p:tavLst>
                                        <p:tav tm="0">
                                          <p:val>
                                            <p:strVal val="#ppt_y+.1"/>
                                          </p:val>
                                        </p:tav>
                                        <p:tav tm="100000">
                                          <p:val>
                                            <p:strVal val="#ppt_y"/>
                                          </p:val>
                                        </p:tav>
                                      </p:tavLst>
                                    </p:anim>
                                  </p:childTnLst>
                                </p:cTn>
                              </p:par>
                              <p:par>
                                <p:cTn id="46" presetID="42" presetClass="entr" presetSubtype="0" fill="hold" nodeType="withEffect">
                                  <p:stCondLst>
                                    <p:cond delay="0"/>
                                  </p:stCondLst>
                                  <p:childTnLst>
                                    <p:set>
                                      <p:cBhvr>
                                        <p:cTn id="47" dur="1" fill="hold">
                                          <p:stCondLst>
                                            <p:cond delay="0"/>
                                          </p:stCondLst>
                                        </p:cTn>
                                        <p:tgtEl>
                                          <p:spTgt spid="68"/>
                                        </p:tgtEl>
                                        <p:attrNameLst>
                                          <p:attrName>style.visibility</p:attrName>
                                        </p:attrNameLst>
                                      </p:cBhvr>
                                      <p:to>
                                        <p:strVal val="visible"/>
                                      </p:to>
                                    </p:set>
                                    <p:animEffect transition="in" filter="fade">
                                      <p:cBhvr>
                                        <p:cTn id="48" dur="1000"/>
                                        <p:tgtEl>
                                          <p:spTgt spid="68"/>
                                        </p:tgtEl>
                                      </p:cBhvr>
                                    </p:animEffect>
                                    <p:anim calcmode="lin" valueType="num">
                                      <p:cBhvr>
                                        <p:cTn id="49" dur="1000" fill="hold"/>
                                        <p:tgtEl>
                                          <p:spTgt spid="68"/>
                                        </p:tgtEl>
                                        <p:attrNameLst>
                                          <p:attrName>ppt_x</p:attrName>
                                        </p:attrNameLst>
                                      </p:cBhvr>
                                      <p:tavLst>
                                        <p:tav tm="0">
                                          <p:val>
                                            <p:strVal val="#ppt_x"/>
                                          </p:val>
                                        </p:tav>
                                        <p:tav tm="100000">
                                          <p:val>
                                            <p:strVal val="#ppt_x"/>
                                          </p:val>
                                        </p:tav>
                                      </p:tavLst>
                                    </p:anim>
                                    <p:anim calcmode="lin" valueType="num">
                                      <p:cBhvr>
                                        <p:cTn id="50" dur="1000" fill="hold"/>
                                        <p:tgtEl>
                                          <p:spTgt spid="68"/>
                                        </p:tgtEl>
                                        <p:attrNameLst>
                                          <p:attrName>ppt_y</p:attrName>
                                        </p:attrNameLst>
                                      </p:cBhvr>
                                      <p:tavLst>
                                        <p:tav tm="0">
                                          <p:val>
                                            <p:strVal val="#ppt_y+.1"/>
                                          </p:val>
                                        </p:tav>
                                        <p:tav tm="100000">
                                          <p:val>
                                            <p:strVal val="#ppt_y"/>
                                          </p:val>
                                        </p:tav>
                                      </p:tavLst>
                                    </p:anim>
                                  </p:childTnLst>
                                </p:cTn>
                              </p:par>
                              <p:par>
                                <p:cTn id="51" presetID="42" presetClass="entr" presetSubtype="0" fill="hold" grpId="0" nodeType="withEffect">
                                  <p:stCondLst>
                                    <p:cond delay="0"/>
                                  </p:stCondLst>
                                  <p:childTnLst>
                                    <p:set>
                                      <p:cBhvr>
                                        <p:cTn id="52" dur="1" fill="hold">
                                          <p:stCondLst>
                                            <p:cond delay="0"/>
                                          </p:stCondLst>
                                        </p:cTn>
                                        <p:tgtEl>
                                          <p:spTgt spid="65"/>
                                        </p:tgtEl>
                                        <p:attrNameLst>
                                          <p:attrName>style.visibility</p:attrName>
                                        </p:attrNameLst>
                                      </p:cBhvr>
                                      <p:to>
                                        <p:strVal val="visible"/>
                                      </p:to>
                                    </p:set>
                                    <p:animEffect transition="in" filter="fade">
                                      <p:cBhvr>
                                        <p:cTn id="53" dur="1000"/>
                                        <p:tgtEl>
                                          <p:spTgt spid="65"/>
                                        </p:tgtEl>
                                      </p:cBhvr>
                                    </p:animEffect>
                                    <p:anim calcmode="lin" valueType="num">
                                      <p:cBhvr>
                                        <p:cTn id="54" dur="1000" fill="hold"/>
                                        <p:tgtEl>
                                          <p:spTgt spid="65"/>
                                        </p:tgtEl>
                                        <p:attrNameLst>
                                          <p:attrName>ppt_x</p:attrName>
                                        </p:attrNameLst>
                                      </p:cBhvr>
                                      <p:tavLst>
                                        <p:tav tm="0">
                                          <p:val>
                                            <p:strVal val="#ppt_x"/>
                                          </p:val>
                                        </p:tav>
                                        <p:tav tm="100000">
                                          <p:val>
                                            <p:strVal val="#ppt_x"/>
                                          </p:val>
                                        </p:tav>
                                      </p:tavLst>
                                    </p:anim>
                                    <p:anim calcmode="lin" valueType="num">
                                      <p:cBhvr>
                                        <p:cTn id="55" dur="1000" fill="hold"/>
                                        <p:tgtEl>
                                          <p:spTgt spid="65"/>
                                        </p:tgtEl>
                                        <p:attrNameLst>
                                          <p:attrName>ppt_y</p:attrName>
                                        </p:attrNameLst>
                                      </p:cBhvr>
                                      <p:tavLst>
                                        <p:tav tm="0">
                                          <p:val>
                                            <p:strVal val="#ppt_y+.1"/>
                                          </p:val>
                                        </p:tav>
                                        <p:tav tm="100000">
                                          <p:val>
                                            <p:strVal val="#ppt_y"/>
                                          </p:val>
                                        </p:tav>
                                      </p:tavLst>
                                    </p:anim>
                                  </p:childTnLst>
                                </p:cTn>
                              </p:par>
                            </p:childTnLst>
                          </p:cTn>
                        </p:par>
                        <p:par>
                          <p:cTn id="56" fill="hold">
                            <p:stCondLst>
                              <p:cond delay="3000"/>
                            </p:stCondLst>
                            <p:childTnLst>
                              <p:par>
                                <p:cTn id="57" presetID="53" presetClass="entr" presetSubtype="16" fill="hold" nodeType="afterEffect">
                                  <p:stCondLst>
                                    <p:cond delay="0"/>
                                  </p:stCondLst>
                                  <p:childTnLst>
                                    <p:set>
                                      <p:cBhvr>
                                        <p:cTn id="58" dur="1" fill="hold">
                                          <p:stCondLst>
                                            <p:cond delay="0"/>
                                          </p:stCondLst>
                                        </p:cTn>
                                        <p:tgtEl>
                                          <p:spTgt spid="49"/>
                                        </p:tgtEl>
                                        <p:attrNameLst>
                                          <p:attrName>style.visibility</p:attrName>
                                        </p:attrNameLst>
                                      </p:cBhvr>
                                      <p:to>
                                        <p:strVal val="visible"/>
                                      </p:to>
                                    </p:set>
                                    <p:anim calcmode="lin" valueType="num">
                                      <p:cBhvr>
                                        <p:cTn id="59" dur="500" fill="hold"/>
                                        <p:tgtEl>
                                          <p:spTgt spid="49"/>
                                        </p:tgtEl>
                                        <p:attrNameLst>
                                          <p:attrName>ppt_w</p:attrName>
                                        </p:attrNameLst>
                                      </p:cBhvr>
                                      <p:tavLst>
                                        <p:tav tm="0">
                                          <p:val>
                                            <p:fltVal val="0"/>
                                          </p:val>
                                        </p:tav>
                                        <p:tav tm="100000">
                                          <p:val>
                                            <p:strVal val="#ppt_w"/>
                                          </p:val>
                                        </p:tav>
                                      </p:tavLst>
                                    </p:anim>
                                    <p:anim calcmode="lin" valueType="num">
                                      <p:cBhvr>
                                        <p:cTn id="60" dur="500" fill="hold"/>
                                        <p:tgtEl>
                                          <p:spTgt spid="49"/>
                                        </p:tgtEl>
                                        <p:attrNameLst>
                                          <p:attrName>ppt_h</p:attrName>
                                        </p:attrNameLst>
                                      </p:cBhvr>
                                      <p:tavLst>
                                        <p:tav tm="0">
                                          <p:val>
                                            <p:fltVal val="0"/>
                                          </p:val>
                                        </p:tav>
                                        <p:tav tm="100000">
                                          <p:val>
                                            <p:strVal val="#ppt_h"/>
                                          </p:val>
                                        </p:tav>
                                      </p:tavLst>
                                    </p:anim>
                                    <p:animEffect transition="in" filter="fade">
                                      <p:cBhvr>
                                        <p:cTn id="61" dur="500"/>
                                        <p:tgtEl>
                                          <p:spTgt spid="49"/>
                                        </p:tgtEl>
                                      </p:cBhvr>
                                    </p:animEffect>
                                  </p:childTnLst>
                                </p:cTn>
                              </p:par>
                            </p:childTnLst>
                          </p:cTn>
                        </p:par>
                        <p:par>
                          <p:cTn id="62" fill="hold">
                            <p:stCondLst>
                              <p:cond delay="3500"/>
                            </p:stCondLst>
                            <p:childTnLst>
                              <p:par>
                                <p:cTn id="63" presetID="42" presetClass="entr" presetSubtype="0" fill="hold" grpId="0" nodeType="afterEffect">
                                  <p:stCondLst>
                                    <p:cond delay="0"/>
                                  </p:stCondLst>
                                  <p:childTnLst>
                                    <p:set>
                                      <p:cBhvr>
                                        <p:cTn id="64" dur="1" fill="hold">
                                          <p:stCondLst>
                                            <p:cond delay="0"/>
                                          </p:stCondLst>
                                        </p:cTn>
                                        <p:tgtEl>
                                          <p:spTgt spid="41"/>
                                        </p:tgtEl>
                                        <p:attrNameLst>
                                          <p:attrName>style.visibility</p:attrName>
                                        </p:attrNameLst>
                                      </p:cBhvr>
                                      <p:to>
                                        <p:strVal val="visible"/>
                                      </p:to>
                                    </p:set>
                                    <p:animEffect transition="in" filter="fade">
                                      <p:cBhvr>
                                        <p:cTn id="65" dur="1000"/>
                                        <p:tgtEl>
                                          <p:spTgt spid="41"/>
                                        </p:tgtEl>
                                      </p:cBhvr>
                                    </p:animEffect>
                                    <p:anim calcmode="lin" valueType="num">
                                      <p:cBhvr>
                                        <p:cTn id="66" dur="1000" fill="hold"/>
                                        <p:tgtEl>
                                          <p:spTgt spid="41"/>
                                        </p:tgtEl>
                                        <p:attrNameLst>
                                          <p:attrName>ppt_x</p:attrName>
                                        </p:attrNameLst>
                                      </p:cBhvr>
                                      <p:tavLst>
                                        <p:tav tm="0">
                                          <p:val>
                                            <p:strVal val="#ppt_x"/>
                                          </p:val>
                                        </p:tav>
                                        <p:tav tm="100000">
                                          <p:val>
                                            <p:strVal val="#ppt_x"/>
                                          </p:val>
                                        </p:tav>
                                      </p:tavLst>
                                    </p:anim>
                                    <p:anim calcmode="lin" valueType="num">
                                      <p:cBhvr>
                                        <p:cTn id="67" dur="1000" fill="hold"/>
                                        <p:tgtEl>
                                          <p:spTgt spid="41"/>
                                        </p:tgtEl>
                                        <p:attrNameLst>
                                          <p:attrName>ppt_y</p:attrName>
                                        </p:attrNameLst>
                                      </p:cBhvr>
                                      <p:tavLst>
                                        <p:tav tm="0">
                                          <p:val>
                                            <p:strVal val="#ppt_y+.1"/>
                                          </p:val>
                                        </p:tav>
                                        <p:tav tm="100000">
                                          <p:val>
                                            <p:strVal val="#ppt_y"/>
                                          </p:val>
                                        </p:tav>
                                      </p:tavLst>
                                    </p:anim>
                                  </p:childTnLst>
                                </p:cTn>
                              </p:par>
                              <p:par>
                                <p:cTn id="68" presetID="42" presetClass="entr" presetSubtype="0" fill="hold" grpId="0" nodeType="withEffect">
                                  <p:stCondLst>
                                    <p:cond delay="0"/>
                                  </p:stCondLst>
                                  <p:childTnLst>
                                    <p:set>
                                      <p:cBhvr>
                                        <p:cTn id="69" dur="1" fill="hold">
                                          <p:stCondLst>
                                            <p:cond delay="0"/>
                                          </p:stCondLst>
                                        </p:cTn>
                                        <p:tgtEl>
                                          <p:spTgt spid="63"/>
                                        </p:tgtEl>
                                        <p:attrNameLst>
                                          <p:attrName>style.visibility</p:attrName>
                                        </p:attrNameLst>
                                      </p:cBhvr>
                                      <p:to>
                                        <p:strVal val="visible"/>
                                      </p:to>
                                    </p:set>
                                    <p:animEffect transition="in" filter="fade">
                                      <p:cBhvr>
                                        <p:cTn id="70" dur="1000"/>
                                        <p:tgtEl>
                                          <p:spTgt spid="63"/>
                                        </p:tgtEl>
                                      </p:cBhvr>
                                    </p:animEffect>
                                    <p:anim calcmode="lin" valueType="num">
                                      <p:cBhvr>
                                        <p:cTn id="71" dur="1000" fill="hold"/>
                                        <p:tgtEl>
                                          <p:spTgt spid="63"/>
                                        </p:tgtEl>
                                        <p:attrNameLst>
                                          <p:attrName>ppt_x</p:attrName>
                                        </p:attrNameLst>
                                      </p:cBhvr>
                                      <p:tavLst>
                                        <p:tav tm="0">
                                          <p:val>
                                            <p:strVal val="#ppt_x"/>
                                          </p:val>
                                        </p:tav>
                                        <p:tav tm="100000">
                                          <p:val>
                                            <p:strVal val="#ppt_x"/>
                                          </p:val>
                                        </p:tav>
                                      </p:tavLst>
                                    </p:anim>
                                    <p:anim calcmode="lin" valueType="num">
                                      <p:cBhvr>
                                        <p:cTn id="72" dur="1000" fill="hold"/>
                                        <p:tgtEl>
                                          <p:spTgt spid="63"/>
                                        </p:tgtEl>
                                        <p:attrNameLst>
                                          <p:attrName>ppt_y</p:attrName>
                                        </p:attrNameLst>
                                      </p:cBhvr>
                                      <p:tavLst>
                                        <p:tav tm="0">
                                          <p:val>
                                            <p:strVal val="#ppt_y+.1"/>
                                          </p:val>
                                        </p:tav>
                                        <p:tav tm="100000">
                                          <p:val>
                                            <p:strVal val="#ppt_y"/>
                                          </p:val>
                                        </p:tav>
                                      </p:tavLst>
                                    </p:anim>
                                  </p:childTnLst>
                                </p:cTn>
                              </p:par>
                              <p:par>
                                <p:cTn id="73" presetID="42" presetClass="entr" presetSubtype="0" fill="hold" nodeType="withEffect">
                                  <p:stCondLst>
                                    <p:cond delay="0"/>
                                  </p:stCondLst>
                                  <p:childTnLst>
                                    <p:set>
                                      <p:cBhvr>
                                        <p:cTn id="74" dur="1" fill="hold">
                                          <p:stCondLst>
                                            <p:cond delay="0"/>
                                          </p:stCondLst>
                                        </p:cTn>
                                        <p:tgtEl>
                                          <p:spTgt spid="70"/>
                                        </p:tgtEl>
                                        <p:attrNameLst>
                                          <p:attrName>style.visibility</p:attrName>
                                        </p:attrNameLst>
                                      </p:cBhvr>
                                      <p:to>
                                        <p:strVal val="visible"/>
                                      </p:to>
                                    </p:set>
                                    <p:animEffect transition="in" filter="fade">
                                      <p:cBhvr>
                                        <p:cTn id="75" dur="1000"/>
                                        <p:tgtEl>
                                          <p:spTgt spid="70"/>
                                        </p:tgtEl>
                                      </p:cBhvr>
                                    </p:animEffect>
                                    <p:anim calcmode="lin" valueType="num">
                                      <p:cBhvr>
                                        <p:cTn id="76" dur="1000" fill="hold"/>
                                        <p:tgtEl>
                                          <p:spTgt spid="70"/>
                                        </p:tgtEl>
                                        <p:attrNameLst>
                                          <p:attrName>ppt_x</p:attrName>
                                        </p:attrNameLst>
                                      </p:cBhvr>
                                      <p:tavLst>
                                        <p:tav tm="0">
                                          <p:val>
                                            <p:strVal val="#ppt_x"/>
                                          </p:val>
                                        </p:tav>
                                        <p:tav tm="100000">
                                          <p:val>
                                            <p:strVal val="#ppt_x"/>
                                          </p:val>
                                        </p:tav>
                                      </p:tavLst>
                                    </p:anim>
                                    <p:anim calcmode="lin" valueType="num">
                                      <p:cBhvr>
                                        <p:cTn id="77" dur="1000" fill="hold"/>
                                        <p:tgtEl>
                                          <p:spTgt spid="70"/>
                                        </p:tgtEl>
                                        <p:attrNameLst>
                                          <p:attrName>ppt_y</p:attrName>
                                        </p:attrNameLst>
                                      </p:cBhvr>
                                      <p:tavLst>
                                        <p:tav tm="0">
                                          <p:val>
                                            <p:strVal val="#ppt_y+.1"/>
                                          </p:val>
                                        </p:tav>
                                        <p:tav tm="100000">
                                          <p:val>
                                            <p:strVal val="#ppt_y"/>
                                          </p:val>
                                        </p:tav>
                                      </p:tavLst>
                                    </p:anim>
                                  </p:childTnLst>
                                </p:cTn>
                              </p:par>
                              <p:par>
                                <p:cTn id="78" presetID="42" presetClass="entr" presetSubtype="0" fill="hold" grpId="0" nodeType="withEffect">
                                  <p:stCondLst>
                                    <p:cond delay="0"/>
                                  </p:stCondLst>
                                  <p:childTnLst>
                                    <p:set>
                                      <p:cBhvr>
                                        <p:cTn id="79" dur="1" fill="hold">
                                          <p:stCondLst>
                                            <p:cond delay="0"/>
                                          </p:stCondLst>
                                        </p:cTn>
                                        <p:tgtEl>
                                          <p:spTgt spid="66"/>
                                        </p:tgtEl>
                                        <p:attrNameLst>
                                          <p:attrName>style.visibility</p:attrName>
                                        </p:attrNameLst>
                                      </p:cBhvr>
                                      <p:to>
                                        <p:strVal val="visible"/>
                                      </p:to>
                                    </p:set>
                                    <p:animEffect transition="in" filter="fade">
                                      <p:cBhvr>
                                        <p:cTn id="80" dur="1000"/>
                                        <p:tgtEl>
                                          <p:spTgt spid="66"/>
                                        </p:tgtEl>
                                      </p:cBhvr>
                                    </p:animEffect>
                                    <p:anim calcmode="lin" valueType="num">
                                      <p:cBhvr>
                                        <p:cTn id="81" dur="1000" fill="hold"/>
                                        <p:tgtEl>
                                          <p:spTgt spid="66"/>
                                        </p:tgtEl>
                                        <p:attrNameLst>
                                          <p:attrName>ppt_x</p:attrName>
                                        </p:attrNameLst>
                                      </p:cBhvr>
                                      <p:tavLst>
                                        <p:tav tm="0">
                                          <p:val>
                                            <p:strVal val="#ppt_x"/>
                                          </p:val>
                                        </p:tav>
                                        <p:tav tm="100000">
                                          <p:val>
                                            <p:strVal val="#ppt_x"/>
                                          </p:val>
                                        </p:tav>
                                      </p:tavLst>
                                    </p:anim>
                                    <p:anim calcmode="lin" valueType="num">
                                      <p:cBhvr>
                                        <p:cTn id="82" dur="1000" fill="hold"/>
                                        <p:tgtEl>
                                          <p:spTgt spid="66"/>
                                        </p:tgtEl>
                                        <p:attrNameLst>
                                          <p:attrName>ppt_y</p:attrName>
                                        </p:attrNameLst>
                                      </p:cBhvr>
                                      <p:tavLst>
                                        <p:tav tm="0">
                                          <p:val>
                                            <p:strVal val="#ppt_y+.1"/>
                                          </p:val>
                                        </p:tav>
                                        <p:tav tm="100000">
                                          <p:val>
                                            <p:strVal val="#ppt_y"/>
                                          </p:val>
                                        </p:tav>
                                      </p:tavLst>
                                    </p:anim>
                                  </p:childTnLst>
                                </p:cTn>
                              </p:par>
                            </p:childTnLst>
                          </p:cTn>
                        </p:par>
                        <p:par>
                          <p:cTn id="83" fill="hold">
                            <p:stCondLst>
                              <p:cond delay="4500"/>
                            </p:stCondLst>
                            <p:childTnLst>
                              <p:par>
                                <p:cTn id="84" presetID="53" presetClass="entr" presetSubtype="16" fill="hold" nodeType="afterEffect">
                                  <p:stCondLst>
                                    <p:cond delay="0"/>
                                  </p:stCondLst>
                                  <p:childTnLst>
                                    <p:set>
                                      <p:cBhvr>
                                        <p:cTn id="85" dur="1" fill="hold">
                                          <p:stCondLst>
                                            <p:cond delay="0"/>
                                          </p:stCondLst>
                                        </p:cTn>
                                        <p:tgtEl>
                                          <p:spTgt spid="54"/>
                                        </p:tgtEl>
                                        <p:attrNameLst>
                                          <p:attrName>style.visibility</p:attrName>
                                        </p:attrNameLst>
                                      </p:cBhvr>
                                      <p:to>
                                        <p:strVal val="visible"/>
                                      </p:to>
                                    </p:set>
                                    <p:anim calcmode="lin" valueType="num">
                                      <p:cBhvr>
                                        <p:cTn id="86" dur="500" fill="hold"/>
                                        <p:tgtEl>
                                          <p:spTgt spid="54"/>
                                        </p:tgtEl>
                                        <p:attrNameLst>
                                          <p:attrName>ppt_w</p:attrName>
                                        </p:attrNameLst>
                                      </p:cBhvr>
                                      <p:tavLst>
                                        <p:tav tm="0">
                                          <p:val>
                                            <p:fltVal val="0"/>
                                          </p:val>
                                        </p:tav>
                                        <p:tav tm="100000">
                                          <p:val>
                                            <p:strVal val="#ppt_w"/>
                                          </p:val>
                                        </p:tav>
                                      </p:tavLst>
                                    </p:anim>
                                    <p:anim calcmode="lin" valueType="num">
                                      <p:cBhvr>
                                        <p:cTn id="87" dur="500" fill="hold"/>
                                        <p:tgtEl>
                                          <p:spTgt spid="54"/>
                                        </p:tgtEl>
                                        <p:attrNameLst>
                                          <p:attrName>ppt_h</p:attrName>
                                        </p:attrNameLst>
                                      </p:cBhvr>
                                      <p:tavLst>
                                        <p:tav tm="0">
                                          <p:val>
                                            <p:fltVal val="0"/>
                                          </p:val>
                                        </p:tav>
                                        <p:tav tm="100000">
                                          <p:val>
                                            <p:strVal val="#ppt_h"/>
                                          </p:val>
                                        </p:tav>
                                      </p:tavLst>
                                    </p:anim>
                                    <p:animEffect transition="in" filter="fade">
                                      <p:cBhvr>
                                        <p:cTn id="88" dur="500"/>
                                        <p:tgtEl>
                                          <p:spTgt spid="54"/>
                                        </p:tgtEl>
                                      </p:cBhvr>
                                    </p:animEffect>
                                  </p:childTnLst>
                                </p:cTn>
                              </p:par>
                            </p:childTnLst>
                          </p:cTn>
                        </p:par>
                        <p:par>
                          <p:cTn id="89" fill="hold">
                            <p:stCondLst>
                              <p:cond delay="5000"/>
                            </p:stCondLst>
                            <p:childTnLst>
                              <p:par>
                                <p:cTn id="90" presetID="42" presetClass="entr" presetSubtype="0" fill="hold" grpId="0" nodeType="afterEffect">
                                  <p:stCondLst>
                                    <p:cond delay="0"/>
                                  </p:stCondLst>
                                  <p:childTnLst>
                                    <p:set>
                                      <p:cBhvr>
                                        <p:cTn id="91" dur="1" fill="hold">
                                          <p:stCondLst>
                                            <p:cond delay="0"/>
                                          </p:stCondLst>
                                        </p:cTn>
                                        <p:tgtEl>
                                          <p:spTgt spid="43"/>
                                        </p:tgtEl>
                                        <p:attrNameLst>
                                          <p:attrName>style.visibility</p:attrName>
                                        </p:attrNameLst>
                                      </p:cBhvr>
                                      <p:to>
                                        <p:strVal val="visible"/>
                                      </p:to>
                                    </p:set>
                                    <p:animEffect transition="in" filter="fade">
                                      <p:cBhvr>
                                        <p:cTn id="92" dur="1000"/>
                                        <p:tgtEl>
                                          <p:spTgt spid="43"/>
                                        </p:tgtEl>
                                      </p:cBhvr>
                                    </p:animEffect>
                                    <p:anim calcmode="lin" valueType="num">
                                      <p:cBhvr>
                                        <p:cTn id="93" dur="1000" fill="hold"/>
                                        <p:tgtEl>
                                          <p:spTgt spid="43"/>
                                        </p:tgtEl>
                                        <p:attrNameLst>
                                          <p:attrName>ppt_x</p:attrName>
                                        </p:attrNameLst>
                                      </p:cBhvr>
                                      <p:tavLst>
                                        <p:tav tm="0">
                                          <p:val>
                                            <p:strVal val="#ppt_x"/>
                                          </p:val>
                                        </p:tav>
                                        <p:tav tm="100000">
                                          <p:val>
                                            <p:strVal val="#ppt_x"/>
                                          </p:val>
                                        </p:tav>
                                      </p:tavLst>
                                    </p:anim>
                                    <p:anim calcmode="lin" valueType="num">
                                      <p:cBhvr>
                                        <p:cTn id="94" dur="1000" fill="hold"/>
                                        <p:tgtEl>
                                          <p:spTgt spid="43"/>
                                        </p:tgtEl>
                                        <p:attrNameLst>
                                          <p:attrName>ppt_y</p:attrName>
                                        </p:attrNameLst>
                                      </p:cBhvr>
                                      <p:tavLst>
                                        <p:tav tm="0">
                                          <p:val>
                                            <p:strVal val="#ppt_y+.1"/>
                                          </p:val>
                                        </p:tav>
                                        <p:tav tm="100000">
                                          <p:val>
                                            <p:strVal val="#ppt_y"/>
                                          </p:val>
                                        </p:tav>
                                      </p:tavLst>
                                    </p:anim>
                                  </p:childTnLst>
                                </p:cTn>
                              </p:par>
                              <p:par>
                                <p:cTn id="95" presetID="42" presetClass="entr" presetSubtype="0" fill="hold" grpId="0" nodeType="withEffect">
                                  <p:stCondLst>
                                    <p:cond delay="0"/>
                                  </p:stCondLst>
                                  <p:childTnLst>
                                    <p:set>
                                      <p:cBhvr>
                                        <p:cTn id="96" dur="1" fill="hold">
                                          <p:stCondLst>
                                            <p:cond delay="0"/>
                                          </p:stCondLst>
                                        </p:cTn>
                                        <p:tgtEl>
                                          <p:spTgt spid="64"/>
                                        </p:tgtEl>
                                        <p:attrNameLst>
                                          <p:attrName>style.visibility</p:attrName>
                                        </p:attrNameLst>
                                      </p:cBhvr>
                                      <p:to>
                                        <p:strVal val="visible"/>
                                      </p:to>
                                    </p:set>
                                    <p:animEffect transition="in" filter="fade">
                                      <p:cBhvr>
                                        <p:cTn id="97" dur="1000"/>
                                        <p:tgtEl>
                                          <p:spTgt spid="64"/>
                                        </p:tgtEl>
                                      </p:cBhvr>
                                    </p:animEffect>
                                    <p:anim calcmode="lin" valueType="num">
                                      <p:cBhvr>
                                        <p:cTn id="98" dur="1000" fill="hold"/>
                                        <p:tgtEl>
                                          <p:spTgt spid="64"/>
                                        </p:tgtEl>
                                        <p:attrNameLst>
                                          <p:attrName>ppt_x</p:attrName>
                                        </p:attrNameLst>
                                      </p:cBhvr>
                                      <p:tavLst>
                                        <p:tav tm="0">
                                          <p:val>
                                            <p:strVal val="#ppt_x"/>
                                          </p:val>
                                        </p:tav>
                                        <p:tav tm="100000">
                                          <p:val>
                                            <p:strVal val="#ppt_x"/>
                                          </p:val>
                                        </p:tav>
                                      </p:tavLst>
                                    </p:anim>
                                    <p:anim calcmode="lin" valueType="num">
                                      <p:cBhvr>
                                        <p:cTn id="99" dur="1000" fill="hold"/>
                                        <p:tgtEl>
                                          <p:spTgt spid="64"/>
                                        </p:tgtEl>
                                        <p:attrNameLst>
                                          <p:attrName>ppt_y</p:attrName>
                                        </p:attrNameLst>
                                      </p:cBhvr>
                                      <p:tavLst>
                                        <p:tav tm="0">
                                          <p:val>
                                            <p:strVal val="#ppt_y+.1"/>
                                          </p:val>
                                        </p:tav>
                                        <p:tav tm="100000">
                                          <p:val>
                                            <p:strVal val="#ppt_y"/>
                                          </p:val>
                                        </p:tav>
                                      </p:tavLst>
                                    </p:anim>
                                  </p:childTnLst>
                                </p:cTn>
                              </p:par>
                              <p:par>
                                <p:cTn id="100" presetID="42" presetClass="entr" presetSubtype="0" fill="hold" nodeType="withEffect">
                                  <p:stCondLst>
                                    <p:cond delay="0"/>
                                  </p:stCondLst>
                                  <p:childTnLst>
                                    <p:set>
                                      <p:cBhvr>
                                        <p:cTn id="101" dur="1" fill="hold">
                                          <p:stCondLst>
                                            <p:cond delay="0"/>
                                          </p:stCondLst>
                                        </p:cTn>
                                        <p:tgtEl>
                                          <p:spTgt spid="72"/>
                                        </p:tgtEl>
                                        <p:attrNameLst>
                                          <p:attrName>style.visibility</p:attrName>
                                        </p:attrNameLst>
                                      </p:cBhvr>
                                      <p:to>
                                        <p:strVal val="visible"/>
                                      </p:to>
                                    </p:set>
                                    <p:animEffect transition="in" filter="fade">
                                      <p:cBhvr>
                                        <p:cTn id="102" dur="1000"/>
                                        <p:tgtEl>
                                          <p:spTgt spid="72"/>
                                        </p:tgtEl>
                                      </p:cBhvr>
                                    </p:animEffect>
                                    <p:anim calcmode="lin" valueType="num">
                                      <p:cBhvr>
                                        <p:cTn id="103" dur="1000" fill="hold"/>
                                        <p:tgtEl>
                                          <p:spTgt spid="72"/>
                                        </p:tgtEl>
                                        <p:attrNameLst>
                                          <p:attrName>ppt_x</p:attrName>
                                        </p:attrNameLst>
                                      </p:cBhvr>
                                      <p:tavLst>
                                        <p:tav tm="0">
                                          <p:val>
                                            <p:strVal val="#ppt_x"/>
                                          </p:val>
                                        </p:tav>
                                        <p:tav tm="100000">
                                          <p:val>
                                            <p:strVal val="#ppt_x"/>
                                          </p:val>
                                        </p:tav>
                                      </p:tavLst>
                                    </p:anim>
                                    <p:anim calcmode="lin" valueType="num">
                                      <p:cBhvr>
                                        <p:cTn id="104" dur="1000" fill="hold"/>
                                        <p:tgtEl>
                                          <p:spTgt spid="72"/>
                                        </p:tgtEl>
                                        <p:attrNameLst>
                                          <p:attrName>ppt_y</p:attrName>
                                        </p:attrNameLst>
                                      </p:cBhvr>
                                      <p:tavLst>
                                        <p:tav tm="0">
                                          <p:val>
                                            <p:strVal val="#ppt_y+.1"/>
                                          </p:val>
                                        </p:tav>
                                        <p:tav tm="100000">
                                          <p:val>
                                            <p:strVal val="#ppt_y"/>
                                          </p:val>
                                        </p:tav>
                                      </p:tavLst>
                                    </p:anim>
                                  </p:childTnLst>
                                </p:cTn>
                              </p:par>
                              <p:par>
                                <p:cTn id="105" presetID="42" presetClass="entr" presetSubtype="0" fill="hold" grpId="0" nodeType="withEffect">
                                  <p:stCondLst>
                                    <p:cond delay="0"/>
                                  </p:stCondLst>
                                  <p:childTnLst>
                                    <p:set>
                                      <p:cBhvr>
                                        <p:cTn id="106" dur="1" fill="hold">
                                          <p:stCondLst>
                                            <p:cond delay="0"/>
                                          </p:stCondLst>
                                        </p:cTn>
                                        <p:tgtEl>
                                          <p:spTgt spid="67"/>
                                        </p:tgtEl>
                                        <p:attrNameLst>
                                          <p:attrName>style.visibility</p:attrName>
                                        </p:attrNameLst>
                                      </p:cBhvr>
                                      <p:to>
                                        <p:strVal val="visible"/>
                                      </p:to>
                                    </p:set>
                                    <p:animEffect transition="in" filter="fade">
                                      <p:cBhvr>
                                        <p:cTn id="107" dur="1000"/>
                                        <p:tgtEl>
                                          <p:spTgt spid="67"/>
                                        </p:tgtEl>
                                      </p:cBhvr>
                                    </p:animEffect>
                                    <p:anim calcmode="lin" valueType="num">
                                      <p:cBhvr>
                                        <p:cTn id="108" dur="1000" fill="hold"/>
                                        <p:tgtEl>
                                          <p:spTgt spid="67"/>
                                        </p:tgtEl>
                                        <p:attrNameLst>
                                          <p:attrName>ppt_x</p:attrName>
                                        </p:attrNameLst>
                                      </p:cBhvr>
                                      <p:tavLst>
                                        <p:tav tm="0">
                                          <p:val>
                                            <p:strVal val="#ppt_x"/>
                                          </p:val>
                                        </p:tav>
                                        <p:tav tm="100000">
                                          <p:val>
                                            <p:strVal val="#ppt_x"/>
                                          </p:val>
                                        </p:tav>
                                      </p:tavLst>
                                    </p:anim>
                                    <p:anim calcmode="lin" valueType="num">
                                      <p:cBhvr>
                                        <p:cTn id="109" dur="1000" fill="hold"/>
                                        <p:tgtEl>
                                          <p:spTgt spid="6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39" grpId="0" animBg="1"/>
      <p:bldP spid="41" grpId="0" animBg="1"/>
      <p:bldP spid="43" grpId="0" animBg="1"/>
      <p:bldP spid="59" grpId="0"/>
      <p:bldP spid="60" grpId="0"/>
      <p:bldP spid="61" grpId="0"/>
      <p:bldP spid="62" grpId="0"/>
      <p:bldP spid="63" grpId="0"/>
      <p:bldP spid="64" grpId="0"/>
      <p:bldP spid="65" grpId="0"/>
      <p:bldP spid="66" grpId="0"/>
      <p:bldP spid="67"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2" name="Freeform: Shape 31">
            <a:extLst>
              <a:ext uri="{FF2B5EF4-FFF2-40B4-BE49-F238E27FC236}">
                <a16:creationId xmlns:a16="http://schemas.microsoft.com/office/drawing/2014/main" id="{974BC8A6-EF33-41C7-9904-9E6D55C94BA5}"/>
              </a:ext>
            </a:extLst>
          </p:cNvPr>
          <p:cNvSpPr/>
          <p:nvPr/>
        </p:nvSpPr>
        <p:spPr>
          <a:xfrm>
            <a:off x="1219200" y="1444752"/>
            <a:ext cx="3124200" cy="4953000"/>
          </a:xfrm>
          <a:custGeom>
            <a:avLst/>
            <a:gdLst>
              <a:gd name="connsiteX0" fmla="*/ 0 w 3124200"/>
              <a:gd name="connsiteY0" fmla="*/ 0 h 4953000"/>
              <a:gd name="connsiteX1" fmla="*/ 3124200 w 3124200"/>
              <a:gd name="connsiteY1" fmla="*/ 0 h 4953000"/>
              <a:gd name="connsiteX2" fmla="*/ 3124200 w 3124200"/>
              <a:gd name="connsiteY2" fmla="*/ 281234 h 4953000"/>
              <a:gd name="connsiteX3" fmla="*/ 3063782 w 3124200"/>
              <a:gd name="connsiteY3" fmla="*/ 287324 h 4953000"/>
              <a:gd name="connsiteX4" fmla="*/ 2552702 w 3124200"/>
              <a:gd name="connsiteY4" fmla="*/ 914400 h 4953000"/>
              <a:gd name="connsiteX5" fmla="*/ 3063782 w 3124200"/>
              <a:gd name="connsiteY5" fmla="*/ 1541476 h 4953000"/>
              <a:gd name="connsiteX6" fmla="*/ 3124200 w 3124200"/>
              <a:gd name="connsiteY6" fmla="*/ 1547567 h 4953000"/>
              <a:gd name="connsiteX7" fmla="*/ 3124200 w 3124200"/>
              <a:gd name="connsiteY7" fmla="*/ 4953000 h 4953000"/>
              <a:gd name="connsiteX8" fmla="*/ 0 w 3124200"/>
              <a:gd name="connsiteY8" fmla="*/ 4953000 h 4953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4953000">
                <a:moveTo>
                  <a:pt x="0" y="0"/>
                </a:moveTo>
                <a:lnTo>
                  <a:pt x="3124200" y="0"/>
                </a:lnTo>
                <a:lnTo>
                  <a:pt x="3124200" y="281234"/>
                </a:lnTo>
                <a:lnTo>
                  <a:pt x="3063782" y="287324"/>
                </a:lnTo>
                <a:cubicBezTo>
                  <a:pt x="2772110" y="347009"/>
                  <a:pt x="2552702" y="605082"/>
                  <a:pt x="2552702" y="914400"/>
                </a:cubicBezTo>
                <a:cubicBezTo>
                  <a:pt x="2552702" y="1223718"/>
                  <a:pt x="2772110" y="1481791"/>
                  <a:pt x="3063782" y="1541476"/>
                </a:cubicBezTo>
                <a:lnTo>
                  <a:pt x="3124200" y="1547567"/>
                </a:lnTo>
                <a:lnTo>
                  <a:pt x="3124200" y="4953000"/>
                </a:lnTo>
                <a:lnTo>
                  <a:pt x="0" y="4953000"/>
                </a:lnTo>
                <a:close/>
              </a:path>
            </a:pathLst>
          </a:custGeom>
          <a:solidFill>
            <a:srgbClr val="FF7467"/>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3766DF89-59D1-4960-8B03-056C355051B4}"/>
              </a:ext>
            </a:extLst>
          </p:cNvPr>
          <p:cNvSpPr/>
          <p:nvPr/>
        </p:nvSpPr>
        <p:spPr>
          <a:xfrm>
            <a:off x="4480560" y="1444752"/>
            <a:ext cx="3124200" cy="3108960"/>
          </a:xfrm>
          <a:custGeom>
            <a:avLst/>
            <a:gdLst>
              <a:gd name="connsiteX0" fmla="*/ 0 w 3124200"/>
              <a:gd name="connsiteY0" fmla="*/ 0 h 3108960"/>
              <a:gd name="connsiteX1" fmla="*/ 1625043 w 3124200"/>
              <a:gd name="connsiteY1" fmla="*/ 0 h 3108960"/>
              <a:gd name="connsiteX2" fmla="*/ 1624121 w 3124200"/>
              <a:gd name="connsiteY2" fmla="*/ 9144 h 3108960"/>
              <a:gd name="connsiteX3" fmla="*/ 2264199 w 3124200"/>
              <a:gd name="connsiteY3" fmla="*/ 649224 h 3108960"/>
              <a:gd name="connsiteX4" fmla="*/ 2904277 w 3124200"/>
              <a:gd name="connsiteY4" fmla="*/ 9144 h 3108960"/>
              <a:gd name="connsiteX5" fmla="*/ 2903355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 name="connsiteX14" fmla="*/ 0 w 3124200"/>
              <a:gd name="connsiteY14" fmla="*/ 1547567 h 3108960"/>
              <a:gd name="connsiteX15" fmla="*/ 60418 w 3124200"/>
              <a:gd name="connsiteY15" fmla="*/ 1541476 h 3108960"/>
              <a:gd name="connsiteX16" fmla="*/ 571498 w 3124200"/>
              <a:gd name="connsiteY16" fmla="*/ 914400 h 3108960"/>
              <a:gd name="connsiteX17" fmla="*/ 60418 w 3124200"/>
              <a:gd name="connsiteY17" fmla="*/ 287324 h 3108960"/>
              <a:gd name="connsiteX18" fmla="*/ 0 w 3124200"/>
              <a:gd name="connsiteY18" fmla="*/ 281234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124200" h="3108960">
                <a:moveTo>
                  <a:pt x="0" y="0"/>
                </a:moveTo>
                <a:lnTo>
                  <a:pt x="1625043" y="0"/>
                </a:lnTo>
                <a:lnTo>
                  <a:pt x="1624121" y="9144"/>
                </a:lnTo>
                <a:cubicBezTo>
                  <a:pt x="1624121" y="362650"/>
                  <a:pt x="1910694" y="649224"/>
                  <a:pt x="2264199" y="649224"/>
                </a:cubicBezTo>
                <a:cubicBezTo>
                  <a:pt x="2617704" y="649224"/>
                  <a:pt x="2904277" y="362650"/>
                  <a:pt x="2904277" y="9144"/>
                </a:cubicBezTo>
                <a:lnTo>
                  <a:pt x="2903355"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lnTo>
                  <a:pt x="0" y="1547567"/>
                </a:lnTo>
                <a:lnTo>
                  <a:pt x="60418" y="1541476"/>
                </a:lnTo>
                <a:cubicBezTo>
                  <a:pt x="352091" y="1481791"/>
                  <a:pt x="571498" y="1223718"/>
                  <a:pt x="571498" y="914400"/>
                </a:cubicBezTo>
                <a:cubicBezTo>
                  <a:pt x="571498" y="605083"/>
                  <a:pt x="352091" y="347010"/>
                  <a:pt x="60418" y="287324"/>
                </a:cubicBezTo>
                <a:lnTo>
                  <a:pt x="0" y="281234"/>
                </a:lnTo>
                <a:close/>
              </a:path>
            </a:pathLst>
          </a:custGeom>
          <a:solidFill>
            <a:srgbClr val="4CC8EC"/>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04F3ED21-7B08-4167-8146-0C92E64C49EB}"/>
              </a:ext>
            </a:extLst>
          </p:cNvPr>
          <p:cNvSpPr/>
          <p:nvPr/>
        </p:nvSpPr>
        <p:spPr>
          <a:xfrm>
            <a:off x="448056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57CCC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60BA090-6151-4897-8035-D5C0023E348D}"/>
              </a:ext>
            </a:extLst>
          </p:cNvPr>
          <p:cNvSpPr/>
          <p:nvPr/>
        </p:nvSpPr>
        <p:spPr>
          <a:xfrm>
            <a:off x="7741920" y="1444752"/>
            <a:ext cx="3124200" cy="3108960"/>
          </a:xfrm>
          <a:custGeom>
            <a:avLst/>
            <a:gdLst>
              <a:gd name="connsiteX0" fmla="*/ 0 w 3124200"/>
              <a:gd name="connsiteY0" fmla="*/ 0 h 3108960"/>
              <a:gd name="connsiteX1" fmla="*/ 1627261 w 3124200"/>
              <a:gd name="connsiteY1" fmla="*/ 0 h 3108960"/>
              <a:gd name="connsiteX2" fmla="*/ 1626339 w 3124200"/>
              <a:gd name="connsiteY2" fmla="*/ 9144 h 3108960"/>
              <a:gd name="connsiteX3" fmla="*/ 2266417 w 3124200"/>
              <a:gd name="connsiteY3" fmla="*/ 649224 h 3108960"/>
              <a:gd name="connsiteX4" fmla="*/ 2906495 w 3124200"/>
              <a:gd name="connsiteY4" fmla="*/ 9144 h 3108960"/>
              <a:gd name="connsiteX5" fmla="*/ 2905573 w 3124200"/>
              <a:gd name="connsiteY5" fmla="*/ 0 h 3108960"/>
              <a:gd name="connsiteX6" fmla="*/ 3124200 w 3124200"/>
              <a:gd name="connsiteY6" fmla="*/ 0 h 3108960"/>
              <a:gd name="connsiteX7" fmla="*/ 3124200 w 3124200"/>
              <a:gd name="connsiteY7" fmla="*/ 3108960 h 3108960"/>
              <a:gd name="connsiteX8" fmla="*/ 1534428 w 3124200"/>
              <a:gd name="connsiteY8" fmla="*/ 3108960 h 3108960"/>
              <a:gd name="connsiteX9" fmla="*/ 1527876 w 3124200"/>
              <a:gd name="connsiteY9" fmla="*/ 3043970 h 3108960"/>
              <a:gd name="connsiteX10" fmla="*/ 900802 w 3124200"/>
              <a:gd name="connsiteY10" fmla="*/ 2532888 h 3108960"/>
              <a:gd name="connsiteX11" fmla="*/ 273728 w 3124200"/>
              <a:gd name="connsiteY11" fmla="*/ 3043970 h 3108960"/>
              <a:gd name="connsiteX12" fmla="*/ 267177 w 3124200"/>
              <a:gd name="connsiteY12" fmla="*/ 3108960 h 3108960"/>
              <a:gd name="connsiteX13" fmla="*/ 0 w 3124200"/>
              <a:gd name="connsiteY13" fmla="*/ 3108960 h 31089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124200" h="3108960">
                <a:moveTo>
                  <a:pt x="0" y="0"/>
                </a:moveTo>
                <a:lnTo>
                  <a:pt x="1627261" y="0"/>
                </a:lnTo>
                <a:lnTo>
                  <a:pt x="1626339" y="9144"/>
                </a:lnTo>
                <a:cubicBezTo>
                  <a:pt x="1626339" y="362650"/>
                  <a:pt x="1912912" y="649224"/>
                  <a:pt x="2266417" y="649224"/>
                </a:cubicBezTo>
                <a:cubicBezTo>
                  <a:pt x="2619922" y="649224"/>
                  <a:pt x="2906495" y="362650"/>
                  <a:pt x="2906495" y="9144"/>
                </a:cubicBezTo>
                <a:lnTo>
                  <a:pt x="2905573" y="0"/>
                </a:lnTo>
                <a:lnTo>
                  <a:pt x="3124200" y="0"/>
                </a:lnTo>
                <a:lnTo>
                  <a:pt x="3124200" y="3108960"/>
                </a:lnTo>
                <a:lnTo>
                  <a:pt x="1534428" y="3108960"/>
                </a:lnTo>
                <a:lnTo>
                  <a:pt x="1527876" y="3043970"/>
                </a:lnTo>
                <a:cubicBezTo>
                  <a:pt x="1468191" y="2752296"/>
                  <a:pt x="1210119" y="2532888"/>
                  <a:pt x="900802" y="2532888"/>
                </a:cubicBezTo>
                <a:cubicBezTo>
                  <a:pt x="591485" y="2532888"/>
                  <a:pt x="333413" y="2752296"/>
                  <a:pt x="273728" y="3043970"/>
                </a:cubicBezTo>
                <a:lnTo>
                  <a:pt x="267177" y="3108960"/>
                </a:lnTo>
                <a:lnTo>
                  <a:pt x="0" y="3108960"/>
                </a:lnTo>
                <a:close/>
              </a:path>
            </a:pathLst>
          </a:custGeom>
          <a:solidFill>
            <a:srgbClr val="F4C956"/>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AC21957-6636-4965-9A98-1F46C9F1C044}"/>
              </a:ext>
            </a:extLst>
          </p:cNvPr>
          <p:cNvSpPr/>
          <p:nvPr/>
        </p:nvSpPr>
        <p:spPr>
          <a:xfrm>
            <a:off x="7741920" y="4663440"/>
            <a:ext cx="3124200" cy="1737360"/>
          </a:xfrm>
          <a:custGeom>
            <a:avLst/>
            <a:gdLst>
              <a:gd name="connsiteX0" fmla="*/ 0 w 3124200"/>
              <a:gd name="connsiteY0" fmla="*/ 0 h 1737360"/>
              <a:gd name="connsiteX1" fmla="*/ 265333 w 3124200"/>
              <a:gd name="connsiteY1" fmla="*/ 0 h 1737360"/>
              <a:gd name="connsiteX2" fmla="*/ 273728 w 3124200"/>
              <a:gd name="connsiteY2" fmla="*/ 83279 h 1737360"/>
              <a:gd name="connsiteX3" fmla="*/ 900802 w 3124200"/>
              <a:gd name="connsiteY3" fmla="*/ 594360 h 1737360"/>
              <a:gd name="connsiteX4" fmla="*/ 1527876 w 3124200"/>
              <a:gd name="connsiteY4" fmla="*/ 83279 h 1737360"/>
              <a:gd name="connsiteX5" fmla="*/ 1536271 w 3124200"/>
              <a:gd name="connsiteY5" fmla="*/ 0 h 1737360"/>
              <a:gd name="connsiteX6" fmla="*/ 3124200 w 3124200"/>
              <a:gd name="connsiteY6" fmla="*/ 0 h 1737360"/>
              <a:gd name="connsiteX7" fmla="*/ 3124200 w 3124200"/>
              <a:gd name="connsiteY7" fmla="*/ 1737360 h 1737360"/>
              <a:gd name="connsiteX8" fmla="*/ 0 w 3124200"/>
              <a:gd name="connsiteY8" fmla="*/ 1737360 h 1737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3124200" h="1737360">
                <a:moveTo>
                  <a:pt x="0" y="0"/>
                </a:moveTo>
                <a:lnTo>
                  <a:pt x="265333" y="0"/>
                </a:lnTo>
                <a:lnTo>
                  <a:pt x="273728" y="83279"/>
                </a:lnTo>
                <a:cubicBezTo>
                  <a:pt x="333413" y="374952"/>
                  <a:pt x="591485" y="594360"/>
                  <a:pt x="900802" y="594360"/>
                </a:cubicBezTo>
                <a:cubicBezTo>
                  <a:pt x="1210119" y="594360"/>
                  <a:pt x="1468191" y="374952"/>
                  <a:pt x="1527876" y="83279"/>
                </a:cubicBezTo>
                <a:lnTo>
                  <a:pt x="1536271" y="0"/>
                </a:lnTo>
                <a:lnTo>
                  <a:pt x="3124200" y="0"/>
                </a:lnTo>
                <a:lnTo>
                  <a:pt x="3124200" y="1737360"/>
                </a:lnTo>
                <a:lnTo>
                  <a:pt x="0" y="1737360"/>
                </a:lnTo>
                <a:close/>
              </a:path>
            </a:pathLst>
          </a:custGeom>
          <a:solidFill>
            <a:srgbClr val="FF9285"/>
          </a:solidFill>
          <a:ln w="6350">
            <a:solidFill>
              <a:schemeClr val="bg1">
                <a:alpha val="25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0" name="Group 39">
            <a:extLst>
              <a:ext uri="{FF2B5EF4-FFF2-40B4-BE49-F238E27FC236}">
                <a16:creationId xmlns:a16="http://schemas.microsoft.com/office/drawing/2014/main" id="{EDFEBB64-416C-4E17-8440-5B93A859E8D6}"/>
              </a:ext>
            </a:extLst>
          </p:cNvPr>
          <p:cNvGrpSpPr/>
          <p:nvPr/>
        </p:nvGrpSpPr>
        <p:grpSpPr>
          <a:xfrm>
            <a:off x="3858768" y="1810512"/>
            <a:ext cx="1097276" cy="1097280"/>
            <a:chOff x="3914358" y="2176272"/>
            <a:chExt cx="1097276" cy="1097280"/>
          </a:xfrm>
        </p:grpSpPr>
        <p:grpSp>
          <p:nvGrpSpPr>
            <p:cNvPr id="41" name="Group 40">
              <a:extLst>
                <a:ext uri="{FF2B5EF4-FFF2-40B4-BE49-F238E27FC236}">
                  <a16:creationId xmlns:a16="http://schemas.microsoft.com/office/drawing/2014/main" id="{1CF965D1-8A3A-4C82-A711-01AE604DDC8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3" name="Oval 42">
                <a:extLst>
                  <a:ext uri="{FF2B5EF4-FFF2-40B4-BE49-F238E27FC236}">
                    <a16:creationId xmlns:a16="http://schemas.microsoft.com/office/drawing/2014/main" id="{DA86F833-E7C8-4A47-8B12-3AE674BD3B56}"/>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Oval 43">
                <a:extLst>
                  <a:ext uri="{FF2B5EF4-FFF2-40B4-BE49-F238E27FC236}">
                    <a16:creationId xmlns:a16="http://schemas.microsoft.com/office/drawing/2014/main" id="{BC597884-1211-4603-B85C-7AA15603D51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2" name="TextBox 41">
              <a:extLst>
                <a:ext uri="{FF2B5EF4-FFF2-40B4-BE49-F238E27FC236}">
                  <a16:creationId xmlns:a16="http://schemas.microsoft.com/office/drawing/2014/main" id="{8A8294B6-41D3-4D96-ABDA-21E54716E7AF}"/>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45" name="Group 44">
            <a:extLst>
              <a:ext uri="{FF2B5EF4-FFF2-40B4-BE49-F238E27FC236}">
                <a16:creationId xmlns:a16="http://schemas.microsoft.com/office/drawing/2014/main" id="{348A7DE4-BDF2-4EE0-B958-98457B4A5F95}"/>
              </a:ext>
            </a:extLst>
          </p:cNvPr>
          <p:cNvGrpSpPr/>
          <p:nvPr/>
        </p:nvGrpSpPr>
        <p:grpSpPr>
          <a:xfrm>
            <a:off x="6184392" y="896112"/>
            <a:ext cx="1097276" cy="1097280"/>
            <a:chOff x="3914358" y="2176272"/>
            <a:chExt cx="1097276" cy="1097280"/>
          </a:xfrm>
        </p:grpSpPr>
        <p:grpSp>
          <p:nvGrpSpPr>
            <p:cNvPr id="46" name="Group 45">
              <a:extLst>
                <a:ext uri="{FF2B5EF4-FFF2-40B4-BE49-F238E27FC236}">
                  <a16:creationId xmlns:a16="http://schemas.microsoft.com/office/drawing/2014/main" id="{A903802B-B7CE-4F9A-89C5-F65D4714510C}"/>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18F954E9-EB84-4402-9701-98D9D28296F0}"/>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91D5F52B-7642-4EC7-BD48-F5828E113043}"/>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7" name="TextBox 46">
              <a:extLst>
                <a:ext uri="{FF2B5EF4-FFF2-40B4-BE49-F238E27FC236}">
                  <a16:creationId xmlns:a16="http://schemas.microsoft.com/office/drawing/2014/main" id="{0FC83255-628F-4C80-AF82-31A102C629F7}"/>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0" name="Group 49">
            <a:extLst>
              <a:ext uri="{FF2B5EF4-FFF2-40B4-BE49-F238E27FC236}">
                <a16:creationId xmlns:a16="http://schemas.microsoft.com/office/drawing/2014/main" id="{7386010B-8E80-4021-984C-95BEB281EE69}"/>
              </a:ext>
            </a:extLst>
          </p:cNvPr>
          <p:cNvGrpSpPr/>
          <p:nvPr/>
        </p:nvGrpSpPr>
        <p:grpSpPr>
          <a:xfrm>
            <a:off x="4850602" y="4069080"/>
            <a:ext cx="1097276" cy="1097280"/>
            <a:chOff x="3914358" y="2176272"/>
            <a:chExt cx="1097276" cy="1097280"/>
          </a:xfrm>
        </p:grpSpPr>
        <p:grpSp>
          <p:nvGrpSpPr>
            <p:cNvPr id="51" name="Group 50">
              <a:extLst>
                <a:ext uri="{FF2B5EF4-FFF2-40B4-BE49-F238E27FC236}">
                  <a16:creationId xmlns:a16="http://schemas.microsoft.com/office/drawing/2014/main" id="{7BD382D3-E353-4C46-9A11-698F00B08416}"/>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3" name="Oval 52">
                <a:extLst>
                  <a:ext uri="{FF2B5EF4-FFF2-40B4-BE49-F238E27FC236}">
                    <a16:creationId xmlns:a16="http://schemas.microsoft.com/office/drawing/2014/main" id="{3B6AA222-F4C8-4FEC-BAD3-7BAA1454A205}"/>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F5F605D6-F683-4C18-86B0-A2E52843FB4B}"/>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2" name="TextBox 51">
              <a:extLst>
                <a:ext uri="{FF2B5EF4-FFF2-40B4-BE49-F238E27FC236}">
                  <a16:creationId xmlns:a16="http://schemas.microsoft.com/office/drawing/2014/main" id="{326BCD67-3AB6-4628-AA67-7FDE8C274D05}"/>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55" name="Group 54">
            <a:extLst>
              <a:ext uri="{FF2B5EF4-FFF2-40B4-BE49-F238E27FC236}">
                <a16:creationId xmlns:a16="http://schemas.microsoft.com/office/drawing/2014/main" id="{9755D814-6E59-4457-8803-07EA20B84700}"/>
              </a:ext>
            </a:extLst>
          </p:cNvPr>
          <p:cNvGrpSpPr/>
          <p:nvPr/>
        </p:nvGrpSpPr>
        <p:grpSpPr>
          <a:xfrm>
            <a:off x="8083296" y="4069080"/>
            <a:ext cx="1097276" cy="1097280"/>
            <a:chOff x="3914358" y="2176272"/>
            <a:chExt cx="1097276" cy="1097280"/>
          </a:xfrm>
        </p:grpSpPr>
        <p:grpSp>
          <p:nvGrpSpPr>
            <p:cNvPr id="56" name="Group 55">
              <a:extLst>
                <a:ext uri="{FF2B5EF4-FFF2-40B4-BE49-F238E27FC236}">
                  <a16:creationId xmlns:a16="http://schemas.microsoft.com/office/drawing/2014/main" id="{57EF486C-B0CC-4B47-9E41-4300E29EE762}"/>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58" name="Oval 57">
                <a:extLst>
                  <a:ext uri="{FF2B5EF4-FFF2-40B4-BE49-F238E27FC236}">
                    <a16:creationId xmlns:a16="http://schemas.microsoft.com/office/drawing/2014/main" id="{8DCB7A76-ACC0-4D0E-9BB9-5E3F93B7C63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Oval 58">
                <a:extLst>
                  <a:ext uri="{FF2B5EF4-FFF2-40B4-BE49-F238E27FC236}">
                    <a16:creationId xmlns:a16="http://schemas.microsoft.com/office/drawing/2014/main" id="{A7AC1705-CEA0-4305-BDEB-35A58C0FE8D6}"/>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57" name="TextBox 56">
              <a:extLst>
                <a:ext uri="{FF2B5EF4-FFF2-40B4-BE49-F238E27FC236}">
                  <a16:creationId xmlns:a16="http://schemas.microsoft.com/office/drawing/2014/main" id="{212897A5-FC35-4602-81BB-F22165004D7C}"/>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grpSp>
        <p:nvGrpSpPr>
          <p:cNvPr id="60" name="Group 59">
            <a:extLst>
              <a:ext uri="{FF2B5EF4-FFF2-40B4-BE49-F238E27FC236}">
                <a16:creationId xmlns:a16="http://schemas.microsoft.com/office/drawing/2014/main" id="{26A2823D-E0EB-4DA1-9D8C-0D835292A0A7}"/>
              </a:ext>
            </a:extLst>
          </p:cNvPr>
          <p:cNvGrpSpPr/>
          <p:nvPr/>
        </p:nvGrpSpPr>
        <p:grpSpPr>
          <a:xfrm>
            <a:off x="9445752" y="896112"/>
            <a:ext cx="1097276" cy="1097280"/>
            <a:chOff x="3914358" y="2176272"/>
            <a:chExt cx="1097276" cy="1097280"/>
          </a:xfrm>
        </p:grpSpPr>
        <p:grpSp>
          <p:nvGrpSpPr>
            <p:cNvPr id="61" name="Group 60">
              <a:extLst>
                <a:ext uri="{FF2B5EF4-FFF2-40B4-BE49-F238E27FC236}">
                  <a16:creationId xmlns:a16="http://schemas.microsoft.com/office/drawing/2014/main" id="{9B9CE7C8-71F7-482F-ADD0-6CAEF2733598}"/>
                </a:ext>
              </a:extLst>
            </p:cNvPr>
            <p:cNvGrpSpPr>
              <a:grpSpLocks noChangeAspect="1"/>
            </p:cNvGrpSpPr>
            <p:nvPr/>
          </p:nvGrpSpPr>
          <p:grpSpPr>
            <a:xfrm>
              <a:off x="3914358" y="2176272"/>
              <a:ext cx="1097276" cy="1097280"/>
              <a:chOff x="3241866" y="1103796"/>
              <a:chExt cx="4627785" cy="4627785"/>
            </a:xfrm>
            <a:effectLst>
              <a:outerShdw blurRad="50800" dist="38100" dir="2700000" algn="tl" rotWithShape="0">
                <a:prstClr val="black">
                  <a:alpha val="40000"/>
                </a:prstClr>
              </a:outerShdw>
            </a:effectLst>
          </p:grpSpPr>
          <p:sp>
            <p:nvSpPr>
              <p:cNvPr id="63" name="Oval 62">
                <a:extLst>
                  <a:ext uri="{FF2B5EF4-FFF2-40B4-BE49-F238E27FC236}">
                    <a16:creationId xmlns:a16="http://schemas.microsoft.com/office/drawing/2014/main" id="{17C593A9-ED3E-40B6-BA77-D4E3A14EC84F}"/>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BDE0B141-751E-47CC-9447-AC7440E4D28D}"/>
                  </a:ext>
                </a:extLst>
              </p:cNvPr>
              <p:cNvSpPr>
                <a:spLocks noChangeAspect="1"/>
              </p:cNvSpPr>
              <p:nvPr/>
            </p:nvSpPr>
            <p:spPr>
              <a:xfrm>
                <a:off x="3627512" y="1489445"/>
                <a:ext cx="3856489" cy="385648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2" name="TextBox 61">
              <a:extLst>
                <a:ext uri="{FF2B5EF4-FFF2-40B4-BE49-F238E27FC236}">
                  <a16:creationId xmlns:a16="http://schemas.microsoft.com/office/drawing/2014/main" id="{A7862385-C710-45E9-B626-1990E5857028}"/>
                </a:ext>
              </a:extLst>
            </p:cNvPr>
            <p:cNvSpPr txBox="1"/>
            <p:nvPr/>
          </p:nvSpPr>
          <p:spPr>
            <a:xfrm>
              <a:off x="4081804" y="2404872"/>
              <a:ext cx="762383" cy="640080"/>
            </a:xfrm>
            <a:prstGeom prst="rect">
              <a:avLst/>
            </a:prstGeom>
            <a:noFill/>
          </p:spPr>
          <p:txBody>
            <a:bodyPr wrap="none" rtlCol="0" anchor="ctr" anchorCtr="1">
              <a:noAutofit/>
            </a:bodyPr>
            <a:lstStyle/>
            <a:p>
              <a:pPr algn="ctr"/>
              <a:r>
                <a:rPr lang="en-US" sz="1600" dirty="0">
                  <a:solidFill>
                    <a:srgbClr val="4D4D4D"/>
                  </a:solidFill>
                  <a:latin typeface="Bernard MT Condensed" panose="02050806060905020404" pitchFamily="18" charset="0"/>
                </a:rPr>
                <a:t>LOREM</a:t>
              </a:r>
            </a:p>
            <a:p>
              <a:pPr algn="ctr"/>
              <a:r>
                <a:rPr lang="en-US" sz="1600" dirty="0">
                  <a:solidFill>
                    <a:srgbClr val="4D4D4D"/>
                  </a:solidFill>
                  <a:latin typeface="Bernard MT Condensed" panose="02050806060905020404" pitchFamily="18" charset="0"/>
                </a:rPr>
                <a:t>IPSUM</a:t>
              </a:r>
            </a:p>
          </p:txBody>
        </p:sp>
      </p:grpSp>
      <p:sp>
        <p:nvSpPr>
          <p:cNvPr id="65" name="TextBox 64">
            <a:extLst>
              <a:ext uri="{FF2B5EF4-FFF2-40B4-BE49-F238E27FC236}">
                <a16:creationId xmlns:a16="http://schemas.microsoft.com/office/drawing/2014/main" id="{7D14B1D4-1D63-4ADA-9906-D9BC54FC6CA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66" name="TextBox 65">
            <a:extLst>
              <a:ext uri="{FF2B5EF4-FFF2-40B4-BE49-F238E27FC236}">
                <a16:creationId xmlns:a16="http://schemas.microsoft.com/office/drawing/2014/main" id="{3CF92105-D658-4841-A22F-3AC89BCF48F7}"/>
              </a:ext>
            </a:extLst>
          </p:cNvPr>
          <p:cNvSpPr txBox="1"/>
          <p:nvPr/>
        </p:nvSpPr>
        <p:spPr>
          <a:xfrm>
            <a:off x="1418480" y="2265132"/>
            <a:ext cx="2694153" cy="3370153"/>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7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a:p>
            <a:r>
              <a:rPr lang="en-US" sz="600" dirty="0">
                <a:solidFill>
                  <a:schemeClr val="bg1"/>
                </a:solidFill>
                <a:latin typeface="Candara" panose="020E0502030303020204" pitchFamily="34" charset="0"/>
              </a:rPr>
              <a:t> </a:t>
            </a:r>
            <a:endParaRPr lang="en-US" sz="600" b="1"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a:p>
            <a:r>
              <a:rPr lang="en-US" sz="1400" dirty="0">
                <a:solidFill>
                  <a:schemeClr val="bg1"/>
                </a:solidFill>
                <a:latin typeface="Candara" panose="020E0502030303020204" pitchFamily="34" charset="0"/>
              </a:rPr>
              <a:t>Lorem ipsum dolor sit amet, consectetur adipiscing elit, sed do eiusmod tempor incididunt.</a:t>
            </a:r>
            <a:endParaRPr lang="en-US" sz="400" b="1" dirty="0">
              <a:solidFill>
                <a:schemeClr val="bg1"/>
              </a:solidFill>
              <a:latin typeface="Candara" panose="020E0502030303020204" pitchFamily="34" charset="0"/>
            </a:endParaRPr>
          </a:p>
        </p:txBody>
      </p:sp>
      <p:sp>
        <p:nvSpPr>
          <p:cNvPr id="67" name="TextBox 66">
            <a:extLst>
              <a:ext uri="{FF2B5EF4-FFF2-40B4-BE49-F238E27FC236}">
                <a16:creationId xmlns:a16="http://schemas.microsoft.com/office/drawing/2014/main" id="{7B68DB37-7301-432B-BAF5-B8060B5D612C}"/>
              </a:ext>
            </a:extLst>
          </p:cNvPr>
          <p:cNvSpPr txBox="1"/>
          <p:nvPr/>
        </p:nvSpPr>
        <p:spPr>
          <a:xfrm>
            <a:off x="4788597"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a:extLst>
              <a:ext uri="{FF2B5EF4-FFF2-40B4-BE49-F238E27FC236}">
                <a16:creationId xmlns:a16="http://schemas.microsoft.com/office/drawing/2014/main" id="{4B823FC1-61DC-4F88-9DB0-EC98741A667E}"/>
              </a:ext>
            </a:extLst>
          </p:cNvPr>
          <p:cNvSpPr txBox="1"/>
          <p:nvPr/>
        </p:nvSpPr>
        <p:spPr>
          <a:xfrm>
            <a:off x="8008566" y="2177021"/>
            <a:ext cx="2694153" cy="1769715"/>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a:extLst>
              <a:ext uri="{FF2B5EF4-FFF2-40B4-BE49-F238E27FC236}">
                <a16:creationId xmlns:a16="http://schemas.microsoft.com/office/drawing/2014/main" id="{769FCFB8-8A5F-4C60-A81D-E414A8A318C3}"/>
              </a:ext>
            </a:extLst>
          </p:cNvPr>
          <p:cNvSpPr txBox="1"/>
          <p:nvPr/>
        </p:nvSpPr>
        <p:spPr>
          <a:xfrm>
            <a:off x="4354046" y="5199695"/>
            <a:ext cx="3124200"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
        <p:nvSpPr>
          <p:cNvPr id="70" name="TextBox 69">
            <a:extLst>
              <a:ext uri="{FF2B5EF4-FFF2-40B4-BE49-F238E27FC236}">
                <a16:creationId xmlns:a16="http://schemas.microsoft.com/office/drawing/2014/main" id="{B43611BC-69AC-43CA-9629-D757B2DCDCB0}"/>
              </a:ext>
            </a:extLst>
          </p:cNvPr>
          <p:cNvSpPr txBox="1"/>
          <p:nvPr/>
        </p:nvSpPr>
        <p:spPr>
          <a:xfrm>
            <a:off x="7731274" y="5221888"/>
            <a:ext cx="3020954" cy="1123384"/>
          </a:xfrm>
          <a:prstGeom prst="rect">
            <a:avLst/>
          </a:prstGeom>
          <a:noFill/>
        </p:spPr>
        <p:txBody>
          <a:bodyPr wrap="square" rtlCol="0">
            <a:spAutoFit/>
          </a:bodyPr>
          <a:lstStyle/>
          <a:p>
            <a:pPr algn="r"/>
            <a:r>
              <a:rPr lang="en-US" dirty="0">
                <a:solidFill>
                  <a:schemeClr val="bg1"/>
                </a:solidFill>
                <a:latin typeface="Bernard MT Condensed" panose="02050806060905020404" pitchFamily="18" charset="0"/>
              </a:rPr>
              <a:t>LOREM IPSUM DOLOR</a:t>
            </a:r>
          </a:p>
          <a:p>
            <a:pPr algn="r"/>
            <a:endParaRPr lang="en-US" sz="700" dirty="0">
              <a:solidFill>
                <a:schemeClr val="bg1"/>
              </a:solidFill>
              <a:latin typeface="Candara" panose="020E0502030303020204" pitchFamily="34" charset="0"/>
            </a:endParaRPr>
          </a:p>
          <a:p>
            <a:pPr algn="r"/>
            <a:r>
              <a:rPr lang="en-US" sz="1400" dirty="0">
                <a:solidFill>
                  <a:schemeClr val="bg1"/>
                </a:solidFill>
                <a:latin typeface="Candara" panose="020E0502030303020204" pitchFamily="34" charset="0"/>
              </a:rPr>
              <a:t>Lorem ipsum dolor sit amet, consectetur adipiscing elit, sed do eiusmod tempor incididunt ut labore.</a:t>
            </a:r>
          </a:p>
        </p:txBody>
      </p:sp>
    </p:spTree>
    <p:extLst>
      <p:ext uri="{BB962C8B-B14F-4D97-AF65-F5344CB8AC3E}">
        <p14:creationId xmlns:p14="http://schemas.microsoft.com/office/powerpoint/2010/main" val="40435577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5"/>
                                        </p:tgtEl>
                                        <p:attrNameLst>
                                          <p:attrName>style.visibility</p:attrName>
                                        </p:attrNameLst>
                                      </p:cBhvr>
                                      <p:to>
                                        <p:strVal val="visible"/>
                                      </p:to>
                                    </p:set>
                                    <p:animEffect transition="in" filter="wipe(left)">
                                      <p:cBhvr>
                                        <p:cTn id="7" dur="500"/>
                                        <p:tgtEl>
                                          <p:spTgt spid="65"/>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fade">
                                      <p:cBhvr>
                                        <p:cTn id="11" dur="1000"/>
                                        <p:tgtEl>
                                          <p:spTgt spid="32"/>
                                        </p:tgtEl>
                                      </p:cBhvr>
                                    </p:animEffect>
                                    <p:anim calcmode="lin" valueType="num">
                                      <p:cBhvr>
                                        <p:cTn id="12" dur="1000" fill="hold"/>
                                        <p:tgtEl>
                                          <p:spTgt spid="32"/>
                                        </p:tgtEl>
                                        <p:attrNameLst>
                                          <p:attrName>ppt_x</p:attrName>
                                        </p:attrNameLst>
                                      </p:cBhvr>
                                      <p:tavLst>
                                        <p:tav tm="0">
                                          <p:val>
                                            <p:strVal val="#ppt_x"/>
                                          </p:val>
                                        </p:tav>
                                        <p:tav tm="100000">
                                          <p:val>
                                            <p:strVal val="#ppt_x"/>
                                          </p:val>
                                        </p:tav>
                                      </p:tavLst>
                                    </p:anim>
                                    <p:anim calcmode="lin" valueType="num">
                                      <p:cBhvr>
                                        <p:cTn id="13" dur="1000" fill="hold"/>
                                        <p:tgtEl>
                                          <p:spTgt spid="32"/>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66"/>
                                        </p:tgtEl>
                                        <p:attrNameLst>
                                          <p:attrName>style.visibility</p:attrName>
                                        </p:attrNameLst>
                                      </p:cBhvr>
                                      <p:to>
                                        <p:strVal val="visible"/>
                                      </p:to>
                                    </p:set>
                                    <p:animEffect transition="in" filter="fade">
                                      <p:cBhvr>
                                        <p:cTn id="16" dur="1000"/>
                                        <p:tgtEl>
                                          <p:spTgt spid="66"/>
                                        </p:tgtEl>
                                      </p:cBhvr>
                                    </p:animEffect>
                                    <p:anim calcmode="lin" valueType="num">
                                      <p:cBhvr>
                                        <p:cTn id="17" dur="1000" fill="hold"/>
                                        <p:tgtEl>
                                          <p:spTgt spid="66"/>
                                        </p:tgtEl>
                                        <p:attrNameLst>
                                          <p:attrName>ppt_x</p:attrName>
                                        </p:attrNameLst>
                                      </p:cBhvr>
                                      <p:tavLst>
                                        <p:tav tm="0">
                                          <p:val>
                                            <p:strVal val="#ppt_x"/>
                                          </p:val>
                                        </p:tav>
                                        <p:tav tm="100000">
                                          <p:val>
                                            <p:strVal val="#ppt_x"/>
                                          </p:val>
                                        </p:tav>
                                      </p:tavLst>
                                    </p:anim>
                                    <p:anim calcmode="lin" valueType="num">
                                      <p:cBhvr>
                                        <p:cTn id="18" dur="1000" fill="hold"/>
                                        <p:tgtEl>
                                          <p:spTgt spid="66"/>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0"/>
                                        </p:tgtEl>
                                        <p:attrNameLst>
                                          <p:attrName>style.visibility</p:attrName>
                                        </p:attrNameLst>
                                      </p:cBhvr>
                                      <p:to>
                                        <p:strVal val="visible"/>
                                      </p:to>
                                    </p:set>
                                    <p:anim calcmode="lin" valueType="num">
                                      <p:cBhvr>
                                        <p:cTn id="22" dur="500" fill="hold"/>
                                        <p:tgtEl>
                                          <p:spTgt spid="40"/>
                                        </p:tgtEl>
                                        <p:attrNameLst>
                                          <p:attrName>ppt_w</p:attrName>
                                        </p:attrNameLst>
                                      </p:cBhvr>
                                      <p:tavLst>
                                        <p:tav tm="0">
                                          <p:val>
                                            <p:fltVal val="0"/>
                                          </p:val>
                                        </p:tav>
                                        <p:tav tm="100000">
                                          <p:val>
                                            <p:strVal val="#ppt_w"/>
                                          </p:val>
                                        </p:tav>
                                      </p:tavLst>
                                    </p:anim>
                                    <p:anim calcmode="lin" valueType="num">
                                      <p:cBhvr>
                                        <p:cTn id="23" dur="500" fill="hold"/>
                                        <p:tgtEl>
                                          <p:spTgt spid="40"/>
                                        </p:tgtEl>
                                        <p:attrNameLst>
                                          <p:attrName>ppt_h</p:attrName>
                                        </p:attrNameLst>
                                      </p:cBhvr>
                                      <p:tavLst>
                                        <p:tav tm="0">
                                          <p:val>
                                            <p:fltVal val="0"/>
                                          </p:val>
                                        </p:tav>
                                        <p:tav tm="100000">
                                          <p:val>
                                            <p:strVal val="#ppt_h"/>
                                          </p:val>
                                        </p:tav>
                                      </p:tavLst>
                                    </p:anim>
                                    <p:animEffect transition="in" filter="fade">
                                      <p:cBhvr>
                                        <p:cTn id="24" dur="500"/>
                                        <p:tgtEl>
                                          <p:spTgt spid="40"/>
                                        </p:tgtEl>
                                      </p:cBhvr>
                                    </p:animEffect>
                                  </p:childTnLst>
                                </p:cTn>
                              </p:par>
                            </p:childTnLst>
                          </p:cTn>
                        </p:par>
                        <p:par>
                          <p:cTn id="25" fill="hold">
                            <p:stCondLst>
                              <p:cond delay="2000"/>
                            </p:stCondLst>
                            <p:childTnLst>
                              <p:par>
                                <p:cTn id="26" presetID="42" presetClass="entr" presetSubtype="0" fill="hold" grpId="0" nodeType="afterEffect">
                                  <p:stCondLst>
                                    <p:cond delay="0"/>
                                  </p:stCondLst>
                                  <p:childTnLst>
                                    <p:set>
                                      <p:cBhvr>
                                        <p:cTn id="27" dur="1" fill="hold">
                                          <p:stCondLst>
                                            <p:cond delay="0"/>
                                          </p:stCondLst>
                                        </p:cTn>
                                        <p:tgtEl>
                                          <p:spTgt spid="34"/>
                                        </p:tgtEl>
                                        <p:attrNameLst>
                                          <p:attrName>style.visibility</p:attrName>
                                        </p:attrNameLst>
                                      </p:cBhvr>
                                      <p:to>
                                        <p:strVal val="visible"/>
                                      </p:to>
                                    </p:set>
                                    <p:animEffect transition="in" filter="fade">
                                      <p:cBhvr>
                                        <p:cTn id="28" dur="1000"/>
                                        <p:tgtEl>
                                          <p:spTgt spid="34"/>
                                        </p:tgtEl>
                                      </p:cBhvr>
                                    </p:animEffect>
                                    <p:anim calcmode="lin" valueType="num">
                                      <p:cBhvr>
                                        <p:cTn id="29" dur="1000" fill="hold"/>
                                        <p:tgtEl>
                                          <p:spTgt spid="34"/>
                                        </p:tgtEl>
                                        <p:attrNameLst>
                                          <p:attrName>ppt_x</p:attrName>
                                        </p:attrNameLst>
                                      </p:cBhvr>
                                      <p:tavLst>
                                        <p:tav tm="0">
                                          <p:val>
                                            <p:strVal val="#ppt_x"/>
                                          </p:val>
                                        </p:tav>
                                        <p:tav tm="100000">
                                          <p:val>
                                            <p:strVal val="#ppt_x"/>
                                          </p:val>
                                        </p:tav>
                                      </p:tavLst>
                                    </p:anim>
                                    <p:anim calcmode="lin" valueType="num">
                                      <p:cBhvr>
                                        <p:cTn id="30" dur="1000" fill="hold"/>
                                        <p:tgtEl>
                                          <p:spTgt spid="34"/>
                                        </p:tgtEl>
                                        <p:attrNameLst>
                                          <p:attrName>ppt_y</p:attrName>
                                        </p:attrNameLst>
                                      </p:cBhvr>
                                      <p:tavLst>
                                        <p:tav tm="0">
                                          <p:val>
                                            <p:strVal val="#ppt_y+.1"/>
                                          </p:val>
                                        </p:tav>
                                        <p:tav tm="100000">
                                          <p:val>
                                            <p:strVal val="#ppt_y"/>
                                          </p:val>
                                        </p:tav>
                                      </p:tavLst>
                                    </p:anim>
                                  </p:childTnLst>
                                </p:cTn>
                              </p:par>
                              <p:par>
                                <p:cTn id="31" presetID="42" presetClass="entr" presetSubtype="0" fill="hold" grpId="0" nodeType="withEffect">
                                  <p:stCondLst>
                                    <p:cond delay="0"/>
                                  </p:stCondLst>
                                  <p:childTnLst>
                                    <p:set>
                                      <p:cBhvr>
                                        <p:cTn id="32" dur="1" fill="hold">
                                          <p:stCondLst>
                                            <p:cond delay="0"/>
                                          </p:stCondLst>
                                        </p:cTn>
                                        <p:tgtEl>
                                          <p:spTgt spid="67"/>
                                        </p:tgtEl>
                                        <p:attrNameLst>
                                          <p:attrName>style.visibility</p:attrName>
                                        </p:attrNameLst>
                                      </p:cBhvr>
                                      <p:to>
                                        <p:strVal val="visible"/>
                                      </p:to>
                                    </p:set>
                                    <p:animEffect transition="in" filter="fade">
                                      <p:cBhvr>
                                        <p:cTn id="33" dur="1000"/>
                                        <p:tgtEl>
                                          <p:spTgt spid="67"/>
                                        </p:tgtEl>
                                      </p:cBhvr>
                                    </p:animEffect>
                                    <p:anim calcmode="lin" valueType="num">
                                      <p:cBhvr>
                                        <p:cTn id="34" dur="1000" fill="hold"/>
                                        <p:tgtEl>
                                          <p:spTgt spid="67"/>
                                        </p:tgtEl>
                                        <p:attrNameLst>
                                          <p:attrName>ppt_x</p:attrName>
                                        </p:attrNameLst>
                                      </p:cBhvr>
                                      <p:tavLst>
                                        <p:tav tm="0">
                                          <p:val>
                                            <p:strVal val="#ppt_x"/>
                                          </p:val>
                                        </p:tav>
                                        <p:tav tm="100000">
                                          <p:val>
                                            <p:strVal val="#ppt_x"/>
                                          </p:val>
                                        </p:tav>
                                      </p:tavLst>
                                    </p:anim>
                                    <p:anim calcmode="lin" valueType="num">
                                      <p:cBhvr>
                                        <p:cTn id="35" dur="1000" fill="hold"/>
                                        <p:tgtEl>
                                          <p:spTgt spid="67"/>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53" presetClass="entr" presetSubtype="16" fill="hold" nodeType="afterEffect">
                                  <p:stCondLst>
                                    <p:cond delay="0"/>
                                  </p:stCondLst>
                                  <p:childTnLst>
                                    <p:set>
                                      <p:cBhvr>
                                        <p:cTn id="38" dur="1" fill="hold">
                                          <p:stCondLst>
                                            <p:cond delay="0"/>
                                          </p:stCondLst>
                                        </p:cTn>
                                        <p:tgtEl>
                                          <p:spTgt spid="45"/>
                                        </p:tgtEl>
                                        <p:attrNameLst>
                                          <p:attrName>style.visibility</p:attrName>
                                        </p:attrNameLst>
                                      </p:cBhvr>
                                      <p:to>
                                        <p:strVal val="visible"/>
                                      </p:to>
                                    </p:set>
                                    <p:anim calcmode="lin" valueType="num">
                                      <p:cBhvr>
                                        <p:cTn id="39" dur="500" fill="hold"/>
                                        <p:tgtEl>
                                          <p:spTgt spid="45"/>
                                        </p:tgtEl>
                                        <p:attrNameLst>
                                          <p:attrName>ppt_w</p:attrName>
                                        </p:attrNameLst>
                                      </p:cBhvr>
                                      <p:tavLst>
                                        <p:tav tm="0">
                                          <p:val>
                                            <p:fltVal val="0"/>
                                          </p:val>
                                        </p:tav>
                                        <p:tav tm="100000">
                                          <p:val>
                                            <p:strVal val="#ppt_w"/>
                                          </p:val>
                                        </p:tav>
                                      </p:tavLst>
                                    </p:anim>
                                    <p:anim calcmode="lin" valueType="num">
                                      <p:cBhvr>
                                        <p:cTn id="40" dur="500" fill="hold"/>
                                        <p:tgtEl>
                                          <p:spTgt spid="45"/>
                                        </p:tgtEl>
                                        <p:attrNameLst>
                                          <p:attrName>ppt_h</p:attrName>
                                        </p:attrNameLst>
                                      </p:cBhvr>
                                      <p:tavLst>
                                        <p:tav tm="0">
                                          <p:val>
                                            <p:fltVal val="0"/>
                                          </p:val>
                                        </p:tav>
                                        <p:tav tm="100000">
                                          <p:val>
                                            <p:strVal val="#ppt_h"/>
                                          </p:val>
                                        </p:tav>
                                      </p:tavLst>
                                    </p:anim>
                                    <p:animEffect transition="in" filter="fade">
                                      <p:cBhvr>
                                        <p:cTn id="41" dur="500"/>
                                        <p:tgtEl>
                                          <p:spTgt spid="45"/>
                                        </p:tgtEl>
                                      </p:cBhvr>
                                    </p:animEffect>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37"/>
                                        </p:tgtEl>
                                        <p:attrNameLst>
                                          <p:attrName>style.visibility</p:attrName>
                                        </p:attrNameLst>
                                      </p:cBhvr>
                                      <p:to>
                                        <p:strVal val="visible"/>
                                      </p:to>
                                    </p:set>
                                    <p:animEffect transition="in" filter="fade">
                                      <p:cBhvr>
                                        <p:cTn id="45" dur="1000"/>
                                        <p:tgtEl>
                                          <p:spTgt spid="37"/>
                                        </p:tgtEl>
                                      </p:cBhvr>
                                    </p:animEffect>
                                    <p:anim calcmode="lin" valueType="num">
                                      <p:cBhvr>
                                        <p:cTn id="46" dur="1000" fill="hold"/>
                                        <p:tgtEl>
                                          <p:spTgt spid="37"/>
                                        </p:tgtEl>
                                        <p:attrNameLst>
                                          <p:attrName>ppt_x</p:attrName>
                                        </p:attrNameLst>
                                      </p:cBhvr>
                                      <p:tavLst>
                                        <p:tav tm="0">
                                          <p:val>
                                            <p:strVal val="#ppt_x"/>
                                          </p:val>
                                        </p:tav>
                                        <p:tav tm="100000">
                                          <p:val>
                                            <p:strVal val="#ppt_x"/>
                                          </p:val>
                                        </p:tav>
                                      </p:tavLst>
                                    </p:anim>
                                    <p:anim calcmode="lin" valueType="num">
                                      <p:cBhvr>
                                        <p:cTn id="47" dur="1000" fill="hold"/>
                                        <p:tgtEl>
                                          <p:spTgt spid="37"/>
                                        </p:tgtEl>
                                        <p:attrNameLst>
                                          <p:attrName>ppt_y</p:attrName>
                                        </p:attrNameLst>
                                      </p:cBhvr>
                                      <p:tavLst>
                                        <p:tav tm="0">
                                          <p:val>
                                            <p:strVal val="#ppt_y+.1"/>
                                          </p:val>
                                        </p:tav>
                                        <p:tav tm="100000">
                                          <p:val>
                                            <p:strVal val="#ppt_y"/>
                                          </p:val>
                                        </p:tav>
                                      </p:tavLst>
                                    </p:anim>
                                  </p:childTnLst>
                                </p:cTn>
                              </p:par>
                              <p:par>
                                <p:cTn id="48" presetID="42" presetClass="entr" presetSubtype="0" fill="hold" grpId="0" nodeType="withEffect">
                                  <p:stCondLst>
                                    <p:cond delay="0"/>
                                  </p:stCondLst>
                                  <p:childTnLst>
                                    <p:set>
                                      <p:cBhvr>
                                        <p:cTn id="49" dur="1" fill="hold">
                                          <p:stCondLst>
                                            <p:cond delay="0"/>
                                          </p:stCondLst>
                                        </p:cTn>
                                        <p:tgtEl>
                                          <p:spTgt spid="68"/>
                                        </p:tgtEl>
                                        <p:attrNameLst>
                                          <p:attrName>style.visibility</p:attrName>
                                        </p:attrNameLst>
                                      </p:cBhvr>
                                      <p:to>
                                        <p:strVal val="visible"/>
                                      </p:to>
                                    </p:set>
                                    <p:animEffect transition="in" filter="fade">
                                      <p:cBhvr>
                                        <p:cTn id="50" dur="1000"/>
                                        <p:tgtEl>
                                          <p:spTgt spid="68"/>
                                        </p:tgtEl>
                                      </p:cBhvr>
                                    </p:animEffect>
                                    <p:anim calcmode="lin" valueType="num">
                                      <p:cBhvr>
                                        <p:cTn id="51" dur="1000" fill="hold"/>
                                        <p:tgtEl>
                                          <p:spTgt spid="68"/>
                                        </p:tgtEl>
                                        <p:attrNameLst>
                                          <p:attrName>ppt_x</p:attrName>
                                        </p:attrNameLst>
                                      </p:cBhvr>
                                      <p:tavLst>
                                        <p:tav tm="0">
                                          <p:val>
                                            <p:strVal val="#ppt_x"/>
                                          </p:val>
                                        </p:tav>
                                        <p:tav tm="100000">
                                          <p:val>
                                            <p:strVal val="#ppt_x"/>
                                          </p:val>
                                        </p:tav>
                                      </p:tavLst>
                                    </p:anim>
                                    <p:anim calcmode="lin" valueType="num">
                                      <p:cBhvr>
                                        <p:cTn id="52" dur="1000" fill="hold"/>
                                        <p:tgtEl>
                                          <p:spTgt spid="68"/>
                                        </p:tgtEl>
                                        <p:attrNameLst>
                                          <p:attrName>ppt_y</p:attrName>
                                        </p:attrNameLst>
                                      </p:cBhvr>
                                      <p:tavLst>
                                        <p:tav tm="0">
                                          <p:val>
                                            <p:strVal val="#ppt_y+.1"/>
                                          </p:val>
                                        </p:tav>
                                        <p:tav tm="100000">
                                          <p:val>
                                            <p:strVal val="#ppt_y"/>
                                          </p:val>
                                        </p:tav>
                                      </p:tavLst>
                                    </p:anim>
                                  </p:childTnLst>
                                </p:cTn>
                              </p:par>
                            </p:childTnLst>
                          </p:cTn>
                        </p:par>
                        <p:par>
                          <p:cTn id="53" fill="hold">
                            <p:stCondLst>
                              <p:cond delay="4500"/>
                            </p:stCondLst>
                            <p:childTnLst>
                              <p:par>
                                <p:cTn id="54" presetID="53" presetClass="entr" presetSubtype="16" fill="hold" nodeType="afterEffect">
                                  <p:stCondLst>
                                    <p:cond delay="0"/>
                                  </p:stCondLst>
                                  <p:childTnLst>
                                    <p:set>
                                      <p:cBhvr>
                                        <p:cTn id="55" dur="1" fill="hold">
                                          <p:stCondLst>
                                            <p:cond delay="0"/>
                                          </p:stCondLst>
                                        </p:cTn>
                                        <p:tgtEl>
                                          <p:spTgt spid="60"/>
                                        </p:tgtEl>
                                        <p:attrNameLst>
                                          <p:attrName>style.visibility</p:attrName>
                                        </p:attrNameLst>
                                      </p:cBhvr>
                                      <p:to>
                                        <p:strVal val="visible"/>
                                      </p:to>
                                    </p:set>
                                    <p:anim calcmode="lin" valueType="num">
                                      <p:cBhvr>
                                        <p:cTn id="56" dur="500" fill="hold"/>
                                        <p:tgtEl>
                                          <p:spTgt spid="60"/>
                                        </p:tgtEl>
                                        <p:attrNameLst>
                                          <p:attrName>ppt_w</p:attrName>
                                        </p:attrNameLst>
                                      </p:cBhvr>
                                      <p:tavLst>
                                        <p:tav tm="0">
                                          <p:val>
                                            <p:fltVal val="0"/>
                                          </p:val>
                                        </p:tav>
                                        <p:tav tm="100000">
                                          <p:val>
                                            <p:strVal val="#ppt_w"/>
                                          </p:val>
                                        </p:tav>
                                      </p:tavLst>
                                    </p:anim>
                                    <p:anim calcmode="lin" valueType="num">
                                      <p:cBhvr>
                                        <p:cTn id="57" dur="500" fill="hold"/>
                                        <p:tgtEl>
                                          <p:spTgt spid="60"/>
                                        </p:tgtEl>
                                        <p:attrNameLst>
                                          <p:attrName>ppt_h</p:attrName>
                                        </p:attrNameLst>
                                      </p:cBhvr>
                                      <p:tavLst>
                                        <p:tav tm="0">
                                          <p:val>
                                            <p:fltVal val="0"/>
                                          </p:val>
                                        </p:tav>
                                        <p:tav tm="100000">
                                          <p:val>
                                            <p:strVal val="#ppt_h"/>
                                          </p:val>
                                        </p:tav>
                                      </p:tavLst>
                                    </p:anim>
                                    <p:animEffect transition="in" filter="fade">
                                      <p:cBhvr>
                                        <p:cTn id="58" dur="500"/>
                                        <p:tgtEl>
                                          <p:spTgt spid="60"/>
                                        </p:tgtEl>
                                      </p:cBhvr>
                                    </p:animEffect>
                                  </p:childTnLst>
                                </p:cTn>
                              </p:par>
                            </p:childTnLst>
                          </p:cTn>
                        </p:par>
                        <p:par>
                          <p:cTn id="59" fill="hold">
                            <p:stCondLst>
                              <p:cond delay="5000"/>
                            </p:stCondLst>
                            <p:childTnLst>
                              <p:par>
                                <p:cTn id="60" presetID="42" presetClass="entr" presetSubtype="0" fill="hold" grpId="0" nodeType="afterEffect">
                                  <p:stCondLst>
                                    <p:cond delay="0"/>
                                  </p:stCondLst>
                                  <p:childTnLst>
                                    <p:set>
                                      <p:cBhvr>
                                        <p:cTn id="61" dur="1" fill="hold">
                                          <p:stCondLst>
                                            <p:cond delay="0"/>
                                          </p:stCondLst>
                                        </p:cTn>
                                        <p:tgtEl>
                                          <p:spTgt spid="36"/>
                                        </p:tgtEl>
                                        <p:attrNameLst>
                                          <p:attrName>style.visibility</p:attrName>
                                        </p:attrNameLst>
                                      </p:cBhvr>
                                      <p:to>
                                        <p:strVal val="visible"/>
                                      </p:to>
                                    </p:set>
                                    <p:animEffect transition="in" filter="fade">
                                      <p:cBhvr>
                                        <p:cTn id="62" dur="1000"/>
                                        <p:tgtEl>
                                          <p:spTgt spid="36"/>
                                        </p:tgtEl>
                                      </p:cBhvr>
                                    </p:animEffect>
                                    <p:anim calcmode="lin" valueType="num">
                                      <p:cBhvr>
                                        <p:cTn id="63" dur="1000" fill="hold"/>
                                        <p:tgtEl>
                                          <p:spTgt spid="36"/>
                                        </p:tgtEl>
                                        <p:attrNameLst>
                                          <p:attrName>ppt_x</p:attrName>
                                        </p:attrNameLst>
                                      </p:cBhvr>
                                      <p:tavLst>
                                        <p:tav tm="0">
                                          <p:val>
                                            <p:strVal val="#ppt_x"/>
                                          </p:val>
                                        </p:tav>
                                        <p:tav tm="100000">
                                          <p:val>
                                            <p:strVal val="#ppt_x"/>
                                          </p:val>
                                        </p:tav>
                                      </p:tavLst>
                                    </p:anim>
                                    <p:anim calcmode="lin" valueType="num">
                                      <p:cBhvr>
                                        <p:cTn id="64" dur="1000" fill="hold"/>
                                        <p:tgtEl>
                                          <p:spTgt spid="36"/>
                                        </p:tgtEl>
                                        <p:attrNameLst>
                                          <p:attrName>ppt_y</p:attrName>
                                        </p:attrNameLst>
                                      </p:cBhvr>
                                      <p:tavLst>
                                        <p:tav tm="0">
                                          <p:val>
                                            <p:strVal val="#ppt_y+.1"/>
                                          </p:val>
                                        </p:tav>
                                        <p:tav tm="100000">
                                          <p:val>
                                            <p:strVal val="#ppt_y"/>
                                          </p:val>
                                        </p:tav>
                                      </p:tavLst>
                                    </p:anim>
                                  </p:childTnLst>
                                </p:cTn>
                              </p:par>
                              <p:par>
                                <p:cTn id="65" presetID="42" presetClass="entr" presetSubtype="0" fill="hold" grpId="0" nodeType="with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fade">
                                      <p:cBhvr>
                                        <p:cTn id="67" dur="1000"/>
                                        <p:tgtEl>
                                          <p:spTgt spid="69"/>
                                        </p:tgtEl>
                                      </p:cBhvr>
                                    </p:animEffect>
                                    <p:anim calcmode="lin" valueType="num">
                                      <p:cBhvr>
                                        <p:cTn id="68" dur="1000" fill="hold"/>
                                        <p:tgtEl>
                                          <p:spTgt spid="69"/>
                                        </p:tgtEl>
                                        <p:attrNameLst>
                                          <p:attrName>ppt_x</p:attrName>
                                        </p:attrNameLst>
                                      </p:cBhvr>
                                      <p:tavLst>
                                        <p:tav tm="0">
                                          <p:val>
                                            <p:strVal val="#ppt_x"/>
                                          </p:val>
                                        </p:tav>
                                        <p:tav tm="100000">
                                          <p:val>
                                            <p:strVal val="#ppt_x"/>
                                          </p:val>
                                        </p:tav>
                                      </p:tavLst>
                                    </p:anim>
                                    <p:anim calcmode="lin" valueType="num">
                                      <p:cBhvr>
                                        <p:cTn id="69" dur="1000" fill="hold"/>
                                        <p:tgtEl>
                                          <p:spTgt spid="69"/>
                                        </p:tgtEl>
                                        <p:attrNameLst>
                                          <p:attrName>ppt_y</p:attrName>
                                        </p:attrNameLst>
                                      </p:cBhvr>
                                      <p:tavLst>
                                        <p:tav tm="0">
                                          <p:val>
                                            <p:strVal val="#ppt_y+.1"/>
                                          </p:val>
                                        </p:tav>
                                        <p:tav tm="100000">
                                          <p:val>
                                            <p:strVal val="#ppt_y"/>
                                          </p:val>
                                        </p:tav>
                                      </p:tavLst>
                                    </p:anim>
                                  </p:childTnLst>
                                </p:cTn>
                              </p:par>
                            </p:childTnLst>
                          </p:cTn>
                        </p:par>
                        <p:par>
                          <p:cTn id="70" fill="hold">
                            <p:stCondLst>
                              <p:cond delay="6000"/>
                            </p:stCondLst>
                            <p:childTnLst>
                              <p:par>
                                <p:cTn id="71" presetID="53" presetClass="entr" presetSubtype="16" fill="hold" nodeType="afterEffect">
                                  <p:stCondLst>
                                    <p:cond delay="0"/>
                                  </p:stCondLst>
                                  <p:childTnLst>
                                    <p:set>
                                      <p:cBhvr>
                                        <p:cTn id="72" dur="1" fill="hold">
                                          <p:stCondLst>
                                            <p:cond delay="0"/>
                                          </p:stCondLst>
                                        </p:cTn>
                                        <p:tgtEl>
                                          <p:spTgt spid="50"/>
                                        </p:tgtEl>
                                        <p:attrNameLst>
                                          <p:attrName>style.visibility</p:attrName>
                                        </p:attrNameLst>
                                      </p:cBhvr>
                                      <p:to>
                                        <p:strVal val="visible"/>
                                      </p:to>
                                    </p:set>
                                    <p:anim calcmode="lin" valueType="num">
                                      <p:cBhvr>
                                        <p:cTn id="73" dur="500" fill="hold"/>
                                        <p:tgtEl>
                                          <p:spTgt spid="50"/>
                                        </p:tgtEl>
                                        <p:attrNameLst>
                                          <p:attrName>ppt_w</p:attrName>
                                        </p:attrNameLst>
                                      </p:cBhvr>
                                      <p:tavLst>
                                        <p:tav tm="0">
                                          <p:val>
                                            <p:fltVal val="0"/>
                                          </p:val>
                                        </p:tav>
                                        <p:tav tm="100000">
                                          <p:val>
                                            <p:strVal val="#ppt_w"/>
                                          </p:val>
                                        </p:tav>
                                      </p:tavLst>
                                    </p:anim>
                                    <p:anim calcmode="lin" valueType="num">
                                      <p:cBhvr>
                                        <p:cTn id="74" dur="500" fill="hold"/>
                                        <p:tgtEl>
                                          <p:spTgt spid="50"/>
                                        </p:tgtEl>
                                        <p:attrNameLst>
                                          <p:attrName>ppt_h</p:attrName>
                                        </p:attrNameLst>
                                      </p:cBhvr>
                                      <p:tavLst>
                                        <p:tav tm="0">
                                          <p:val>
                                            <p:fltVal val="0"/>
                                          </p:val>
                                        </p:tav>
                                        <p:tav tm="100000">
                                          <p:val>
                                            <p:strVal val="#ppt_h"/>
                                          </p:val>
                                        </p:tav>
                                      </p:tavLst>
                                    </p:anim>
                                    <p:animEffect transition="in" filter="fade">
                                      <p:cBhvr>
                                        <p:cTn id="75" dur="500"/>
                                        <p:tgtEl>
                                          <p:spTgt spid="50"/>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39"/>
                                        </p:tgtEl>
                                        <p:attrNameLst>
                                          <p:attrName>style.visibility</p:attrName>
                                        </p:attrNameLst>
                                      </p:cBhvr>
                                      <p:to>
                                        <p:strVal val="visible"/>
                                      </p:to>
                                    </p:set>
                                    <p:animEffect transition="in" filter="fade">
                                      <p:cBhvr>
                                        <p:cTn id="79" dur="1000"/>
                                        <p:tgtEl>
                                          <p:spTgt spid="39"/>
                                        </p:tgtEl>
                                      </p:cBhvr>
                                    </p:animEffect>
                                    <p:anim calcmode="lin" valueType="num">
                                      <p:cBhvr>
                                        <p:cTn id="80" dur="1000" fill="hold"/>
                                        <p:tgtEl>
                                          <p:spTgt spid="39"/>
                                        </p:tgtEl>
                                        <p:attrNameLst>
                                          <p:attrName>ppt_x</p:attrName>
                                        </p:attrNameLst>
                                      </p:cBhvr>
                                      <p:tavLst>
                                        <p:tav tm="0">
                                          <p:val>
                                            <p:strVal val="#ppt_x"/>
                                          </p:val>
                                        </p:tav>
                                        <p:tav tm="100000">
                                          <p:val>
                                            <p:strVal val="#ppt_x"/>
                                          </p:val>
                                        </p:tav>
                                      </p:tavLst>
                                    </p:anim>
                                    <p:anim calcmode="lin" valueType="num">
                                      <p:cBhvr>
                                        <p:cTn id="81" dur="1000" fill="hold"/>
                                        <p:tgtEl>
                                          <p:spTgt spid="39"/>
                                        </p:tgtEl>
                                        <p:attrNameLst>
                                          <p:attrName>ppt_y</p:attrName>
                                        </p:attrNameLst>
                                      </p:cBhvr>
                                      <p:tavLst>
                                        <p:tav tm="0">
                                          <p:val>
                                            <p:strVal val="#ppt_y+.1"/>
                                          </p:val>
                                        </p:tav>
                                        <p:tav tm="100000">
                                          <p:val>
                                            <p:strVal val="#ppt_y"/>
                                          </p:val>
                                        </p:tav>
                                      </p:tavLst>
                                    </p:anim>
                                  </p:childTnLst>
                                </p:cTn>
                              </p:par>
                              <p:par>
                                <p:cTn id="82" presetID="42" presetClass="entr" presetSubtype="0" fill="hold" grpId="0" nodeType="withEffect">
                                  <p:stCondLst>
                                    <p:cond delay="0"/>
                                  </p:stCondLst>
                                  <p:childTnLst>
                                    <p:set>
                                      <p:cBhvr>
                                        <p:cTn id="83" dur="1" fill="hold">
                                          <p:stCondLst>
                                            <p:cond delay="0"/>
                                          </p:stCondLst>
                                        </p:cTn>
                                        <p:tgtEl>
                                          <p:spTgt spid="70"/>
                                        </p:tgtEl>
                                        <p:attrNameLst>
                                          <p:attrName>style.visibility</p:attrName>
                                        </p:attrNameLst>
                                      </p:cBhvr>
                                      <p:to>
                                        <p:strVal val="visible"/>
                                      </p:to>
                                    </p:set>
                                    <p:animEffect transition="in" filter="fade">
                                      <p:cBhvr>
                                        <p:cTn id="84" dur="1000"/>
                                        <p:tgtEl>
                                          <p:spTgt spid="70"/>
                                        </p:tgtEl>
                                      </p:cBhvr>
                                    </p:animEffect>
                                    <p:anim calcmode="lin" valueType="num">
                                      <p:cBhvr>
                                        <p:cTn id="85" dur="1000" fill="hold"/>
                                        <p:tgtEl>
                                          <p:spTgt spid="70"/>
                                        </p:tgtEl>
                                        <p:attrNameLst>
                                          <p:attrName>ppt_x</p:attrName>
                                        </p:attrNameLst>
                                      </p:cBhvr>
                                      <p:tavLst>
                                        <p:tav tm="0">
                                          <p:val>
                                            <p:strVal val="#ppt_x"/>
                                          </p:val>
                                        </p:tav>
                                        <p:tav tm="100000">
                                          <p:val>
                                            <p:strVal val="#ppt_x"/>
                                          </p:val>
                                        </p:tav>
                                      </p:tavLst>
                                    </p:anim>
                                    <p:anim calcmode="lin" valueType="num">
                                      <p:cBhvr>
                                        <p:cTn id="86" dur="1000" fill="hold"/>
                                        <p:tgtEl>
                                          <p:spTgt spid="70"/>
                                        </p:tgtEl>
                                        <p:attrNameLst>
                                          <p:attrName>ppt_y</p:attrName>
                                        </p:attrNameLst>
                                      </p:cBhvr>
                                      <p:tavLst>
                                        <p:tav tm="0">
                                          <p:val>
                                            <p:strVal val="#ppt_y+.1"/>
                                          </p:val>
                                        </p:tav>
                                        <p:tav tm="100000">
                                          <p:val>
                                            <p:strVal val="#ppt_y"/>
                                          </p:val>
                                        </p:tav>
                                      </p:tavLst>
                                    </p:anim>
                                  </p:childTnLst>
                                </p:cTn>
                              </p:par>
                            </p:childTnLst>
                          </p:cTn>
                        </p:par>
                        <p:par>
                          <p:cTn id="87" fill="hold">
                            <p:stCondLst>
                              <p:cond delay="7500"/>
                            </p:stCondLst>
                            <p:childTnLst>
                              <p:par>
                                <p:cTn id="88" presetID="53" presetClass="entr" presetSubtype="16" fill="hold" nodeType="afterEffect">
                                  <p:stCondLst>
                                    <p:cond delay="0"/>
                                  </p:stCondLst>
                                  <p:childTnLst>
                                    <p:set>
                                      <p:cBhvr>
                                        <p:cTn id="89" dur="1" fill="hold">
                                          <p:stCondLst>
                                            <p:cond delay="0"/>
                                          </p:stCondLst>
                                        </p:cTn>
                                        <p:tgtEl>
                                          <p:spTgt spid="55"/>
                                        </p:tgtEl>
                                        <p:attrNameLst>
                                          <p:attrName>style.visibility</p:attrName>
                                        </p:attrNameLst>
                                      </p:cBhvr>
                                      <p:to>
                                        <p:strVal val="visible"/>
                                      </p:to>
                                    </p:set>
                                    <p:anim calcmode="lin" valueType="num">
                                      <p:cBhvr>
                                        <p:cTn id="90" dur="500" fill="hold"/>
                                        <p:tgtEl>
                                          <p:spTgt spid="55"/>
                                        </p:tgtEl>
                                        <p:attrNameLst>
                                          <p:attrName>ppt_w</p:attrName>
                                        </p:attrNameLst>
                                      </p:cBhvr>
                                      <p:tavLst>
                                        <p:tav tm="0">
                                          <p:val>
                                            <p:fltVal val="0"/>
                                          </p:val>
                                        </p:tav>
                                        <p:tav tm="100000">
                                          <p:val>
                                            <p:strVal val="#ppt_w"/>
                                          </p:val>
                                        </p:tav>
                                      </p:tavLst>
                                    </p:anim>
                                    <p:anim calcmode="lin" valueType="num">
                                      <p:cBhvr>
                                        <p:cTn id="91" dur="500" fill="hold"/>
                                        <p:tgtEl>
                                          <p:spTgt spid="55"/>
                                        </p:tgtEl>
                                        <p:attrNameLst>
                                          <p:attrName>ppt_h</p:attrName>
                                        </p:attrNameLst>
                                      </p:cBhvr>
                                      <p:tavLst>
                                        <p:tav tm="0">
                                          <p:val>
                                            <p:fltVal val="0"/>
                                          </p:val>
                                        </p:tav>
                                        <p:tav tm="100000">
                                          <p:val>
                                            <p:strVal val="#ppt_h"/>
                                          </p:val>
                                        </p:tav>
                                      </p:tavLst>
                                    </p:anim>
                                    <p:animEffect transition="in" filter="fade">
                                      <p:cBhvr>
                                        <p:cTn id="92"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34" grpId="0" animBg="1"/>
      <p:bldP spid="36" grpId="0" animBg="1"/>
      <p:bldP spid="37" grpId="0" animBg="1"/>
      <p:bldP spid="39" grpId="0" animBg="1"/>
      <p:bldP spid="65" grpId="0"/>
      <p:bldP spid="66" grpId="0"/>
      <p:bldP spid="67" grpId="0"/>
      <p:bldP spid="68" grpId="0"/>
      <p:bldP spid="69" grpId="0"/>
      <p:bldP spid="70" grpId="0"/>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4" name="Freeform 7"/>
          <p:cNvSpPr>
            <a:spLocks/>
          </p:cNvSpPr>
          <p:nvPr/>
        </p:nvSpPr>
        <p:spPr bwMode="auto">
          <a:xfrm>
            <a:off x="7733499" y="1099878"/>
            <a:ext cx="734347" cy="734347"/>
          </a:xfrm>
          <a:custGeom>
            <a:avLst/>
            <a:gdLst>
              <a:gd name="T0" fmla="*/ 211 w 420"/>
              <a:gd name="T1" fmla="*/ 0 h 420"/>
              <a:gd name="T2" fmla="*/ 247 w 420"/>
              <a:gd name="T3" fmla="*/ 4 h 420"/>
              <a:gd name="T4" fmla="*/ 283 w 420"/>
              <a:gd name="T5" fmla="*/ 13 h 420"/>
              <a:gd name="T6" fmla="*/ 315 w 420"/>
              <a:gd name="T7" fmla="*/ 28 h 420"/>
              <a:gd name="T8" fmla="*/ 345 w 420"/>
              <a:gd name="T9" fmla="*/ 49 h 420"/>
              <a:gd name="T10" fmla="*/ 370 w 420"/>
              <a:gd name="T11" fmla="*/ 74 h 420"/>
              <a:gd name="T12" fmla="*/ 391 w 420"/>
              <a:gd name="T13" fmla="*/ 104 h 420"/>
              <a:gd name="T14" fmla="*/ 407 w 420"/>
              <a:gd name="T15" fmla="*/ 137 h 420"/>
              <a:gd name="T16" fmla="*/ 416 w 420"/>
              <a:gd name="T17" fmla="*/ 172 h 420"/>
              <a:gd name="T18" fmla="*/ 420 w 420"/>
              <a:gd name="T19" fmla="*/ 210 h 420"/>
              <a:gd name="T20" fmla="*/ 416 w 420"/>
              <a:gd name="T21" fmla="*/ 247 h 420"/>
              <a:gd name="T22" fmla="*/ 407 w 420"/>
              <a:gd name="T23" fmla="*/ 282 h 420"/>
              <a:gd name="T24" fmla="*/ 391 w 420"/>
              <a:gd name="T25" fmla="*/ 315 h 420"/>
              <a:gd name="T26" fmla="*/ 370 w 420"/>
              <a:gd name="T27" fmla="*/ 345 h 420"/>
              <a:gd name="T28" fmla="*/ 345 w 420"/>
              <a:gd name="T29" fmla="*/ 370 h 420"/>
              <a:gd name="T30" fmla="*/ 315 w 420"/>
              <a:gd name="T31" fmla="*/ 391 h 420"/>
              <a:gd name="T32" fmla="*/ 283 w 420"/>
              <a:gd name="T33" fmla="*/ 407 h 420"/>
              <a:gd name="T34" fmla="*/ 247 w 420"/>
              <a:gd name="T35" fmla="*/ 416 h 420"/>
              <a:gd name="T36" fmla="*/ 211 w 420"/>
              <a:gd name="T37" fmla="*/ 420 h 420"/>
              <a:gd name="T38" fmla="*/ 173 w 420"/>
              <a:gd name="T39" fmla="*/ 416 h 420"/>
              <a:gd name="T40" fmla="*/ 137 w 420"/>
              <a:gd name="T41" fmla="*/ 407 h 420"/>
              <a:gd name="T42" fmla="*/ 104 w 420"/>
              <a:gd name="T43" fmla="*/ 391 h 420"/>
              <a:gd name="T44" fmla="*/ 74 w 420"/>
              <a:gd name="T45" fmla="*/ 370 h 420"/>
              <a:gd name="T46" fmla="*/ 50 w 420"/>
              <a:gd name="T47" fmla="*/ 345 h 420"/>
              <a:gd name="T48" fmla="*/ 29 w 420"/>
              <a:gd name="T49" fmla="*/ 315 h 420"/>
              <a:gd name="T50" fmla="*/ 13 w 420"/>
              <a:gd name="T51" fmla="*/ 282 h 420"/>
              <a:gd name="T52" fmla="*/ 4 w 420"/>
              <a:gd name="T53" fmla="*/ 247 h 420"/>
              <a:gd name="T54" fmla="*/ 0 w 420"/>
              <a:gd name="T55" fmla="*/ 210 h 420"/>
              <a:gd name="T56" fmla="*/ 4 w 420"/>
              <a:gd name="T57" fmla="*/ 172 h 420"/>
              <a:gd name="T58" fmla="*/ 13 w 420"/>
              <a:gd name="T59" fmla="*/ 137 h 420"/>
              <a:gd name="T60" fmla="*/ 29 w 420"/>
              <a:gd name="T61" fmla="*/ 104 h 420"/>
              <a:gd name="T62" fmla="*/ 50 w 420"/>
              <a:gd name="T63" fmla="*/ 74 h 420"/>
              <a:gd name="T64" fmla="*/ 74 w 420"/>
              <a:gd name="T65" fmla="*/ 49 h 420"/>
              <a:gd name="T66" fmla="*/ 104 w 420"/>
              <a:gd name="T67" fmla="*/ 28 h 420"/>
              <a:gd name="T68" fmla="*/ 137 w 420"/>
              <a:gd name="T69" fmla="*/ 13 h 420"/>
              <a:gd name="T70" fmla="*/ 173 w 420"/>
              <a:gd name="T71" fmla="*/ 4 h 420"/>
              <a:gd name="T72" fmla="*/ 211 w 420"/>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20">
                <a:moveTo>
                  <a:pt x="211" y="0"/>
                </a:moveTo>
                <a:lnTo>
                  <a:pt x="247" y="4"/>
                </a:lnTo>
                <a:lnTo>
                  <a:pt x="283" y="13"/>
                </a:lnTo>
                <a:lnTo>
                  <a:pt x="315" y="28"/>
                </a:lnTo>
                <a:lnTo>
                  <a:pt x="345" y="49"/>
                </a:lnTo>
                <a:lnTo>
                  <a:pt x="370" y="74"/>
                </a:lnTo>
                <a:lnTo>
                  <a:pt x="391" y="104"/>
                </a:lnTo>
                <a:lnTo>
                  <a:pt x="407" y="137"/>
                </a:lnTo>
                <a:lnTo>
                  <a:pt x="416" y="172"/>
                </a:lnTo>
                <a:lnTo>
                  <a:pt x="420" y="210"/>
                </a:lnTo>
                <a:lnTo>
                  <a:pt x="416" y="247"/>
                </a:lnTo>
                <a:lnTo>
                  <a:pt x="407" y="282"/>
                </a:lnTo>
                <a:lnTo>
                  <a:pt x="391" y="315"/>
                </a:lnTo>
                <a:lnTo>
                  <a:pt x="370" y="345"/>
                </a:lnTo>
                <a:lnTo>
                  <a:pt x="345" y="370"/>
                </a:lnTo>
                <a:lnTo>
                  <a:pt x="315" y="391"/>
                </a:lnTo>
                <a:lnTo>
                  <a:pt x="283" y="407"/>
                </a:lnTo>
                <a:lnTo>
                  <a:pt x="247" y="416"/>
                </a:lnTo>
                <a:lnTo>
                  <a:pt x="211" y="420"/>
                </a:lnTo>
                <a:lnTo>
                  <a:pt x="173" y="416"/>
                </a:lnTo>
                <a:lnTo>
                  <a:pt x="137" y="407"/>
                </a:lnTo>
                <a:lnTo>
                  <a:pt x="104" y="391"/>
                </a:lnTo>
                <a:lnTo>
                  <a:pt x="74" y="370"/>
                </a:lnTo>
                <a:lnTo>
                  <a:pt x="50" y="345"/>
                </a:lnTo>
                <a:lnTo>
                  <a:pt x="29" y="315"/>
                </a:lnTo>
                <a:lnTo>
                  <a:pt x="13" y="282"/>
                </a:lnTo>
                <a:lnTo>
                  <a:pt x="4" y="247"/>
                </a:lnTo>
                <a:lnTo>
                  <a:pt x="0" y="210"/>
                </a:lnTo>
                <a:lnTo>
                  <a:pt x="4" y="172"/>
                </a:lnTo>
                <a:lnTo>
                  <a:pt x="13" y="137"/>
                </a:lnTo>
                <a:lnTo>
                  <a:pt x="29" y="104"/>
                </a:lnTo>
                <a:lnTo>
                  <a:pt x="50" y="74"/>
                </a:lnTo>
                <a:lnTo>
                  <a:pt x="74" y="49"/>
                </a:lnTo>
                <a:lnTo>
                  <a:pt x="104" y="28"/>
                </a:lnTo>
                <a:lnTo>
                  <a:pt x="137" y="13"/>
                </a:lnTo>
                <a:lnTo>
                  <a:pt x="173" y="4"/>
                </a:lnTo>
                <a:lnTo>
                  <a:pt x="211" y="0"/>
                </a:lnTo>
                <a:close/>
              </a:path>
            </a:pathLst>
          </a:custGeom>
          <a:solidFill>
            <a:srgbClr val="FF7467"/>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30" name="Freeform 15"/>
          <p:cNvSpPr>
            <a:spLocks/>
          </p:cNvSpPr>
          <p:nvPr/>
        </p:nvSpPr>
        <p:spPr bwMode="auto">
          <a:xfrm>
            <a:off x="5222737" y="1474045"/>
            <a:ext cx="2411104" cy="1288603"/>
          </a:xfrm>
          <a:custGeom>
            <a:avLst/>
            <a:gdLst>
              <a:gd name="T0" fmla="*/ 1237 w 1379"/>
              <a:gd name="T1" fmla="*/ 0 h 737"/>
              <a:gd name="T2" fmla="*/ 1379 w 1379"/>
              <a:gd name="T3" fmla="*/ 0 h 737"/>
              <a:gd name="T4" fmla="*/ 1376 w 1379"/>
              <a:gd name="T5" fmla="*/ 75 h 737"/>
              <a:gd name="T6" fmla="*/ 1364 w 1379"/>
              <a:gd name="T7" fmla="*/ 148 h 737"/>
              <a:gd name="T8" fmla="*/ 1345 w 1379"/>
              <a:gd name="T9" fmla="*/ 219 h 737"/>
              <a:gd name="T10" fmla="*/ 1321 w 1379"/>
              <a:gd name="T11" fmla="*/ 286 h 737"/>
              <a:gd name="T12" fmla="*/ 1290 w 1379"/>
              <a:gd name="T13" fmla="*/ 350 h 737"/>
              <a:gd name="T14" fmla="*/ 1252 w 1379"/>
              <a:gd name="T15" fmla="*/ 411 h 737"/>
              <a:gd name="T16" fmla="*/ 1211 w 1379"/>
              <a:gd name="T17" fmla="*/ 468 h 737"/>
              <a:gd name="T18" fmla="*/ 1162 w 1379"/>
              <a:gd name="T19" fmla="*/ 520 h 737"/>
              <a:gd name="T20" fmla="*/ 1110 w 1379"/>
              <a:gd name="T21" fmla="*/ 569 h 737"/>
              <a:gd name="T22" fmla="*/ 1053 w 1379"/>
              <a:gd name="T23" fmla="*/ 610 h 737"/>
              <a:gd name="T24" fmla="*/ 992 w 1379"/>
              <a:gd name="T25" fmla="*/ 647 h 737"/>
              <a:gd name="T26" fmla="*/ 928 w 1379"/>
              <a:gd name="T27" fmla="*/ 678 h 737"/>
              <a:gd name="T28" fmla="*/ 860 w 1379"/>
              <a:gd name="T29" fmla="*/ 703 h 737"/>
              <a:gd name="T30" fmla="*/ 789 w 1379"/>
              <a:gd name="T31" fmla="*/ 722 h 737"/>
              <a:gd name="T32" fmla="*/ 716 w 1379"/>
              <a:gd name="T33" fmla="*/ 733 h 737"/>
              <a:gd name="T34" fmla="*/ 640 w 1379"/>
              <a:gd name="T35" fmla="*/ 737 h 737"/>
              <a:gd name="T36" fmla="*/ 566 w 1379"/>
              <a:gd name="T37" fmla="*/ 733 h 737"/>
              <a:gd name="T38" fmla="*/ 494 w 1379"/>
              <a:gd name="T39" fmla="*/ 723 h 737"/>
              <a:gd name="T40" fmla="*/ 425 w 1379"/>
              <a:gd name="T41" fmla="*/ 705 h 737"/>
              <a:gd name="T42" fmla="*/ 360 w 1379"/>
              <a:gd name="T43" fmla="*/ 681 h 737"/>
              <a:gd name="T44" fmla="*/ 295 w 1379"/>
              <a:gd name="T45" fmla="*/ 651 h 737"/>
              <a:gd name="T46" fmla="*/ 235 w 1379"/>
              <a:gd name="T47" fmla="*/ 616 h 737"/>
              <a:gd name="T48" fmla="*/ 179 w 1379"/>
              <a:gd name="T49" fmla="*/ 575 h 737"/>
              <a:gd name="T50" fmla="*/ 128 w 1379"/>
              <a:gd name="T51" fmla="*/ 529 h 737"/>
              <a:gd name="T52" fmla="*/ 79 w 1379"/>
              <a:gd name="T53" fmla="*/ 478 h 737"/>
              <a:gd name="T54" fmla="*/ 38 w 1379"/>
              <a:gd name="T55" fmla="*/ 423 h 737"/>
              <a:gd name="T56" fmla="*/ 0 w 1379"/>
              <a:gd name="T57" fmla="*/ 366 h 737"/>
              <a:gd name="T58" fmla="*/ 123 w 1379"/>
              <a:gd name="T59" fmla="*/ 295 h 737"/>
              <a:gd name="T60" fmla="*/ 157 w 1379"/>
              <a:gd name="T61" fmla="*/ 346 h 737"/>
              <a:gd name="T62" fmla="*/ 196 w 1379"/>
              <a:gd name="T63" fmla="*/ 394 h 737"/>
              <a:gd name="T64" fmla="*/ 239 w 1379"/>
              <a:gd name="T65" fmla="*/ 438 h 737"/>
              <a:gd name="T66" fmla="*/ 286 w 1379"/>
              <a:gd name="T67" fmla="*/ 477 h 737"/>
              <a:gd name="T68" fmla="*/ 337 w 1379"/>
              <a:gd name="T69" fmla="*/ 511 h 737"/>
              <a:gd name="T70" fmla="*/ 392 w 1379"/>
              <a:gd name="T71" fmla="*/ 540 h 737"/>
              <a:gd name="T72" fmla="*/ 451 w 1379"/>
              <a:gd name="T73" fmla="*/ 563 h 737"/>
              <a:gd name="T74" fmla="*/ 511 w 1379"/>
              <a:gd name="T75" fmla="*/ 580 h 737"/>
              <a:gd name="T76" fmla="*/ 574 w 1379"/>
              <a:gd name="T77" fmla="*/ 591 h 737"/>
              <a:gd name="T78" fmla="*/ 640 w 1379"/>
              <a:gd name="T79" fmla="*/ 593 h 737"/>
              <a:gd name="T80" fmla="*/ 709 w 1379"/>
              <a:gd name="T81" fmla="*/ 589 h 737"/>
              <a:gd name="T82" fmla="*/ 777 w 1379"/>
              <a:gd name="T83" fmla="*/ 578 h 737"/>
              <a:gd name="T84" fmla="*/ 841 w 1379"/>
              <a:gd name="T85" fmla="*/ 559 h 737"/>
              <a:gd name="T86" fmla="*/ 903 w 1379"/>
              <a:gd name="T87" fmla="*/ 533 h 737"/>
              <a:gd name="T88" fmla="*/ 959 w 1379"/>
              <a:gd name="T89" fmla="*/ 502 h 737"/>
              <a:gd name="T90" fmla="*/ 1013 w 1379"/>
              <a:gd name="T91" fmla="*/ 464 h 737"/>
              <a:gd name="T92" fmla="*/ 1061 w 1379"/>
              <a:gd name="T93" fmla="*/ 419 h 737"/>
              <a:gd name="T94" fmla="*/ 1106 w 1379"/>
              <a:gd name="T95" fmla="*/ 371 h 737"/>
              <a:gd name="T96" fmla="*/ 1144 w 1379"/>
              <a:gd name="T97" fmla="*/ 318 h 737"/>
              <a:gd name="T98" fmla="*/ 1175 w 1379"/>
              <a:gd name="T99" fmla="*/ 261 h 737"/>
              <a:gd name="T100" fmla="*/ 1201 w 1379"/>
              <a:gd name="T101" fmla="*/ 201 h 737"/>
              <a:gd name="T102" fmla="*/ 1221 w 1379"/>
              <a:gd name="T103" fmla="*/ 137 h 737"/>
              <a:gd name="T104" fmla="*/ 1233 w 1379"/>
              <a:gd name="T105" fmla="*/ 70 h 737"/>
              <a:gd name="T106" fmla="*/ 1237 w 1379"/>
              <a:gd name="T107" fmla="*/ 0 h 73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379" h="737">
                <a:moveTo>
                  <a:pt x="1237" y="0"/>
                </a:moveTo>
                <a:lnTo>
                  <a:pt x="1379" y="0"/>
                </a:lnTo>
                <a:lnTo>
                  <a:pt x="1376" y="75"/>
                </a:lnTo>
                <a:lnTo>
                  <a:pt x="1364" y="148"/>
                </a:lnTo>
                <a:lnTo>
                  <a:pt x="1345" y="219"/>
                </a:lnTo>
                <a:lnTo>
                  <a:pt x="1321" y="286"/>
                </a:lnTo>
                <a:lnTo>
                  <a:pt x="1290" y="350"/>
                </a:lnTo>
                <a:lnTo>
                  <a:pt x="1252" y="411"/>
                </a:lnTo>
                <a:lnTo>
                  <a:pt x="1211" y="468"/>
                </a:lnTo>
                <a:lnTo>
                  <a:pt x="1162" y="520"/>
                </a:lnTo>
                <a:lnTo>
                  <a:pt x="1110" y="569"/>
                </a:lnTo>
                <a:lnTo>
                  <a:pt x="1053" y="610"/>
                </a:lnTo>
                <a:lnTo>
                  <a:pt x="992" y="647"/>
                </a:lnTo>
                <a:lnTo>
                  <a:pt x="928" y="678"/>
                </a:lnTo>
                <a:lnTo>
                  <a:pt x="860" y="703"/>
                </a:lnTo>
                <a:lnTo>
                  <a:pt x="789" y="722"/>
                </a:lnTo>
                <a:lnTo>
                  <a:pt x="716" y="733"/>
                </a:lnTo>
                <a:lnTo>
                  <a:pt x="640" y="737"/>
                </a:lnTo>
                <a:lnTo>
                  <a:pt x="566" y="733"/>
                </a:lnTo>
                <a:lnTo>
                  <a:pt x="494" y="723"/>
                </a:lnTo>
                <a:lnTo>
                  <a:pt x="425" y="705"/>
                </a:lnTo>
                <a:lnTo>
                  <a:pt x="360" y="681"/>
                </a:lnTo>
                <a:lnTo>
                  <a:pt x="295" y="651"/>
                </a:lnTo>
                <a:lnTo>
                  <a:pt x="235" y="616"/>
                </a:lnTo>
                <a:lnTo>
                  <a:pt x="179" y="575"/>
                </a:lnTo>
                <a:lnTo>
                  <a:pt x="128" y="529"/>
                </a:lnTo>
                <a:lnTo>
                  <a:pt x="79" y="478"/>
                </a:lnTo>
                <a:lnTo>
                  <a:pt x="38" y="423"/>
                </a:lnTo>
                <a:lnTo>
                  <a:pt x="0" y="366"/>
                </a:lnTo>
                <a:lnTo>
                  <a:pt x="123" y="295"/>
                </a:lnTo>
                <a:lnTo>
                  <a:pt x="157" y="346"/>
                </a:lnTo>
                <a:lnTo>
                  <a:pt x="196" y="394"/>
                </a:lnTo>
                <a:lnTo>
                  <a:pt x="239" y="438"/>
                </a:lnTo>
                <a:lnTo>
                  <a:pt x="286" y="477"/>
                </a:lnTo>
                <a:lnTo>
                  <a:pt x="337" y="511"/>
                </a:lnTo>
                <a:lnTo>
                  <a:pt x="392" y="540"/>
                </a:lnTo>
                <a:lnTo>
                  <a:pt x="451" y="563"/>
                </a:lnTo>
                <a:lnTo>
                  <a:pt x="511" y="580"/>
                </a:lnTo>
                <a:lnTo>
                  <a:pt x="574" y="591"/>
                </a:lnTo>
                <a:lnTo>
                  <a:pt x="640" y="593"/>
                </a:lnTo>
                <a:lnTo>
                  <a:pt x="709" y="589"/>
                </a:lnTo>
                <a:lnTo>
                  <a:pt x="777" y="578"/>
                </a:lnTo>
                <a:lnTo>
                  <a:pt x="841" y="559"/>
                </a:lnTo>
                <a:lnTo>
                  <a:pt x="903" y="533"/>
                </a:lnTo>
                <a:lnTo>
                  <a:pt x="959" y="502"/>
                </a:lnTo>
                <a:lnTo>
                  <a:pt x="1013" y="464"/>
                </a:lnTo>
                <a:lnTo>
                  <a:pt x="1061" y="419"/>
                </a:lnTo>
                <a:lnTo>
                  <a:pt x="1106" y="371"/>
                </a:lnTo>
                <a:lnTo>
                  <a:pt x="1144" y="318"/>
                </a:lnTo>
                <a:lnTo>
                  <a:pt x="1175" y="261"/>
                </a:lnTo>
                <a:lnTo>
                  <a:pt x="1201" y="201"/>
                </a:lnTo>
                <a:lnTo>
                  <a:pt x="1221" y="137"/>
                </a:lnTo>
                <a:lnTo>
                  <a:pt x="1233" y="70"/>
                </a:lnTo>
                <a:lnTo>
                  <a:pt x="1237"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1" name="Freeform 16"/>
          <p:cNvSpPr>
            <a:spLocks/>
          </p:cNvSpPr>
          <p:nvPr/>
        </p:nvSpPr>
        <p:spPr bwMode="auto">
          <a:xfrm>
            <a:off x="4096213" y="1626161"/>
            <a:ext cx="1341056" cy="1430227"/>
          </a:xfrm>
          <a:custGeom>
            <a:avLst/>
            <a:gdLst>
              <a:gd name="T0" fmla="*/ 466 w 767"/>
              <a:gd name="T1" fmla="*/ 4 h 818"/>
              <a:gd name="T2" fmla="*/ 572 w 767"/>
              <a:gd name="T3" fmla="*/ 33 h 818"/>
              <a:gd name="T4" fmla="*/ 664 w 767"/>
              <a:gd name="T5" fmla="*/ 89 h 818"/>
              <a:gd name="T6" fmla="*/ 738 w 767"/>
              <a:gd name="T7" fmla="*/ 165 h 818"/>
              <a:gd name="T8" fmla="*/ 642 w 767"/>
              <a:gd name="T9" fmla="*/ 284 h 818"/>
              <a:gd name="T10" fmla="*/ 593 w 767"/>
              <a:gd name="T11" fmla="*/ 221 h 818"/>
              <a:gd name="T12" fmla="*/ 529 w 767"/>
              <a:gd name="T13" fmla="*/ 174 h 818"/>
              <a:gd name="T14" fmla="*/ 452 w 767"/>
              <a:gd name="T15" fmla="*/ 149 h 818"/>
              <a:gd name="T16" fmla="*/ 367 w 767"/>
              <a:gd name="T17" fmla="*/ 149 h 818"/>
              <a:gd name="T18" fmla="*/ 288 w 767"/>
              <a:gd name="T19" fmla="*/ 175 h 818"/>
              <a:gd name="T20" fmla="*/ 224 w 767"/>
              <a:gd name="T21" fmla="*/ 222 h 818"/>
              <a:gd name="T22" fmla="*/ 175 w 767"/>
              <a:gd name="T23" fmla="*/ 288 h 818"/>
              <a:gd name="T24" fmla="*/ 149 w 767"/>
              <a:gd name="T25" fmla="*/ 366 h 818"/>
              <a:gd name="T26" fmla="*/ 149 w 767"/>
              <a:gd name="T27" fmla="*/ 451 h 818"/>
              <a:gd name="T28" fmla="*/ 175 w 767"/>
              <a:gd name="T29" fmla="*/ 530 h 818"/>
              <a:gd name="T30" fmla="*/ 224 w 767"/>
              <a:gd name="T31" fmla="*/ 595 h 818"/>
              <a:gd name="T32" fmla="*/ 288 w 767"/>
              <a:gd name="T33" fmla="*/ 643 h 818"/>
              <a:gd name="T34" fmla="*/ 367 w 767"/>
              <a:gd name="T35" fmla="*/ 669 h 818"/>
              <a:gd name="T36" fmla="*/ 416 w 767"/>
              <a:gd name="T37" fmla="*/ 671 h 818"/>
              <a:gd name="T38" fmla="*/ 410 w 767"/>
              <a:gd name="T39" fmla="*/ 818 h 818"/>
              <a:gd name="T40" fmla="*/ 301 w 767"/>
              <a:gd name="T41" fmla="*/ 804 h 818"/>
              <a:gd name="T42" fmla="*/ 203 w 767"/>
              <a:gd name="T43" fmla="*/ 762 h 818"/>
              <a:gd name="T44" fmla="*/ 120 w 767"/>
              <a:gd name="T45" fmla="*/ 698 h 818"/>
              <a:gd name="T46" fmla="*/ 56 w 767"/>
              <a:gd name="T47" fmla="*/ 615 h 818"/>
              <a:gd name="T48" fmla="*/ 14 w 767"/>
              <a:gd name="T49" fmla="*/ 517 h 818"/>
              <a:gd name="T50" fmla="*/ 0 w 767"/>
              <a:gd name="T51" fmla="*/ 408 h 818"/>
              <a:gd name="T52" fmla="*/ 14 w 767"/>
              <a:gd name="T53" fmla="*/ 300 h 818"/>
              <a:gd name="T54" fmla="*/ 56 w 767"/>
              <a:gd name="T55" fmla="*/ 203 h 818"/>
              <a:gd name="T56" fmla="*/ 120 w 767"/>
              <a:gd name="T57" fmla="*/ 119 h 818"/>
              <a:gd name="T58" fmla="*/ 203 w 767"/>
              <a:gd name="T59" fmla="*/ 55 h 818"/>
              <a:gd name="T60" fmla="*/ 301 w 767"/>
              <a:gd name="T61" fmla="*/ 14 h 818"/>
              <a:gd name="T62" fmla="*/ 410 w 767"/>
              <a:gd name="T63" fmla="*/ 0 h 8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67" h="818">
                <a:moveTo>
                  <a:pt x="410" y="0"/>
                </a:moveTo>
                <a:lnTo>
                  <a:pt x="466" y="4"/>
                </a:lnTo>
                <a:lnTo>
                  <a:pt x="521" y="14"/>
                </a:lnTo>
                <a:lnTo>
                  <a:pt x="572" y="33"/>
                </a:lnTo>
                <a:lnTo>
                  <a:pt x="619" y="57"/>
                </a:lnTo>
                <a:lnTo>
                  <a:pt x="664" y="89"/>
                </a:lnTo>
                <a:lnTo>
                  <a:pt x="703" y="124"/>
                </a:lnTo>
                <a:lnTo>
                  <a:pt x="738" y="165"/>
                </a:lnTo>
                <a:lnTo>
                  <a:pt x="767" y="211"/>
                </a:lnTo>
                <a:lnTo>
                  <a:pt x="642" y="284"/>
                </a:lnTo>
                <a:lnTo>
                  <a:pt x="619" y="250"/>
                </a:lnTo>
                <a:lnTo>
                  <a:pt x="593" y="221"/>
                </a:lnTo>
                <a:lnTo>
                  <a:pt x="563" y="195"/>
                </a:lnTo>
                <a:lnTo>
                  <a:pt x="529" y="174"/>
                </a:lnTo>
                <a:lnTo>
                  <a:pt x="491" y="158"/>
                </a:lnTo>
                <a:lnTo>
                  <a:pt x="452" y="149"/>
                </a:lnTo>
                <a:lnTo>
                  <a:pt x="410" y="145"/>
                </a:lnTo>
                <a:lnTo>
                  <a:pt x="367" y="149"/>
                </a:lnTo>
                <a:lnTo>
                  <a:pt x="326" y="158"/>
                </a:lnTo>
                <a:lnTo>
                  <a:pt x="288" y="175"/>
                </a:lnTo>
                <a:lnTo>
                  <a:pt x="254" y="196"/>
                </a:lnTo>
                <a:lnTo>
                  <a:pt x="224" y="222"/>
                </a:lnTo>
                <a:lnTo>
                  <a:pt x="196" y="254"/>
                </a:lnTo>
                <a:lnTo>
                  <a:pt x="175" y="288"/>
                </a:lnTo>
                <a:lnTo>
                  <a:pt x="160" y="326"/>
                </a:lnTo>
                <a:lnTo>
                  <a:pt x="149" y="366"/>
                </a:lnTo>
                <a:lnTo>
                  <a:pt x="147" y="408"/>
                </a:lnTo>
                <a:lnTo>
                  <a:pt x="149" y="451"/>
                </a:lnTo>
                <a:lnTo>
                  <a:pt x="160" y="492"/>
                </a:lnTo>
                <a:lnTo>
                  <a:pt x="175" y="530"/>
                </a:lnTo>
                <a:lnTo>
                  <a:pt x="196" y="564"/>
                </a:lnTo>
                <a:lnTo>
                  <a:pt x="224" y="595"/>
                </a:lnTo>
                <a:lnTo>
                  <a:pt x="254" y="622"/>
                </a:lnTo>
                <a:lnTo>
                  <a:pt x="288" y="643"/>
                </a:lnTo>
                <a:lnTo>
                  <a:pt x="326" y="658"/>
                </a:lnTo>
                <a:lnTo>
                  <a:pt x="367" y="669"/>
                </a:lnTo>
                <a:lnTo>
                  <a:pt x="410" y="671"/>
                </a:lnTo>
                <a:lnTo>
                  <a:pt x="416" y="671"/>
                </a:lnTo>
                <a:lnTo>
                  <a:pt x="419" y="818"/>
                </a:lnTo>
                <a:lnTo>
                  <a:pt x="410" y="818"/>
                </a:lnTo>
                <a:lnTo>
                  <a:pt x="354" y="814"/>
                </a:lnTo>
                <a:lnTo>
                  <a:pt x="301" y="804"/>
                </a:lnTo>
                <a:lnTo>
                  <a:pt x="250" y="785"/>
                </a:lnTo>
                <a:lnTo>
                  <a:pt x="203" y="762"/>
                </a:lnTo>
                <a:lnTo>
                  <a:pt x="160" y="733"/>
                </a:lnTo>
                <a:lnTo>
                  <a:pt x="120" y="698"/>
                </a:lnTo>
                <a:lnTo>
                  <a:pt x="85" y="658"/>
                </a:lnTo>
                <a:lnTo>
                  <a:pt x="56" y="615"/>
                </a:lnTo>
                <a:lnTo>
                  <a:pt x="33" y="568"/>
                </a:lnTo>
                <a:lnTo>
                  <a:pt x="14" y="517"/>
                </a:lnTo>
                <a:lnTo>
                  <a:pt x="4" y="465"/>
                </a:lnTo>
                <a:lnTo>
                  <a:pt x="0" y="408"/>
                </a:lnTo>
                <a:lnTo>
                  <a:pt x="4" y="353"/>
                </a:lnTo>
                <a:lnTo>
                  <a:pt x="14" y="300"/>
                </a:lnTo>
                <a:lnTo>
                  <a:pt x="33" y="250"/>
                </a:lnTo>
                <a:lnTo>
                  <a:pt x="56" y="203"/>
                </a:lnTo>
                <a:lnTo>
                  <a:pt x="85" y="158"/>
                </a:lnTo>
                <a:lnTo>
                  <a:pt x="120" y="119"/>
                </a:lnTo>
                <a:lnTo>
                  <a:pt x="160" y="85"/>
                </a:lnTo>
                <a:lnTo>
                  <a:pt x="203" y="55"/>
                </a:lnTo>
                <a:lnTo>
                  <a:pt x="250" y="31"/>
                </a:lnTo>
                <a:lnTo>
                  <a:pt x="301" y="14"/>
                </a:lnTo>
                <a:lnTo>
                  <a:pt x="354" y="4"/>
                </a:lnTo>
                <a:lnTo>
                  <a:pt x="410" y="0"/>
                </a:lnTo>
                <a:close/>
              </a:path>
            </a:pathLst>
          </a:custGeom>
          <a:solidFill>
            <a:srgbClr val="4CC8EC"/>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2" name="Freeform 17"/>
          <p:cNvSpPr>
            <a:spLocks/>
          </p:cNvSpPr>
          <p:nvPr/>
        </p:nvSpPr>
        <p:spPr bwMode="auto">
          <a:xfrm>
            <a:off x="4817097" y="2804613"/>
            <a:ext cx="813026" cy="947656"/>
          </a:xfrm>
          <a:custGeom>
            <a:avLst/>
            <a:gdLst>
              <a:gd name="T0" fmla="*/ 47 w 465"/>
              <a:gd name="T1" fmla="*/ 0 h 542"/>
              <a:gd name="T2" fmla="*/ 105 w 465"/>
              <a:gd name="T3" fmla="*/ 4 h 542"/>
              <a:gd name="T4" fmla="*/ 158 w 465"/>
              <a:gd name="T5" fmla="*/ 14 h 542"/>
              <a:gd name="T6" fmla="*/ 209 w 465"/>
              <a:gd name="T7" fmla="*/ 33 h 542"/>
              <a:gd name="T8" fmla="*/ 258 w 465"/>
              <a:gd name="T9" fmla="*/ 56 h 542"/>
              <a:gd name="T10" fmla="*/ 302 w 465"/>
              <a:gd name="T11" fmla="*/ 86 h 542"/>
              <a:gd name="T12" fmla="*/ 343 w 465"/>
              <a:gd name="T13" fmla="*/ 122 h 542"/>
              <a:gd name="T14" fmla="*/ 378 w 465"/>
              <a:gd name="T15" fmla="*/ 162 h 542"/>
              <a:gd name="T16" fmla="*/ 408 w 465"/>
              <a:gd name="T17" fmla="*/ 205 h 542"/>
              <a:gd name="T18" fmla="*/ 432 w 465"/>
              <a:gd name="T19" fmla="*/ 254 h 542"/>
              <a:gd name="T20" fmla="*/ 450 w 465"/>
              <a:gd name="T21" fmla="*/ 306 h 542"/>
              <a:gd name="T22" fmla="*/ 461 w 465"/>
              <a:gd name="T23" fmla="*/ 360 h 542"/>
              <a:gd name="T24" fmla="*/ 465 w 465"/>
              <a:gd name="T25" fmla="*/ 416 h 542"/>
              <a:gd name="T26" fmla="*/ 462 w 465"/>
              <a:gd name="T27" fmla="*/ 459 h 542"/>
              <a:gd name="T28" fmla="*/ 455 w 465"/>
              <a:gd name="T29" fmla="*/ 501 h 542"/>
              <a:gd name="T30" fmla="*/ 445 w 465"/>
              <a:gd name="T31" fmla="*/ 542 h 542"/>
              <a:gd name="T32" fmla="*/ 309 w 465"/>
              <a:gd name="T33" fmla="*/ 497 h 542"/>
              <a:gd name="T34" fmla="*/ 318 w 465"/>
              <a:gd name="T35" fmla="*/ 456 h 542"/>
              <a:gd name="T36" fmla="*/ 322 w 465"/>
              <a:gd name="T37" fmla="*/ 414 h 542"/>
              <a:gd name="T38" fmla="*/ 318 w 465"/>
              <a:gd name="T39" fmla="*/ 369 h 542"/>
              <a:gd name="T40" fmla="*/ 309 w 465"/>
              <a:gd name="T41" fmla="*/ 327 h 542"/>
              <a:gd name="T42" fmla="*/ 292 w 465"/>
              <a:gd name="T43" fmla="*/ 288 h 542"/>
              <a:gd name="T44" fmla="*/ 270 w 465"/>
              <a:gd name="T45" fmla="*/ 253 h 542"/>
              <a:gd name="T46" fmla="*/ 242 w 465"/>
              <a:gd name="T47" fmla="*/ 221 h 542"/>
              <a:gd name="T48" fmla="*/ 211 w 465"/>
              <a:gd name="T49" fmla="*/ 194 h 542"/>
              <a:gd name="T50" fmla="*/ 175 w 465"/>
              <a:gd name="T51" fmla="*/ 173 h 542"/>
              <a:gd name="T52" fmla="*/ 137 w 465"/>
              <a:gd name="T53" fmla="*/ 156 h 542"/>
              <a:gd name="T54" fmla="*/ 95 w 465"/>
              <a:gd name="T55" fmla="*/ 145 h 542"/>
              <a:gd name="T56" fmla="*/ 51 w 465"/>
              <a:gd name="T57" fmla="*/ 143 h 542"/>
              <a:gd name="T58" fmla="*/ 25 w 465"/>
              <a:gd name="T59" fmla="*/ 143 h 542"/>
              <a:gd name="T60" fmla="*/ 0 w 465"/>
              <a:gd name="T61" fmla="*/ 147 h 542"/>
              <a:gd name="T62" fmla="*/ 0 w 465"/>
              <a:gd name="T63" fmla="*/ 103 h 542"/>
              <a:gd name="T64" fmla="*/ 0 w 465"/>
              <a:gd name="T65" fmla="*/ 64 h 542"/>
              <a:gd name="T66" fmla="*/ 0 w 465"/>
              <a:gd name="T67" fmla="*/ 30 h 542"/>
              <a:gd name="T68" fmla="*/ 1 w 465"/>
              <a:gd name="T69" fmla="*/ 3 h 542"/>
              <a:gd name="T70" fmla="*/ 47 w 465"/>
              <a:gd name="T71"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Lst>
            <a:rect l="0" t="0" r="r" b="b"/>
            <a:pathLst>
              <a:path w="465" h="542">
                <a:moveTo>
                  <a:pt x="47" y="0"/>
                </a:moveTo>
                <a:lnTo>
                  <a:pt x="105" y="4"/>
                </a:lnTo>
                <a:lnTo>
                  <a:pt x="158" y="14"/>
                </a:lnTo>
                <a:lnTo>
                  <a:pt x="209" y="33"/>
                </a:lnTo>
                <a:lnTo>
                  <a:pt x="258" y="56"/>
                </a:lnTo>
                <a:lnTo>
                  <a:pt x="302" y="86"/>
                </a:lnTo>
                <a:lnTo>
                  <a:pt x="343" y="122"/>
                </a:lnTo>
                <a:lnTo>
                  <a:pt x="378" y="162"/>
                </a:lnTo>
                <a:lnTo>
                  <a:pt x="408" y="205"/>
                </a:lnTo>
                <a:lnTo>
                  <a:pt x="432" y="254"/>
                </a:lnTo>
                <a:lnTo>
                  <a:pt x="450" y="306"/>
                </a:lnTo>
                <a:lnTo>
                  <a:pt x="461" y="360"/>
                </a:lnTo>
                <a:lnTo>
                  <a:pt x="465" y="416"/>
                </a:lnTo>
                <a:lnTo>
                  <a:pt x="462" y="459"/>
                </a:lnTo>
                <a:lnTo>
                  <a:pt x="455" y="501"/>
                </a:lnTo>
                <a:lnTo>
                  <a:pt x="445" y="542"/>
                </a:lnTo>
                <a:lnTo>
                  <a:pt x="309" y="497"/>
                </a:lnTo>
                <a:lnTo>
                  <a:pt x="318" y="456"/>
                </a:lnTo>
                <a:lnTo>
                  <a:pt x="322" y="414"/>
                </a:lnTo>
                <a:lnTo>
                  <a:pt x="318" y="369"/>
                </a:lnTo>
                <a:lnTo>
                  <a:pt x="309" y="327"/>
                </a:lnTo>
                <a:lnTo>
                  <a:pt x="292" y="288"/>
                </a:lnTo>
                <a:lnTo>
                  <a:pt x="270" y="253"/>
                </a:lnTo>
                <a:lnTo>
                  <a:pt x="242" y="221"/>
                </a:lnTo>
                <a:lnTo>
                  <a:pt x="211" y="194"/>
                </a:lnTo>
                <a:lnTo>
                  <a:pt x="175" y="173"/>
                </a:lnTo>
                <a:lnTo>
                  <a:pt x="137" y="156"/>
                </a:lnTo>
                <a:lnTo>
                  <a:pt x="95" y="145"/>
                </a:lnTo>
                <a:lnTo>
                  <a:pt x="51" y="143"/>
                </a:lnTo>
                <a:lnTo>
                  <a:pt x="25" y="143"/>
                </a:lnTo>
                <a:lnTo>
                  <a:pt x="0" y="147"/>
                </a:lnTo>
                <a:lnTo>
                  <a:pt x="0" y="103"/>
                </a:lnTo>
                <a:lnTo>
                  <a:pt x="0" y="64"/>
                </a:lnTo>
                <a:lnTo>
                  <a:pt x="0" y="30"/>
                </a:lnTo>
                <a:lnTo>
                  <a:pt x="1" y="3"/>
                </a:lnTo>
                <a:lnTo>
                  <a:pt x="47" y="0"/>
                </a:lnTo>
                <a:close/>
              </a:path>
            </a:pathLst>
          </a:custGeom>
          <a:solidFill>
            <a:srgbClr val="F4C95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3" name="Freeform 18"/>
          <p:cNvSpPr>
            <a:spLocks/>
          </p:cNvSpPr>
          <p:nvPr/>
        </p:nvSpPr>
        <p:spPr bwMode="auto">
          <a:xfrm>
            <a:off x="5319562" y="3657423"/>
            <a:ext cx="926675" cy="947656"/>
          </a:xfrm>
          <a:custGeom>
            <a:avLst/>
            <a:gdLst>
              <a:gd name="T0" fmla="*/ 22 w 530"/>
              <a:gd name="T1" fmla="*/ 0 h 542"/>
              <a:gd name="T2" fmla="*/ 161 w 530"/>
              <a:gd name="T3" fmla="*/ 43 h 542"/>
              <a:gd name="T4" fmla="*/ 150 w 530"/>
              <a:gd name="T5" fmla="*/ 86 h 542"/>
              <a:gd name="T6" fmla="*/ 145 w 530"/>
              <a:gd name="T7" fmla="*/ 132 h 542"/>
              <a:gd name="T8" fmla="*/ 149 w 530"/>
              <a:gd name="T9" fmla="*/ 175 h 542"/>
              <a:gd name="T10" fmla="*/ 159 w 530"/>
              <a:gd name="T11" fmla="*/ 216 h 542"/>
              <a:gd name="T12" fmla="*/ 175 w 530"/>
              <a:gd name="T13" fmla="*/ 254 h 542"/>
              <a:gd name="T14" fmla="*/ 196 w 530"/>
              <a:gd name="T15" fmla="*/ 288 h 542"/>
              <a:gd name="T16" fmla="*/ 222 w 530"/>
              <a:gd name="T17" fmla="*/ 318 h 542"/>
              <a:gd name="T18" fmla="*/ 253 w 530"/>
              <a:gd name="T19" fmla="*/ 344 h 542"/>
              <a:gd name="T20" fmla="*/ 288 w 530"/>
              <a:gd name="T21" fmla="*/ 366 h 542"/>
              <a:gd name="T22" fmla="*/ 326 w 530"/>
              <a:gd name="T23" fmla="*/ 382 h 542"/>
              <a:gd name="T24" fmla="*/ 366 w 530"/>
              <a:gd name="T25" fmla="*/ 393 h 542"/>
              <a:gd name="T26" fmla="*/ 409 w 530"/>
              <a:gd name="T27" fmla="*/ 395 h 542"/>
              <a:gd name="T28" fmla="*/ 449 w 530"/>
              <a:gd name="T29" fmla="*/ 393 h 542"/>
              <a:gd name="T30" fmla="*/ 487 w 530"/>
              <a:gd name="T31" fmla="*/ 383 h 542"/>
              <a:gd name="T32" fmla="*/ 530 w 530"/>
              <a:gd name="T33" fmla="*/ 523 h 542"/>
              <a:gd name="T34" fmla="*/ 490 w 530"/>
              <a:gd name="T35" fmla="*/ 533 h 542"/>
              <a:gd name="T36" fmla="*/ 450 w 530"/>
              <a:gd name="T37" fmla="*/ 539 h 542"/>
              <a:gd name="T38" fmla="*/ 409 w 530"/>
              <a:gd name="T39" fmla="*/ 542 h 542"/>
              <a:gd name="T40" fmla="*/ 353 w 530"/>
              <a:gd name="T41" fmla="*/ 538 h 542"/>
              <a:gd name="T42" fmla="*/ 299 w 530"/>
              <a:gd name="T43" fmla="*/ 526 h 542"/>
              <a:gd name="T44" fmla="*/ 250 w 530"/>
              <a:gd name="T45" fmla="*/ 509 h 542"/>
              <a:gd name="T46" fmla="*/ 202 w 530"/>
              <a:gd name="T47" fmla="*/ 485 h 542"/>
              <a:gd name="T48" fmla="*/ 159 w 530"/>
              <a:gd name="T49" fmla="*/ 457 h 542"/>
              <a:gd name="T50" fmla="*/ 120 w 530"/>
              <a:gd name="T51" fmla="*/ 421 h 542"/>
              <a:gd name="T52" fmla="*/ 85 w 530"/>
              <a:gd name="T53" fmla="*/ 382 h 542"/>
              <a:gd name="T54" fmla="*/ 56 w 530"/>
              <a:gd name="T55" fmla="*/ 339 h 542"/>
              <a:gd name="T56" fmla="*/ 32 w 530"/>
              <a:gd name="T57" fmla="*/ 292 h 542"/>
              <a:gd name="T58" fmla="*/ 14 w 530"/>
              <a:gd name="T59" fmla="*/ 241 h 542"/>
              <a:gd name="T60" fmla="*/ 3 w 530"/>
              <a:gd name="T61" fmla="*/ 188 h 542"/>
              <a:gd name="T62" fmla="*/ 0 w 530"/>
              <a:gd name="T63" fmla="*/ 132 h 542"/>
              <a:gd name="T64" fmla="*/ 2 w 530"/>
              <a:gd name="T65" fmla="*/ 86 h 542"/>
              <a:gd name="T66" fmla="*/ 10 w 530"/>
              <a:gd name="T67" fmla="*/ 42 h 542"/>
              <a:gd name="T68" fmla="*/ 22 w 530"/>
              <a:gd name="T69" fmla="*/ 0 h 5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30" h="542">
                <a:moveTo>
                  <a:pt x="22" y="0"/>
                </a:moveTo>
                <a:lnTo>
                  <a:pt x="161" y="43"/>
                </a:lnTo>
                <a:lnTo>
                  <a:pt x="150" y="86"/>
                </a:lnTo>
                <a:lnTo>
                  <a:pt x="145" y="132"/>
                </a:lnTo>
                <a:lnTo>
                  <a:pt x="149" y="175"/>
                </a:lnTo>
                <a:lnTo>
                  <a:pt x="159" y="216"/>
                </a:lnTo>
                <a:lnTo>
                  <a:pt x="175" y="254"/>
                </a:lnTo>
                <a:lnTo>
                  <a:pt x="196" y="288"/>
                </a:lnTo>
                <a:lnTo>
                  <a:pt x="222" y="318"/>
                </a:lnTo>
                <a:lnTo>
                  <a:pt x="253" y="344"/>
                </a:lnTo>
                <a:lnTo>
                  <a:pt x="288" y="366"/>
                </a:lnTo>
                <a:lnTo>
                  <a:pt x="326" y="382"/>
                </a:lnTo>
                <a:lnTo>
                  <a:pt x="366" y="393"/>
                </a:lnTo>
                <a:lnTo>
                  <a:pt x="409" y="395"/>
                </a:lnTo>
                <a:lnTo>
                  <a:pt x="449" y="393"/>
                </a:lnTo>
                <a:lnTo>
                  <a:pt x="487" y="383"/>
                </a:lnTo>
                <a:lnTo>
                  <a:pt x="530" y="523"/>
                </a:lnTo>
                <a:lnTo>
                  <a:pt x="490" y="533"/>
                </a:lnTo>
                <a:lnTo>
                  <a:pt x="450" y="539"/>
                </a:lnTo>
                <a:lnTo>
                  <a:pt x="409" y="542"/>
                </a:lnTo>
                <a:lnTo>
                  <a:pt x="353" y="538"/>
                </a:lnTo>
                <a:lnTo>
                  <a:pt x="299" y="526"/>
                </a:lnTo>
                <a:lnTo>
                  <a:pt x="250" y="509"/>
                </a:lnTo>
                <a:lnTo>
                  <a:pt x="202" y="485"/>
                </a:lnTo>
                <a:lnTo>
                  <a:pt x="159" y="457"/>
                </a:lnTo>
                <a:lnTo>
                  <a:pt x="120" y="421"/>
                </a:lnTo>
                <a:lnTo>
                  <a:pt x="85" y="382"/>
                </a:lnTo>
                <a:lnTo>
                  <a:pt x="56" y="339"/>
                </a:lnTo>
                <a:lnTo>
                  <a:pt x="32" y="292"/>
                </a:lnTo>
                <a:lnTo>
                  <a:pt x="14" y="241"/>
                </a:lnTo>
                <a:lnTo>
                  <a:pt x="3" y="188"/>
                </a:lnTo>
                <a:lnTo>
                  <a:pt x="0" y="132"/>
                </a:lnTo>
                <a:lnTo>
                  <a:pt x="2" y="86"/>
                </a:lnTo>
                <a:lnTo>
                  <a:pt x="10" y="42"/>
                </a:lnTo>
                <a:lnTo>
                  <a:pt x="22" y="0"/>
                </a:lnTo>
                <a:close/>
              </a:path>
            </a:pathLst>
          </a:custGeom>
          <a:solidFill>
            <a:srgbClr val="57CCC6"/>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34" name="Freeform 19"/>
          <p:cNvSpPr>
            <a:spLocks/>
          </p:cNvSpPr>
          <p:nvPr/>
        </p:nvSpPr>
        <p:spPr bwMode="auto">
          <a:xfrm>
            <a:off x="5799293" y="4297354"/>
            <a:ext cx="1299094" cy="1431976"/>
          </a:xfrm>
          <a:custGeom>
            <a:avLst/>
            <a:gdLst>
              <a:gd name="T0" fmla="*/ 389 w 743"/>
              <a:gd name="T1" fmla="*/ 3 h 819"/>
              <a:gd name="T2" fmla="*/ 493 w 743"/>
              <a:gd name="T3" fmla="*/ 32 h 819"/>
              <a:gd name="T4" fmla="*/ 583 w 743"/>
              <a:gd name="T5" fmla="*/ 85 h 819"/>
              <a:gd name="T6" fmla="*/ 658 w 743"/>
              <a:gd name="T7" fmla="*/ 159 h 819"/>
              <a:gd name="T8" fmla="*/ 710 w 743"/>
              <a:gd name="T9" fmla="*/ 249 h 819"/>
              <a:gd name="T10" fmla="*/ 739 w 743"/>
              <a:gd name="T11" fmla="*/ 354 h 819"/>
              <a:gd name="T12" fmla="*/ 739 w 743"/>
              <a:gd name="T13" fmla="*/ 464 h 819"/>
              <a:gd name="T14" fmla="*/ 710 w 743"/>
              <a:gd name="T15" fmla="*/ 568 h 819"/>
              <a:gd name="T16" fmla="*/ 658 w 743"/>
              <a:gd name="T17" fmla="*/ 659 h 819"/>
              <a:gd name="T18" fmla="*/ 583 w 743"/>
              <a:gd name="T19" fmla="*/ 732 h 819"/>
              <a:gd name="T20" fmla="*/ 493 w 743"/>
              <a:gd name="T21" fmla="*/ 786 h 819"/>
              <a:gd name="T22" fmla="*/ 389 w 743"/>
              <a:gd name="T23" fmla="*/ 815 h 819"/>
              <a:gd name="T24" fmla="*/ 275 w 743"/>
              <a:gd name="T25" fmla="*/ 813 h 819"/>
              <a:gd name="T26" fmla="*/ 168 w 743"/>
              <a:gd name="T27" fmla="*/ 783 h 819"/>
              <a:gd name="T28" fmla="*/ 75 w 743"/>
              <a:gd name="T29" fmla="*/ 727 h 819"/>
              <a:gd name="T30" fmla="*/ 0 w 743"/>
              <a:gd name="T31" fmla="*/ 647 h 819"/>
              <a:gd name="T32" fmla="*/ 151 w 743"/>
              <a:gd name="T33" fmla="*/ 599 h 819"/>
              <a:gd name="T34" fmla="*/ 215 w 743"/>
              <a:gd name="T35" fmla="*/ 644 h 819"/>
              <a:gd name="T36" fmla="*/ 291 w 743"/>
              <a:gd name="T37" fmla="*/ 669 h 819"/>
              <a:gd name="T38" fmla="*/ 376 w 743"/>
              <a:gd name="T39" fmla="*/ 669 h 819"/>
              <a:gd name="T40" fmla="*/ 455 w 743"/>
              <a:gd name="T41" fmla="*/ 643 h 819"/>
              <a:gd name="T42" fmla="*/ 519 w 743"/>
              <a:gd name="T43" fmla="*/ 595 h 819"/>
              <a:gd name="T44" fmla="*/ 567 w 743"/>
              <a:gd name="T45" fmla="*/ 529 h 819"/>
              <a:gd name="T46" fmla="*/ 593 w 743"/>
              <a:gd name="T47" fmla="*/ 452 h 819"/>
              <a:gd name="T48" fmla="*/ 593 w 743"/>
              <a:gd name="T49" fmla="*/ 366 h 819"/>
              <a:gd name="T50" fmla="*/ 567 w 743"/>
              <a:gd name="T51" fmla="*/ 288 h 819"/>
              <a:gd name="T52" fmla="*/ 519 w 743"/>
              <a:gd name="T53" fmla="*/ 223 h 819"/>
              <a:gd name="T54" fmla="*/ 455 w 743"/>
              <a:gd name="T55" fmla="*/ 174 h 819"/>
              <a:gd name="T56" fmla="*/ 376 w 743"/>
              <a:gd name="T57" fmla="*/ 150 h 819"/>
              <a:gd name="T58" fmla="*/ 287 w 743"/>
              <a:gd name="T59" fmla="*/ 150 h 819"/>
              <a:gd name="T60" fmla="*/ 194 w 743"/>
              <a:gd name="T61" fmla="*/ 24 h 819"/>
              <a:gd name="T62" fmla="*/ 284 w 743"/>
              <a:gd name="T63" fmla="*/ 3 h 8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43" h="819">
                <a:moveTo>
                  <a:pt x="333" y="0"/>
                </a:moveTo>
                <a:lnTo>
                  <a:pt x="389" y="3"/>
                </a:lnTo>
                <a:lnTo>
                  <a:pt x="442" y="15"/>
                </a:lnTo>
                <a:lnTo>
                  <a:pt x="493" y="32"/>
                </a:lnTo>
                <a:lnTo>
                  <a:pt x="540" y="55"/>
                </a:lnTo>
                <a:lnTo>
                  <a:pt x="583" y="85"/>
                </a:lnTo>
                <a:lnTo>
                  <a:pt x="622" y="119"/>
                </a:lnTo>
                <a:lnTo>
                  <a:pt x="658" y="159"/>
                </a:lnTo>
                <a:lnTo>
                  <a:pt x="686" y="202"/>
                </a:lnTo>
                <a:lnTo>
                  <a:pt x="710" y="249"/>
                </a:lnTo>
                <a:lnTo>
                  <a:pt x="727" y="300"/>
                </a:lnTo>
                <a:lnTo>
                  <a:pt x="739" y="354"/>
                </a:lnTo>
                <a:lnTo>
                  <a:pt x="743" y="409"/>
                </a:lnTo>
                <a:lnTo>
                  <a:pt x="739" y="464"/>
                </a:lnTo>
                <a:lnTo>
                  <a:pt x="727" y="517"/>
                </a:lnTo>
                <a:lnTo>
                  <a:pt x="710" y="568"/>
                </a:lnTo>
                <a:lnTo>
                  <a:pt x="686" y="616"/>
                </a:lnTo>
                <a:lnTo>
                  <a:pt x="658" y="659"/>
                </a:lnTo>
                <a:lnTo>
                  <a:pt x="622" y="698"/>
                </a:lnTo>
                <a:lnTo>
                  <a:pt x="583" y="732"/>
                </a:lnTo>
                <a:lnTo>
                  <a:pt x="540" y="762"/>
                </a:lnTo>
                <a:lnTo>
                  <a:pt x="493" y="786"/>
                </a:lnTo>
                <a:lnTo>
                  <a:pt x="442" y="803"/>
                </a:lnTo>
                <a:lnTo>
                  <a:pt x="389" y="815"/>
                </a:lnTo>
                <a:lnTo>
                  <a:pt x="333" y="819"/>
                </a:lnTo>
                <a:lnTo>
                  <a:pt x="275" y="813"/>
                </a:lnTo>
                <a:lnTo>
                  <a:pt x="220" y="803"/>
                </a:lnTo>
                <a:lnTo>
                  <a:pt x="168" y="783"/>
                </a:lnTo>
                <a:lnTo>
                  <a:pt x="120" y="758"/>
                </a:lnTo>
                <a:lnTo>
                  <a:pt x="75" y="727"/>
                </a:lnTo>
                <a:lnTo>
                  <a:pt x="36" y="689"/>
                </a:lnTo>
                <a:lnTo>
                  <a:pt x="0" y="647"/>
                </a:lnTo>
                <a:lnTo>
                  <a:pt x="125" y="568"/>
                </a:lnTo>
                <a:lnTo>
                  <a:pt x="151" y="599"/>
                </a:lnTo>
                <a:lnTo>
                  <a:pt x="181" y="623"/>
                </a:lnTo>
                <a:lnTo>
                  <a:pt x="215" y="644"/>
                </a:lnTo>
                <a:lnTo>
                  <a:pt x="252" y="659"/>
                </a:lnTo>
                <a:lnTo>
                  <a:pt x="291" y="669"/>
                </a:lnTo>
                <a:lnTo>
                  <a:pt x="333" y="672"/>
                </a:lnTo>
                <a:lnTo>
                  <a:pt x="376" y="669"/>
                </a:lnTo>
                <a:lnTo>
                  <a:pt x="417" y="659"/>
                </a:lnTo>
                <a:lnTo>
                  <a:pt x="455" y="643"/>
                </a:lnTo>
                <a:lnTo>
                  <a:pt x="489" y="621"/>
                </a:lnTo>
                <a:lnTo>
                  <a:pt x="519" y="595"/>
                </a:lnTo>
                <a:lnTo>
                  <a:pt x="545" y="565"/>
                </a:lnTo>
                <a:lnTo>
                  <a:pt x="567" y="529"/>
                </a:lnTo>
                <a:lnTo>
                  <a:pt x="583" y="493"/>
                </a:lnTo>
                <a:lnTo>
                  <a:pt x="593" y="452"/>
                </a:lnTo>
                <a:lnTo>
                  <a:pt x="596" y="409"/>
                </a:lnTo>
                <a:lnTo>
                  <a:pt x="593" y="366"/>
                </a:lnTo>
                <a:lnTo>
                  <a:pt x="583" y="325"/>
                </a:lnTo>
                <a:lnTo>
                  <a:pt x="567" y="288"/>
                </a:lnTo>
                <a:lnTo>
                  <a:pt x="545" y="253"/>
                </a:lnTo>
                <a:lnTo>
                  <a:pt x="519" y="223"/>
                </a:lnTo>
                <a:lnTo>
                  <a:pt x="489" y="197"/>
                </a:lnTo>
                <a:lnTo>
                  <a:pt x="455" y="174"/>
                </a:lnTo>
                <a:lnTo>
                  <a:pt x="417" y="159"/>
                </a:lnTo>
                <a:lnTo>
                  <a:pt x="376" y="150"/>
                </a:lnTo>
                <a:lnTo>
                  <a:pt x="333" y="146"/>
                </a:lnTo>
                <a:lnTo>
                  <a:pt x="287" y="150"/>
                </a:lnTo>
                <a:lnTo>
                  <a:pt x="244" y="161"/>
                </a:lnTo>
                <a:lnTo>
                  <a:pt x="194" y="24"/>
                </a:lnTo>
                <a:lnTo>
                  <a:pt x="239" y="11"/>
                </a:lnTo>
                <a:lnTo>
                  <a:pt x="284" y="3"/>
                </a:lnTo>
                <a:lnTo>
                  <a:pt x="333" y="0"/>
                </a:lnTo>
                <a:close/>
              </a:path>
            </a:pathLst>
          </a:custGeom>
          <a:solidFill>
            <a:srgbClr val="FF9285"/>
          </a:solid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nvGrpSpPr>
          <p:cNvPr id="17" name="Group 16">
            <a:extLst>
              <a:ext uri="{FF2B5EF4-FFF2-40B4-BE49-F238E27FC236}">
                <a16:creationId xmlns:a16="http://schemas.microsoft.com/office/drawing/2014/main" id="{B536834E-9347-4F2C-82B3-B74743E07F27}"/>
              </a:ext>
            </a:extLst>
          </p:cNvPr>
          <p:cNvGrpSpPr/>
          <p:nvPr/>
        </p:nvGrpSpPr>
        <p:grpSpPr>
          <a:xfrm>
            <a:off x="3657353" y="4727042"/>
            <a:ext cx="2370326" cy="2120270"/>
            <a:chOff x="3657353" y="4727042"/>
            <a:chExt cx="2370326" cy="2120270"/>
          </a:xfr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effectLst/>
        </p:grpSpPr>
        <p:sp>
          <p:nvSpPr>
            <p:cNvPr id="35" name="Freeform 20"/>
            <p:cNvSpPr>
              <a:spLocks/>
            </p:cNvSpPr>
            <p:nvPr/>
          </p:nvSpPr>
          <p:spPr bwMode="auto">
            <a:xfrm>
              <a:off x="3662035" y="4727042"/>
              <a:ext cx="2365644" cy="1220413"/>
            </a:xfrm>
            <a:custGeom>
              <a:avLst/>
              <a:gdLst>
                <a:gd name="T0" fmla="*/ 738 w 1353"/>
                <a:gd name="T1" fmla="*/ 0 h 698"/>
                <a:gd name="T2" fmla="*/ 814 w 1353"/>
                <a:gd name="T3" fmla="*/ 4 h 698"/>
                <a:gd name="T4" fmla="*/ 887 w 1353"/>
                <a:gd name="T5" fmla="*/ 14 h 698"/>
                <a:gd name="T6" fmla="*/ 959 w 1353"/>
                <a:gd name="T7" fmla="*/ 33 h 698"/>
                <a:gd name="T8" fmla="*/ 1027 w 1353"/>
                <a:gd name="T9" fmla="*/ 59 h 698"/>
                <a:gd name="T10" fmla="*/ 1093 w 1353"/>
                <a:gd name="T11" fmla="*/ 90 h 698"/>
                <a:gd name="T12" fmla="*/ 1153 w 1353"/>
                <a:gd name="T13" fmla="*/ 127 h 698"/>
                <a:gd name="T14" fmla="*/ 1211 w 1353"/>
                <a:gd name="T15" fmla="*/ 170 h 698"/>
                <a:gd name="T16" fmla="*/ 1263 w 1353"/>
                <a:gd name="T17" fmla="*/ 219 h 698"/>
                <a:gd name="T18" fmla="*/ 1311 w 1353"/>
                <a:gd name="T19" fmla="*/ 272 h 698"/>
                <a:gd name="T20" fmla="*/ 1353 w 1353"/>
                <a:gd name="T21" fmla="*/ 330 h 698"/>
                <a:gd name="T22" fmla="*/ 1233 w 1353"/>
                <a:gd name="T23" fmla="*/ 406 h 698"/>
                <a:gd name="T24" fmla="*/ 1194 w 1353"/>
                <a:gd name="T25" fmla="*/ 355 h 698"/>
                <a:gd name="T26" fmla="*/ 1150 w 1353"/>
                <a:gd name="T27" fmla="*/ 309 h 698"/>
                <a:gd name="T28" fmla="*/ 1102 w 1353"/>
                <a:gd name="T29" fmla="*/ 267 h 698"/>
                <a:gd name="T30" fmla="*/ 1050 w 1353"/>
                <a:gd name="T31" fmla="*/ 230 h 698"/>
                <a:gd name="T32" fmla="*/ 993 w 1353"/>
                <a:gd name="T33" fmla="*/ 200 h 698"/>
                <a:gd name="T34" fmla="*/ 934 w 1353"/>
                <a:gd name="T35" fmla="*/ 175 h 698"/>
                <a:gd name="T36" fmla="*/ 872 w 1353"/>
                <a:gd name="T37" fmla="*/ 157 h 698"/>
                <a:gd name="T38" fmla="*/ 806 w 1353"/>
                <a:gd name="T39" fmla="*/ 147 h 698"/>
                <a:gd name="T40" fmla="*/ 738 w 1353"/>
                <a:gd name="T41" fmla="*/ 143 h 698"/>
                <a:gd name="T42" fmla="*/ 671 w 1353"/>
                <a:gd name="T43" fmla="*/ 147 h 698"/>
                <a:gd name="T44" fmla="*/ 607 w 1353"/>
                <a:gd name="T45" fmla="*/ 157 h 698"/>
                <a:gd name="T46" fmla="*/ 544 w 1353"/>
                <a:gd name="T47" fmla="*/ 174 h 698"/>
                <a:gd name="T48" fmla="*/ 485 w 1353"/>
                <a:gd name="T49" fmla="*/ 198 h 698"/>
                <a:gd name="T50" fmla="*/ 430 w 1353"/>
                <a:gd name="T51" fmla="*/ 228 h 698"/>
                <a:gd name="T52" fmla="*/ 378 w 1353"/>
                <a:gd name="T53" fmla="*/ 263 h 698"/>
                <a:gd name="T54" fmla="*/ 330 w 1353"/>
                <a:gd name="T55" fmla="*/ 304 h 698"/>
                <a:gd name="T56" fmla="*/ 286 w 1353"/>
                <a:gd name="T57" fmla="*/ 348 h 698"/>
                <a:gd name="T58" fmla="*/ 248 w 1353"/>
                <a:gd name="T59" fmla="*/ 398 h 698"/>
                <a:gd name="T60" fmla="*/ 214 w 1353"/>
                <a:gd name="T61" fmla="*/ 452 h 698"/>
                <a:gd name="T62" fmla="*/ 187 w 1353"/>
                <a:gd name="T63" fmla="*/ 509 h 698"/>
                <a:gd name="T64" fmla="*/ 166 w 1353"/>
                <a:gd name="T65" fmla="*/ 569 h 698"/>
                <a:gd name="T66" fmla="*/ 150 w 1353"/>
                <a:gd name="T67" fmla="*/ 632 h 698"/>
                <a:gd name="T68" fmla="*/ 142 w 1353"/>
                <a:gd name="T69" fmla="*/ 698 h 698"/>
                <a:gd name="T70" fmla="*/ 0 w 1353"/>
                <a:gd name="T71" fmla="*/ 693 h 698"/>
                <a:gd name="T72" fmla="*/ 9 w 1353"/>
                <a:gd name="T73" fmla="*/ 617 h 698"/>
                <a:gd name="T74" fmla="*/ 25 w 1353"/>
                <a:gd name="T75" fmla="*/ 543 h 698"/>
                <a:gd name="T76" fmla="*/ 48 w 1353"/>
                <a:gd name="T77" fmla="*/ 473 h 698"/>
                <a:gd name="T78" fmla="*/ 78 w 1353"/>
                <a:gd name="T79" fmla="*/ 405 h 698"/>
                <a:gd name="T80" fmla="*/ 115 w 1353"/>
                <a:gd name="T81" fmla="*/ 342 h 698"/>
                <a:gd name="T82" fmla="*/ 157 w 1353"/>
                <a:gd name="T83" fmla="*/ 281 h 698"/>
                <a:gd name="T84" fmla="*/ 204 w 1353"/>
                <a:gd name="T85" fmla="*/ 226 h 698"/>
                <a:gd name="T86" fmla="*/ 258 w 1353"/>
                <a:gd name="T87" fmla="*/ 177 h 698"/>
                <a:gd name="T88" fmla="*/ 315 w 1353"/>
                <a:gd name="T89" fmla="*/ 132 h 698"/>
                <a:gd name="T90" fmla="*/ 377 w 1353"/>
                <a:gd name="T91" fmla="*/ 93 h 698"/>
                <a:gd name="T92" fmla="*/ 443 w 1353"/>
                <a:gd name="T93" fmla="*/ 60 h 698"/>
                <a:gd name="T94" fmla="*/ 513 w 1353"/>
                <a:gd name="T95" fmla="*/ 34 h 698"/>
                <a:gd name="T96" fmla="*/ 585 w 1353"/>
                <a:gd name="T97" fmla="*/ 16 h 698"/>
                <a:gd name="T98" fmla="*/ 661 w 1353"/>
                <a:gd name="T99" fmla="*/ 4 h 698"/>
                <a:gd name="T100" fmla="*/ 738 w 1353"/>
                <a:gd name="T101" fmla="*/ 0 h 6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1353" h="698">
                  <a:moveTo>
                    <a:pt x="738" y="0"/>
                  </a:moveTo>
                  <a:lnTo>
                    <a:pt x="814" y="4"/>
                  </a:lnTo>
                  <a:lnTo>
                    <a:pt x="887" y="14"/>
                  </a:lnTo>
                  <a:lnTo>
                    <a:pt x="959" y="33"/>
                  </a:lnTo>
                  <a:lnTo>
                    <a:pt x="1027" y="59"/>
                  </a:lnTo>
                  <a:lnTo>
                    <a:pt x="1093" y="90"/>
                  </a:lnTo>
                  <a:lnTo>
                    <a:pt x="1153" y="127"/>
                  </a:lnTo>
                  <a:lnTo>
                    <a:pt x="1211" y="170"/>
                  </a:lnTo>
                  <a:lnTo>
                    <a:pt x="1263" y="219"/>
                  </a:lnTo>
                  <a:lnTo>
                    <a:pt x="1311" y="272"/>
                  </a:lnTo>
                  <a:lnTo>
                    <a:pt x="1353" y="330"/>
                  </a:lnTo>
                  <a:lnTo>
                    <a:pt x="1233" y="406"/>
                  </a:lnTo>
                  <a:lnTo>
                    <a:pt x="1194" y="355"/>
                  </a:lnTo>
                  <a:lnTo>
                    <a:pt x="1150" y="309"/>
                  </a:lnTo>
                  <a:lnTo>
                    <a:pt x="1102" y="267"/>
                  </a:lnTo>
                  <a:lnTo>
                    <a:pt x="1050" y="230"/>
                  </a:lnTo>
                  <a:lnTo>
                    <a:pt x="993" y="200"/>
                  </a:lnTo>
                  <a:lnTo>
                    <a:pt x="934" y="175"/>
                  </a:lnTo>
                  <a:lnTo>
                    <a:pt x="872" y="157"/>
                  </a:lnTo>
                  <a:lnTo>
                    <a:pt x="806" y="147"/>
                  </a:lnTo>
                  <a:lnTo>
                    <a:pt x="738" y="143"/>
                  </a:lnTo>
                  <a:lnTo>
                    <a:pt x="671" y="147"/>
                  </a:lnTo>
                  <a:lnTo>
                    <a:pt x="607" y="157"/>
                  </a:lnTo>
                  <a:lnTo>
                    <a:pt x="544" y="174"/>
                  </a:lnTo>
                  <a:lnTo>
                    <a:pt x="485" y="198"/>
                  </a:lnTo>
                  <a:lnTo>
                    <a:pt x="430" y="228"/>
                  </a:lnTo>
                  <a:lnTo>
                    <a:pt x="378" y="263"/>
                  </a:lnTo>
                  <a:lnTo>
                    <a:pt x="330" y="304"/>
                  </a:lnTo>
                  <a:lnTo>
                    <a:pt x="286" y="348"/>
                  </a:lnTo>
                  <a:lnTo>
                    <a:pt x="248" y="398"/>
                  </a:lnTo>
                  <a:lnTo>
                    <a:pt x="214" y="452"/>
                  </a:lnTo>
                  <a:lnTo>
                    <a:pt x="187" y="509"/>
                  </a:lnTo>
                  <a:lnTo>
                    <a:pt x="166" y="569"/>
                  </a:lnTo>
                  <a:lnTo>
                    <a:pt x="150" y="632"/>
                  </a:lnTo>
                  <a:lnTo>
                    <a:pt x="142" y="698"/>
                  </a:lnTo>
                  <a:lnTo>
                    <a:pt x="0" y="693"/>
                  </a:lnTo>
                  <a:lnTo>
                    <a:pt x="9" y="617"/>
                  </a:lnTo>
                  <a:lnTo>
                    <a:pt x="25" y="543"/>
                  </a:lnTo>
                  <a:lnTo>
                    <a:pt x="48" y="473"/>
                  </a:lnTo>
                  <a:lnTo>
                    <a:pt x="78" y="405"/>
                  </a:lnTo>
                  <a:lnTo>
                    <a:pt x="115" y="342"/>
                  </a:lnTo>
                  <a:lnTo>
                    <a:pt x="157" y="281"/>
                  </a:lnTo>
                  <a:lnTo>
                    <a:pt x="204" y="226"/>
                  </a:lnTo>
                  <a:lnTo>
                    <a:pt x="258" y="177"/>
                  </a:lnTo>
                  <a:lnTo>
                    <a:pt x="315" y="132"/>
                  </a:lnTo>
                  <a:lnTo>
                    <a:pt x="377" y="93"/>
                  </a:lnTo>
                  <a:lnTo>
                    <a:pt x="443" y="60"/>
                  </a:lnTo>
                  <a:lnTo>
                    <a:pt x="513" y="34"/>
                  </a:lnTo>
                  <a:lnTo>
                    <a:pt x="585" y="16"/>
                  </a:lnTo>
                  <a:lnTo>
                    <a:pt x="661" y="4"/>
                  </a:lnTo>
                  <a:lnTo>
                    <a:pt x="738"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dirty="0"/>
            </a:p>
          </p:txBody>
        </p:sp>
        <p:sp>
          <p:nvSpPr>
            <p:cNvPr id="36" name="Rectangle 21"/>
            <p:cNvSpPr>
              <a:spLocks noChangeArrowheads="1"/>
            </p:cNvSpPr>
            <p:nvPr/>
          </p:nvSpPr>
          <p:spPr bwMode="auto">
            <a:xfrm>
              <a:off x="3657353" y="5932912"/>
              <a:ext cx="256032" cy="91440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18" name="Group 17">
            <a:extLst>
              <a:ext uri="{FF2B5EF4-FFF2-40B4-BE49-F238E27FC236}">
                <a16:creationId xmlns:a16="http://schemas.microsoft.com/office/drawing/2014/main" id="{2C58A7FD-431C-42F1-B9E1-EAC60587487E}"/>
              </a:ext>
            </a:extLst>
          </p:cNvPr>
          <p:cNvGrpSpPr/>
          <p:nvPr/>
        </p:nvGrpSpPr>
        <p:grpSpPr>
          <a:xfrm>
            <a:off x="7385561" y="-4542"/>
            <a:ext cx="1806142" cy="1478590"/>
            <a:chOff x="7385561" y="-4542"/>
            <a:chExt cx="1806142" cy="1478590"/>
          </a:xfrm>
          <a:solidFill>
            <a:srgbClr val="FF7467"/>
          </a:solidFill>
          <a:effectLst/>
        </p:grpSpPr>
        <p:grpSp>
          <p:nvGrpSpPr>
            <p:cNvPr id="16" name="Group 15">
              <a:extLst>
                <a:ext uri="{FF2B5EF4-FFF2-40B4-BE49-F238E27FC236}">
                  <a16:creationId xmlns:a16="http://schemas.microsoft.com/office/drawing/2014/main" id="{6FA695BF-F05A-4A4B-9949-CF751149A3EC}"/>
                </a:ext>
              </a:extLst>
            </p:cNvPr>
            <p:cNvGrpSpPr/>
            <p:nvPr/>
          </p:nvGrpSpPr>
          <p:grpSpPr>
            <a:xfrm>
              <a:off x="7385561" y="362038"/>
              <a:ext cx="1806141" cy="1112010"/>
              <a:chOff x="7385561" y="362038"/>
              <a:chExt cx="1806141" cy="1112010"/>
            </a:xfrm>
            <a:grpFill/>
          </p:grpSpPr>
          <p:sp>
            <p:nvSpPr>
              <p:cNvPr id="28" name="Freeform 13"/>
              <p:cNvSpPr>
                <a:spLocks/>
              </p:cNvSpPr>
              <p:nvPr/>
            </p:nvSpPr>
            <p:spPr bwMode="auto">
              <a:xfrm>
                <a:off x="8231806" y="362038"/>
                <a:ext cx="959896" cy="709868"/>
              </a:xfrm>
              <a:custGeom>
                <a:avLst/>
                <a:gdLst>
                  <a:gd name="T0" fmla="*/ 402 w 549"/>
                  <a:gd name="T1" fmla="*/ 0 h 406"/>
                  <a:gd name="T2" fmla="*/ 549 w 549"/>
                  <a:gd name="T3" fmla="*/ 0 h 406"/>
                  <a:gd name="T4" fmla="*/ 545 w 549"/>
                  <a:gd name="T5" fmla="*/ 54 h 406"/>
                  <a:gd name="T6" fmla="*/ 533 w 549"/>
                  <a:gd name="T7" fmla="*/ 106 h 406"/>
                  <a:gd name="T8" fmla="*/ 516 w 549"/>
                  <a:gd name="T9" fmla="*/ 156 h 406"/>
                  <a:gd name="T10" fmla="*/ 492 w 549"/>
                  <a:gd name="T11" fmla="*/ 203 h 406"/>
                  <a:gd name="T12" fmla="*/ 462 w 549"/>
                  <a:gd name="T13" fmla="*/ 246 h 406"/>
                  <a:gd name="T14" fmla="*/ 428 w 549"/>
                  <a:gd name="T15" fmla="*/ 286 h 406"/>
                  <a:gd name="T16" fmla="*/ 389 w 549"/>
                  <a:gd name="T17" fmla="*/ 320 h 406"/>
                  <a:gd name="T18" fmla="*/ 346 w 549"/>
                  <a:gd name="T19" fmla="*/ 350 h 406"/>
                  <a:gd name="T20" fmla="*/ 299 w 549"/>
                  <a:gd name="T21" fmla="*/ 373 h 406"/>
                  <a:gd name="T22" fmla="*/ 248 w 549"/>
                  <a:gd name="T23" fmla="*/ 392 h 406"/>
                  <a:gd name="T24" fmla="*/ 195 w 549"/>
                  <a:gd name="T25" fmla="*/ 402 h 406"/>
                  <a:gd name="T26" fmla="*/ 139 w 549"/>
                  <a:gd name="T27" fmla="*/ 406 h 406"/>
                  <a:gd name="T28" fmla="*/ 92 w 549"/>
                  <a:gd name="T29" fmla="*/ 403 h 406"/>
                  <a:gd name="T30" fmla="*/ 45 w 549"/>
                  <a:gd name="T31" fmla="*/ 394 h 406"/>
                  <a:gd name="T32" fmla="*/ 0 w 549"/>
                  <a:gd name="T33" fmla="*/ 381 h 406"/>
                  <a:gd name="T34" fmla="*/ 45 w 549"/>
                  <a:gd name="T35" fmla="*/ 242 h 406"/>
                  <a:gd name="T36" fmla="*/ 75 w 549"/>
                  <a:gd name="T37" fmla="*/ 252 h 406"/>
                  <a:gd name="T38" fmla="*/ 106 w 549"/>
                  <a:gd name="T39" fmla="*/ 258 h 406"/>
                  <a:gd name="T40" fmla="*/ 139 w 549"/>
                  <a:gd name="T41" fmla="*/ 259 h 406"/>
                  <a:gd name="T42" fmla="*/ 182 w 549"/>
                  <a:gd name="T43" fmla="*/ 257 h 406"/>
                  <a:gd name="T44" fmla="*/ 223 w 549"/>
                  <a:gd name="T45" fmla="*/ 246 h 406"/>
                  <a:gd name="T46" fmla="*/ 259 w 549"/>
                  <a:gd name="T47" fmla="*/ 231 h 406"/>
                  <a:gd name="T48" fmla="*/ 295 w 549"/>
                  <a:gd name="T49" fmla="*/ 210 h 406"/>
                  <a:gd name="T50" fmla="*/ 325 w 549"/>
                  <a:gd name="T51" fmla="*/ 183 h 406"/>
                  <a:gd name="T52" fmla="*/ 351 w 549"/>
                  <a:gd name="T53" fmla="*/ 153 h 406"/>
                  <a:gd name="T54" fmla="*/ 373 w 549"/>
                  <a:gd name="T55" fmla="*/ 119 h 406"/>
                  <a:gd name="T56" fmla="*/ 389 w 549"/>
                  <a:gd name="T57" fmla="*/ 81 h 406"/>
                  <a:gd name="T58" fmla="*/ 399 w 549"/>
                  <a:gd name="T59" fmla="*/ 42 h 406"/>
                  <a:gd name="T60" fmla="*/ 402 w 549"/>
                  <a:gd name="T61" fmla="*/ 0 h 4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549" h="406">
                    <a:moveTo>
                      <a:pt x="402" y="0"/>
                    </a:moveTo>
                    <a:lnTo>
                      <a:pt x="549" y="0"/>
                    </a:lnTo>
                    <a:lnTo>
                      <a:pt x="545" y="54"/>
                    </a:lnTo>
                    <a:lnTo>
                      <a:pt x="533" y="106"/>
                    </a:lnTo>
                    <a:lnTo>
                      <a:pt x="516" y="156"/>
                    </a:lnTo>
                    <a:lnTo>
                      <a:pt x="492" y="203"/>
                    </a:lnTo>
                    <a:lnTo>
                      <a:pt x="462" y="246"/>
                    </a:lnTo>
                    <a:lnTo>
                      <a:pt x="428" y="286"/>
                    </a:lnTo>
                    <a:lnTo>
                      <a:pt x="389" y="320"/>
                    </a:lnTo>
                    <a:lnTo>
                      <a:pt x="346" y="350"/>
                    </a:lnTo>
                    <a:lnTo>
                      <a:pt x="299" y="373"/>
                    </a:lnTo>
                    <a:lnTo>
                      <a:pt x="248" y="392"/>
                    </a:lnTo>
                    <a:lnTo>
                      <a:pt x="195" y="402"/>
                    </a:lnTo>
                    <a:lnTo>
                      <a:pt x="139" y="406"/>
                    </a:lnTo>
                    <a:lnTo>
                      <a:pt x="92" y="403"/>
                    </a:lnTo>
                    <a:lnTo>
                      <a:pt x="45" y="394"/>
                    </a:lnTo>
                    <a:lnTo>
                      <a:pt x="0" y="381"/>
                    </a:lnTo>
                    <a:lnTo>
                      <a:pt x="45" y="242"/>
                    </a:lnTo>
                    <a:lnTo>
                      <a:pt x="75" y="252"/>
                    </a:lnTo>
                    <a:lnTo>
                      <a:pt x="106" y="258"/>
                    </a:lnTo>
                    <a:lnTo>
                      <a:pt x="139" y="259"/>
                    </a:lnTo>
                    <a:lnTo>
                      <a:pt x="182" y="257"/>
                    </a:lnTo>
                    <a:lnTo>
                      <a:pt x="223" y="246"/>
                    </a:lnTo>
                    <a:lnTo>
                      <a:pt x="259" y="231"/>
                    </a:lnTo>
                    <a:lnTo>
                      <a:pt x="295" y="210"/>
                    </a:lnTo>
                    <a:lnTo>
                      <a:pt x="325" y="183"/>
                    </a:lnTo>
                    <a:lnTo>
                      <a:pt x="351" y="153"/>
                    </a:lnTo>
                    <a:lnTo>
                      <a:pt x="373" y="119"/>
                    </a:lnTo>
                    <a:lnTo>
                      <a:pt x="389" y="81"/>
                    </a:lnTo>
                    <a:lnTo>
                      <a:pt x="399" y="42"/>
                    </a:lnTo>
                    <a:lnTo>
                      <a:pt x="402"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sp>
            <p:nvSpPr>
              <p:cNvPr id="29" name="Freeform 14"/>
              <p:cNvSpPr>
                <a:spLocks noEditPoints="1"/>
              </p:cNvSpPr>
              <p:nvPr/>
            </p:nvSpPr>
            <p:spPr bwMode="auto">
              <a:xfrm>
                <a:off x="7385561" y="751940"/>
                <a:ext cx="940663" cy="722108"/>
              </a:xfrm>
              <a:custGeom>
                <a:avLst/>
                <a:gdLst>
                  <a:gd name="T0" fmla="*/ 0 w 538"/>
                  <a:gd name="T1" fmla="*/ 409 h 413"/>
                  <a:gd name="T2" fmla="*/ 0 w 538"/>
                  <a:gd name="T3" fmla="*/ 409 h 413"/>
                  <a:gd name="T4" fmla="*/ 0 w 538"/>
                  <a:gd name="T5" fmla="*/ 411 h 413"/>
                  <a:gd name="T6" fmla="*/ 0 w 538"/>
                  <a:gd name="T7" fmla="*/ 411 h 413"/>
                  <a:gd name="T8" fmla="*/ 0 w 538"/>
                  <a:gd name="T9" fmla="*/ 409 h 413"/>
                  <a:gd name="T10" fmla="*/ 0 w 538"/>
                  <a:gd name="T11" fmla="*/ 409 h 413"/>
                  <a:gd name="T12" fmla="*/ 410 w 538"/>
                  <a:gd name="T13" fmla="*/ 0 h 413"/>
                  <a:gd name="T14" fmla="*/ 454 w 538"/>
                  <a:gd name="T15" fmla="*/ 2 h 413"/>
                  <a:gd name="T16" fmla="*/ 496 w 538"/>
                  <a:gd name="T17" fmla="*/ 9 h 413"/>
                  <a:gd name="T18" fmla="*/ 538 w 538"/>
                  <a:gd name="T19" fmla="*/ 21 h 413"/>
                  <a:gd name="T20" fmla="*/ 492 w 538"/>
                  <a:gd name="T21" fmla="*/ 159 h 413"/>
                  <a:gd name="T22" fmla="*/ 451 w 538"/>
                  <a:gd name="T23" fmla="*/ 149 h 413"/>
                  <a:gd name="T24" fmla="*/ 410 w 538"/>
                  <a:gd name="T25" fmla="*/ 146 h 413"/>
                  <a:gd name="T26" fmla="*/ 366 w 538"/>
                  <a:gd name="T27" fmla="*/ 150 h 413"/>
                  <a:gd name="T28" fmla="*/ 326 w 538"/>
                  <a:gd name="T29" fmla="*/ 159 h 413"/>
                  <a:gd name="T30" fmla="*/ 288 w 538"/>
                  <a:gd name="T31" fmla="*/ 176 h 413"/>
                  <a:gd name="T32" fmla="*/ 254 w 538"/>
                  <a:gd name="T33" fmla="*/ 197 h 413"/>
                  <a:gd name="T34" fmla="*/ 222 w 538"/>
                  <a:gd name="T35" fmla="*/ 224 h 413"/>
                  <a:gd name="T36" fmla="*/ 196 w 538"/>
                  <a:gd name="T37" fmla="*/ 255 h 413"/>
                  <a:gd name="T38" fmla="*/ 175 w 538"/>
                  <a:gd name="T39" fmla="*/ 289 h 413"/>
                  <a:gd name="T40" fmla="*/ 159 w 538"/>
                  <a:gd name="T41" fmla="*/ 327 h 413"/>
                  <a:gd name="T42" fmla="*/ 149 w 538"/>
                  <a:gd name="T43" fmla="*/ 368 h 413"/>
                  <a:gd name="T44" fmla="*/ 145 w 538"/>
                  <a:gd name="T45" fmla="*/ 409 h 413"/>
                  <a:gd name="T46" fmla="*/ 145 w 538"/>
                  <a:gd name="T47" fmla="*/ 411 h 413"/>
                  <a:gd name="T48" fmla="*/ 145 w 538"/>
                  <a:gd name="T49" fmla="*/ 413 h 413"/>
                  <a:gd name="T50" fmla="*/ 0 w 538"/>
                  <a:gd name="T51" fmla="*/ 413 h 413"/>
                  <a:gd name="T52" fmla="*/ 0 w 538"/>
                  <a:gd name="T53" fmla="*/ 411 h 413"/>
                  <a:gd name="T54" fmla="*/ 0 w 538"/>
                  <a:gd name="T55" fmla="*/ 409 h 413"/>
                  <a:gd name="T56" fmla="*/ 4 w 538"/>
                  <a:gd name="T57" fmla="*/ 354 h 413"/>
                  <a:gd name="T58" fmla="*/ 14 w 538"/>
                  <a:gd name="T59" fmla="*/ 302 h 413"/>
                  <a:gd name="T60" fmla="*/ 32 w 538"/>
                  <a:gd name="T61" fmla="*/ 251 h 413"/>
                  <a:gd name="T62" fmla="*/ 56 w 538"/>
                  <a:gd name="T63" fmla="*/ 204 h 413"/>
                  <a:gd name="T64" fmla="*/ 85 w 538"/>
                  <a:gd name="T65" fmla="*/ 159 h 413"/>
                  <a:gd name="T66" fmla="*/ 120 w 538"/>
                  <a:gd name="T67" fmla="*/ 120 h 413"/>
                  <a:gd name="T68" fmla="*/ 159 w 538"/>
                  <a:gd name="T69" fmla="*/ 86 h 413"/>
                  <a:gd name="T70" fmla="*/ 203 w 538"/>
                  <a:gd name="T71" fmla="*/ 56 h 413"/>
                  <a:gd name="T72" fmla="*/ 250 w 538"/>
                  <a:gd name="T73" fmla="*/ 32 h 413"/>
                  <a:gd name="T74" fmla="*/ 300 w 538"/>
                  <a:gd name="T75" fmla="*/ 14 h 413"/>
                  <a:gd name="T76" fmla="*/ 353 w 538"/>
                  <a:gd name="T77" fmla="*/ 4 h 413"/>
                  <a:gd name="T78" fmla="*/ 410 w 538"/>
                  <a:gd name="T79" fmla="*/ 0 h 4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538" h="413">
                    <a:moveTo>
                      <a:pt x="0" y="409"/>
                    </a:moveTo>
                    <a:lnTo>
                      <a:pt x="0" y="409"/>
                    </a:lnTo>
                    <a:lnTo>
                      <a:pt x="0" y="411"/>
                    </a:lnTo>
                    <a:lnTo>
                      <a:pt x="0" y="411"/>
                    </a:lnTo>
                    <a:lnTo>
                      <a:pt x="0" y="409"/>
                    </a:lnTo>
                    <a:lnTo>
                      <a:pt x="0" y="409"/>
                    </a:lnTo>
                    <a:close/>
                    <a:moveTo>
                      <a:pt x="410" y="0"/>
                    </a:moveTo>
                    <a:lnTo>
                      <a:pt x="454" y="2"/>
                    </a:lnTo>
                    <a:lnTo>
                      <a:pt x="496" y="9"/>
                    </a:lnTo>
                    <a:lnTo>
                      <a:pt x="538" y="21"/>
                    </a:lnTo>
                    <a:lnTo>
                      <a:pt x="492" y="159"/>
                    </a:lnTo>
                    <a:lnTo>
                      <a:pt x="451" y="149"/>
                    </a:lnTo>
                    <a:lnTo>
                      <a:pt x="410" y="146"/>
                    </a:lnTo>
                    <a:lnTo>
                      <a:pt x="366" y="150"/>
                    </a:lnTo>
                    <a:lnTo>
                      <a:pt x="326" y="159"/>
                    </a:lnTo>
                    <a:lnTo>
                      <a:pt x="288" y="176"/>
                    </a:lnTo>
                    <a:lnTo>
                      <a:pt x="254" y="197"/>
                    </a:lnTo>
                    <a:lnTo>
                      <a:pt x="222" y="224"/>
                    </a:lnTo>
                    <a:lnTo>
                      <a:pt x="196" y="255"/>
                    </a:lnTo>
                    <a:lnTo>
                      <a:pt x="175" y="289"/>
                    </a:lnTo>
                    <a:lnTo>
                      <a:pt x="159" y="327"/>
                    </a:lnTo>
                    <a:lnTo>
                      <a:pt x="149" y="368"/>
                    </a:lnTo>
                    <a:lnTo>
                      <a:pt x="145" y="409"/>
                    </a:lnTo>
                    <a:lnTo>
                      <a:pt x="145" y="411"/>
                    </a:lnTo>
                    <a:lnTo>
                      <a:pt x="145" y="413"/>
                    </a:lnTo>
                    <a:lnTo>
                      <a:pt x="0" y="413"/>
                    </a:lnTo>
                    <a:lnTo>
                      <a:pt x="0" y="411"/>
                    </a:lnTo>
                    <a:lnTo>
                      <a:pt x="0" y="409"/>
                    </a:lnTo>
                    <a:lnTo>
                      <a:pt x="4" y="354"/>
                    </a:lnTo>
                    <a:lnTo>
                      <a:pt x="14" y="302"/>
                    </a:lnTo>
                    <a:lnTo>
                      <a:pt x="32" y="251"/>
                    </a:lnTo>
                    <a:lnTo>
                      <a:pt x="56" y="204"/>
                    </a:lnTo>
                    <a:lnTo>
                      <a:pt x="85" y="159"/>
                    </a:lnTo>
                    <a:lnTo>
                      <a:pt x="120" y="120"/>
                    </a:lnTo>
                    <a:lnTo>
                      <a:pt x="159" y="86"/>
                    </a:lnTo>
                    <a:lnTo>
                      <a:pt x="203" y="56"/>
                    </a:lnTo>
                    <a:lnTo>
                      <a:pt x="250" y="32"/>
                    </a:lnTo>
                    <a:lnTo>
                      <a:pt x="300" y="14"/>
                    </a:lnTo>
                    <a:lnTo>
                      <a:pt x="353" y="4"/>
                    </a:lnTo>
                    <a:lnTo>
                      <a:pt x="410" y="0"/>
                    </a:lnTo>
                    <a:close/>
                  </a:path>
                </a:pathLst>
              </a:custGeom>
              <a:grpFill/>
              <a:ln w="0">
                <a:noFill/>
                <a:prstDash val="solid"/>
                <a:round/>
                <a:headEnd/>
                <a:tailEnd/>
              </a:ln>
              <a:effectLst/>
            </p:spPr>
            <p:txBody>
              <a:bodyPr vert="horz" wrap="square" lIns="121920" tIns="60960" rIns="121920" bIns="60960" numCol="1" anchor="t" anchorCtr="0" compatLnSpc="1">
                <a:prstTxWarp prst="textNoShape">
                  <a:avLst/>
                </a:prstTxWarp>
              </a:bodyPr>
              <a:lstStyle/>
              <a:p>
                <a:endParaRPr lang="ru-RU" sz="1872"/>
              </a:p>
            </p:txBody>
          </p:sp>
        </p:grpSp>
        <p:sp>
          <p:nvSpPr>
            <p:cNvPr id="37" name="Rectangle 22"/>
            <p:cNvSpPr>
              <a:spLocks noChangeArrowheads="1"/>
            </p:cNvSpPr>
            <p:nvPr/>
          </p:nvSpPr>
          <p:spPr bwMode="auto">
            <a:xfrm>
              <a:off x="8934682" y="-4542"/>
              <a:ext cx="257021" cy="365760"/>
            </a:xfrm>
            <a:prstGeom prst="rect">
              <a:avLst/>
            </a:prstGeom>
            <a:grpFill/>
            <a:ln w="0">
              <a:noFill/>
              <a:prstDash val="solid"/>
              <a:miter lim="800000"/>
              <a:headEnd/>
              <a:tailEnd/>
            </a:ln>
          </p:spPr>
          <p:txBody>
            <a:bodyPr vert="horz" wrap="square" lIns="121920" tIns="60960" rIns="121920" bIns="60960" numCol="1" anchor="t" anchorCtr="0" compatLnSpc="1">
              <a:prstTxWarp prst="textNoShape">
                <a:avLst/>
              </a:prstTxWarp>
            </a:bodyPr>
            <a:lstStyle/>
            <a:p>
              <a:endParaRPr lang="ru-RU" sz="1872"/>
            </a:p>
          </p:txBody>
        </p:sp>
      </p:grpSp>
      <p:sp>
        <p:nvSpPr>
          <p:cNvPr id="15" name="Freeform 8"/>
          <p:cNvSpPr>
            <a:spLocks/>
          </p:cNvSpPr>
          <p:nvPr/>
        </p:nvSpPr>
        <p:spPr bwMode="auto">
          <a:xfrm>
            <a:off x="4456921" y="1974100"/>
            <a:ext cx="732599" cy="734347"/>
          </a:xfrm>
          <a:custGeom>
            <a:avLst/>
            <a:gdLst>
              <a:gd name="T0" fmla="*/ 210 w 419"/>
              <a:gd name="T1" fmla="*/ 0 h 420"/>
              <a:gd name="T2" fmla="*/ 248 w 419"/>
              <a:gd name="T3" fmla="*/ 4 h 420"/>
              <a:gd name="T4" fmla="*/ 283 w 419"/>
              <a:gd name="T5" fmla="*/ 13 h 420"/>
              <a:gd name="T6" fmla="*/ 316 w 419"/>
              <a:gd name="T7" fmla="*/ 29 h 420"/>
              <a:gd name="T8" fmla="*/ 345 w 419"/>
              <a:gd name="T9" fmla="*/ 50 h 420"/>
              <a:gd name="T10" fmla="*/ 370 w 419"/>
              <a:gd name="T11" fmla="*/ 74 h 420"/>
              <a:gd name="T12" fmla="*/ 390 w 419"/>
              <a:gd name="T13" fmla="*/ 103 h 420"/>
              <a:gd name="T14" fmla="*/ 406 w 419"/>
              <a:gd name="T15" fmla="*/ 136 h 420"/>
              <a:gd name="T16" fmla="*/ 415 w 419"/>
              <a:gd name="T17" fmla="*/ 173 h 420"/>
              <a:gd name="T18" fmla="*/ 419 w 419"/>
              <a:gd name="T19" fmla="*/ 209 h 420"/>
              <a:gd name="T20" fmla="*/ 415 w 419"/>
              <a:gd name="T21" fmla="*/ 247 h 420"/>
              <a:gd name="T22" fmla="*/ 406 w 419"/>
              <a:gd name="T23" fmla="*/ 283 h 420"/>
              <a:gd name="T24" fmla="*/ 390 w 419"/>
              <a:gd name="T25" fmla="*/ 315 h 420"/>
              <a:gd name="T26" fmla="*/ 370 w 419"/>
              <a:gd name="T27" fmla="*/ 345 h 420"/>
              <a:gd name="T28" fmla="*/ 345 w 419"/>
              <a:gd name="T29" fmla="*/ 370 h 420"/>
              <a:gd name="T30" fmla="*/ 316 w 419"/>
              <a:gd name="T31" fmla="*/ 391 h 420"/>
              <a:gd name="T32" fmla="*/ 283 w 419"/>
              <a:gd name="T33" fmla="*/ 407 h 420"/>
              <a:gd name="T34" fmla="*/ 248 w 419"/>
              <a:gd name="T35" fmla="*/ 416 h 420"/>
              <a:gd name="T36" fmla="*/ 210 w 419"/>
              <a:gd name="T37" fmla="*/ 420 h 420"/>
              <a:gd name="T38" fmla="*/ 172 w 419"/>
              <a:gd name="T39" fmla="*/ 416 h 420"/>
              <a:gd name="T40" fmla="*/ 137 w 419"/>
              <a:gd name="T41" fmla="*/ 407 h 420"/>
              <a:gd name="T42" fmla="*/ 104 w 419"/>
              <a:gd name="T43" fmla="*/ 391 h 420"/>
              <a:gd name="T44" fmla="*/ 75 w 419"/>
              <a:gd name="T45" fmla="*/ 370 h 420"/>
              <a:gd name="T46" fmla="*/ 49 w 419"/>
              <a:gd name="T47" fmla="*/ 345 h 420"/>
              <a:gd name="T48" fmla="*/ 28 w 419"/>
              <a:gd name="T49" fmla="*/ 315 h 420"/>
              <a:gd name="T50" fmla="*/ 13 w 419"/>
              <a:gd name="T51" fmla="*/ 283 h 420"/>
              <a:gd name="T52" fmla="*/ 3 w 419"/>
              <a:gd name="T53" fmla="*/ 247 h 420"/>
              <a:gd name="T54" fmla="*/ 0 w 419"/>
              <a:gd name="T55" fmla="*/ 209 h 420"/>
              <a:gd name="T56" fmla="*/ 3 w 419"/>
              <a:gd name="T57" fmla="*/ 173 h 420"/>
              <a:gd name="T58" fmla="*/ 13 w 419"/>
              <a:gd name="T59" fmla="*/ 136 h 420"/>
              <a:gd name="T60" fmla="*/ 28 w 419"/>
              <a:gd name="T61" fmla="*/ 103 h 420"/>
              <a:gd name="T62" fmla="*/ 49 w 419"/>
              <a:gd name="T63" fmla="*/ 74 h 420"/>
              <a:gd name="T64" fmla="*/ 75 w 419"/>
              <a:gd name="T65" fmla="*/ 50 h 420"/>
              <a:gd name="T66" fmla="*/ 104 w 419"/>
              <a:gd name="T67" fmla="*/ 29 h 420"/>
              <a:gd name="T68" fmla="*/ 137 w 419"/>
              <a:gd name="T69" fmla="*/ 13 h 420"/>
              <a:gd name="T70" fmla="*/ 172 w 419"/>
              <a:gd name="T71" fmla="*/ 4 h 420"/>
              <a:gd name="T72" fmla="*/ 210 w 419"/>
              <a:gd name="T73" fmla="*/ 0 h 4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20">
                <a:moveTo>
                  <a:pt x="210" y="0"/>
                </a:moveTo>
                <a:lnTo>
                  <a:pt x="248" y="4"/>
                </a:lnTo>
                <a:lnTo>
                  <a:pt x="283" y="13"/>
                </a:lnTo>
                <a:lnTo>
                  <a:pt x="316" y="29"/>
                </a:lnTo>
                <a:lnTo>
                  <a:pt x="345" y="50"/>
                </a:lnTo>
                <a:lnTo>
                  <a:pt x="370" y="74"/>
                </a:lnTo>
                <a:lnTo>
                  <a:pt x="390" y="103"/>
                </a:lnTo>
                <a:lnTo>
                  <a:pt x="406" y="136"/>
                </a:lnTo>
                <a:lnTo>
                  <a:pt x="415" y="173"/>
                </a:lnTo>
                <a:lnTo>
                  <a:pt x="419" y="209"/>
                </a:lnTo>
                <a:lnTo>
                  <a:pt x="415" y="247"/>
                </a:lnTo>
                <a:lnTo>
                  <a:pt x="406" y="283"/>
                </a:lnTo>
                <a:lnTo>
                  <a:pt x="390" y="315"/>
                </a:lnTo>
                <a:lnTo>
                  <a:pt x="370" y="345"/>
                </a:lnTo>
                <a:lnTo>
                  <a:pt x="345" y="370"/>
                </a:lnTo>
                <a:lnTo>
                  <a:pt x="316" y="391"/>
                </a:lnTo>
                <a:lnTo>
                  <a:pt x="283" y="407"/>
                </a:lnTo>
                <a:lnTo>
                  <a:pt x="248" y="416"/>
                </a:lnTo>
                <a:lnTo>
                  <a:pt x="210" y="420"/>
                </a:lnTo>
                <a:lnTo>
                  <a:pt x="172" y="416"/>
                </a:lnTo>
                <a:lnTo>
                  <a:pt x="137" y="407"/>
                </a:lnTo>
                <a:lnTo>
                  <a:pt x="104" y="391"/>
                </a:lnTo>
                <a:lnTo>
                  <a:pt x="75" y="370"/>
                </a:lnTo>
                <a:lnTo>
                  <a:pt x="49" y="345"/>
                </a:lnTo>
                <a:lnTo>
                  <a:pt x="28" y="315"/>
                </a:lnTo>
                <a:lnTo>
                  <a:pt x="13" y="283"/>
                </a:lnTo>
                <a:lnTo>
                  <a:pt x="3" y="247"/>
                </a:lnTo>
                <a:lnTo>
                  <a:pt x="0" y="209"/>
                </a:lnTo>
                <a:lnTo>
                  <a:pt x="3" y="173"/>
                </a:lnTo>
                <a:lnTo>
                  <a:pt x="13" y="136"/>
                </a:lnTo>
                <a:lnTo>
                  <a:pt x="28" y="103"/>
                </a:lnTo>
                <a:lnTo>
                  <a:pt x="49" y="74"/>
                </a:lnTo>
                <a:lnTo>
                  <a:pt x="75" y="50"/>
                </a:lnTo>
                <a:lnTo>
                  <a:pt x="104" y="29"/>
                </a:lnTo>
                <a:lnTo>
                  <a:pt x="137" y="13"/>
                </a:lnTo>
                <a:lnTo>
                  <a:pt x="172" y="4"/>
                </a:lnTo>
                <a:lnTo>
                  <a:pt x="210" y="0"/>
                </a:lnTo>
                <a:close/>
              </a:path>
            </a:pathLst>
          </a:custGeom>
          <a:solidFill>
            <a:srgbClr val="4CC8EC"/>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2" name="Freeform 9"/>
          <p:cNvSpPr>
            <a:spLocks/>
          </p:cNvSpPr>
          <p:nvPr/>
        </p:nvSpPr>
        <p:spPr bwMode="auto">
          <a:xfrm>
            <a:off x="4528605" y="3150803"/>
            <a:ext cx="755328" cy="751831"/>
          </a:xfrm>
          <a:custGeom>
            <a:avLst/>
            <a:gdLst>
              <a:gd name="T0" fmla="*/ 216 w 432"/>
              <a:gd name="T1" fmla="*/ 0 h 430"/>
              <a:gd name="T2" fmla="*/ 255 w 432"/>
              <a:gd name="T3" fmla="*/ 2 h 430"/>
              <a:gd name="T4" fmla="*/ 292 w 432"/>
              <a:gd name="T5" fmla="*/ 13 h 430"/>
              <a:gd name="T6" fmla="*/ 325 w 432"/>
              <a:gd name="T7" fmla="*/ 28 h 430"/>
              <a:gd name="T8" fmla="*/ 355 w 432"/>
              <a:gd name="T9" fmla="*/ 49 h 430"/>
              <a:gd name="T10" fmla="*/ 381 w 432"/>
              <a:gd name="T11" fmla="*/ 76 h 430"/>
              <a:gd name="T12" fmla="*/ 402 w 432"/>
              <a:gd name="T13" fmla="*/ 106 h 430"/>
              <a:gd name="T14" fmla="*/ 419 w 432"/>
              <a:gd name="T15" fmla="*/ 140 h 430"/>
              <a:gd name="T16" fmla="*/ 428 w 432"/>
              <a:gd name="T17" fmla="*/ 176 h 430"/>
              <a:gd name="T18" fmla="*/ 432 w 432"/>
              <a:gd name="T19" fmla="*/ 216 h 430"/>
              <a:gd name="T20" fmla="*/ 428 w 432"/>
              <a:gd name="T21" fmla="*/ 254 h 430"/>
              <a:gd name="T22" fmla="*/ 419 w 432"/>
              <a:gd name="T23" fmla="*/ 290 h 430"/>
              <a:gd name="T24" fmla="*/ 402 w 432"/>
              <a:gd name="T25" fmla="*/ 324 h 430"/>
              <a:gd name="T26" fmla="*/ 381 w 432"/>
              <a:gd name="T27" fmla="*/ 354 h 430"/>
              <a:gd name="T28" fmla="*/ 355 w 432"/>
              <a:gd name="T29" fmla="*/ 381 h 430"/>
              <a:gd name="T30" fmla="*/ 325 w 432"/>
              <a:gd name="T31" fmla="*/ 402 h 430"/>
              <a:gd name="T32" fmla="*/ 292 w 432"/>
              <a:gd name="T33" fmla="*/ 417 h 430"/>
              <a:gd name="T34" fmla="*/ 255 w 432"/>
              <a:gd name="T35" fmla="*/ 428 h 430"/>
              <a:gd name="T36" fmla="*/ 216 w 432"/>
              <a:gd name="T37" fmla="*/ 430 h 430"/>
              <a:gd name="T38" fmla="*/ 177 w 432"/>
              <a:gd name="T39" fmla="*/ 428 h 430"/>
              <a:gd name="T40" fmla="*/ 141 w 432"/>
              <a:gd name="T41" fmla="*/ 417 h 430"/>
              <a:gd name="T42" fmla="*/ 107 w 432"/>
              <a:gd name="T43" fmla="*/ 402 h 430"/>
              <a:gd name="T44" fmla="*/ 77 w 432"/>
              <a:gd name="T45" fmla="*/ 381 h 430"/>
              <a:gd name="T46" fmla="*/ 51 w 432"/>
              <a:gd name="T47" fmla="*/ 354 h 430"/>
              <a:gd name="T48" fmla="*/ 30 w 432"/>
              <a:gd name="T49" fmla="*/ 324 h 430"/>
              <a:gd name="T50" fmla="*/ 14 w 432"/>
              <a:gd name="T51" fmla="*/ 290 h 430"/>
              <a:gd name="T52" fmla="*/ 4 w 432"/>
              <a:gd name="T53" fmla="*/ 254 h 430"/>
              <a:gd name="T54" fmla="*/ 0 w 432"/>
              <a:gd name="T55" fmla="*/ 216 h 430"/>
              <a:gd name="T56" fmla="*/ 4 w 432"/>
              <a:gd name="T57" fmla="*/ 176 h 430"/>
              <a:gd name="T58" fmla="*/ 14 w 432"/>
              <a:gd name="T59" fmla="*/ 140 h 430"/>
              <a:gd name="T60" fmla="*/ 30 w 432"/>
              <a:gd name="T61" fmla="*/ 106 h 430"/>
              <a:gd name="T62" fmla="*/ 51 w 432"/>
              <a:gd name="T63" fmla="*/ 76 h 430"/>
              <a:gd name="T64" fmla="*/ 77 w 432"/>
              <a:gd name="T65" fmla="*/ 49 h 430"/>
              <a:gd name="T66" fmla="*/ 107 w 432"/>
              <a:gd name="T67" fmla="*/ 28 h 430"/>
              <a:gd name="T68" fmla="*/ 141 w 432"/>
              <a:gd name="T69" fmla="*/ 13 h 430"/>
              <a:gd name="T70" fmla="*/ 177 w 432"/>
              <a:gd name="T71" fmla="*/ 2 h 430"/>
              <a:gd name="T72" fmla="*/ 216 w 432"/>
              <a:gd name="T73" fmla="*/ 0 h 4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32" h="430">
                <a:moveTo>
                  <a:pt x="216" y="0"/>
                </a:moveTo>
                <a:lnTo>
                  <a:pt x="255" y="2"/>
                </a:lnTo>
                <a:lnTo>
                  <a:pt x="292" y="13"/>
                </a:lnTo>
                <a:lnTo>
                  <a:pt x="325" y="28"/>
                </a:lnTo>
                <a:lnTo>
                  <a:pt x="355" y="49"/>
                </a:lnTo>
                <a:lnTo>
                  <a:pt x="381" y="76"/>
                </a:lnTo>
                <a:lnTo>
                  <a:pt x="402" y="106"/>
                </a:lnTo>
                <a:lnTo>
                  <a:pt x="419" y="140"/>
                </a:lnTo>
                <a:lnTo>
                  <a:pt x="428" y="176"/>
                </a:lnTo>
                <a:lnTo>
                  <a:pt x="432" y="216"/>
                </a:lnTo>
                <a:lnTo>
                  <a:pt x="428" y="254"/>
                </a:lnTo>
                <a:lnTo>
                  <a:pt x="419" y="290"/>
                </a:lnTo>
                <a:lnTo>
                  <a:pt x="402" y="324"/>
                </a:lnTo>
                <a:lnTo>
                  <a:pt x="381" y="354"/>
                </a:lnTo>
                <a:lnTo>
                  <a:pt x="355" y="381"/>
                </a:lnTo>
                <a:lnTo>
                  <a:pt x="325" y="402"/>
                </a:lnTo>
                <a:lnTo>
                  <a:pt x="292" y="417"/>
                </a:lnTo>
                <a:lnTo>
                  <a:pt x="255" y="428"/>
                </a:lnTo>
                <a:lnTo>
                  <a:pt x="216" y="430"/>
                </a:lnTo>
                <a:lnTo>
                  <a:pt x="177" y="428"/>
                </a:lnTo>
                <a:lnTo>
                  <a:pt x="141" y="417"/>
                </a:lnTo>
                <a:lnTo>
                  <a:pt x="107" y="402"/>
                </a:lnTo>
                <a:lnTo>
                  <a:pt x="77" y="381"/>
                </a:lnTo>
                <a:lnTo>
                  <a:pt x="51" y="354"/>
                </a:lnTo>
                <a:lnTo>
                  <a:pt x="30" y="324"/>
                </a:lnTo>
                <a:lnTo>
                  <a:pt x="14" y="290"/>
                </a:lnTo>
                <a:lnTo>
                  <a:pt x="4" y="254"/>
                </a:lnTo>
                <a:lnTo>
                  <a:pt x="0" y="216"/>
                </a:lnTo>
                <a:lnTo>
                  <a:pt x="4" y="176"/>
                </a:lnTo>
                <a:lnTo>
                  <a:pt x="14" y="140"/>
                </a:lnTo>
                <a:lnTo>
                  <a:pt x="30" y="106"/>
                </a:lnTo>
                <a:lnTo>
                  <a:pt x="51" y="76"/>
                </a:lnTo>
                <a:lnTo>
                  <a:pt x="77" y="49"/>
                </a:lnTo>
                <a:lnTo>
                  <a:pt x="107" y="28"/>
                </a:lnTo>
                <a:lnTo>
                  <a:pt x="141" y="13"/>
                </a:lnTo>
                <a:lnTo>
                  <a:pt x="177" y="2"/>
                </a:lnTo>
                <a:lnTo>
                  <a:pt x="216" y="0"/>
                </a:lnTo>
                <a:close/>
              </a:path>
            </a:pathLst>
          </a:custGeom>
          <a:solidFill>
            <a:srgbClr val="F4C95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13" name="Freeform 6"/>
          <p:cNvSpPr>
            <a:spLocks/>
          </p:cNvSpPr>
          <p:nvPr/>
        </p:nvSpPr>
        <p:spPr bwMode="auto">
          <a:xfrm>
            <a:off x="5408070" y="533385"/>
            <a:ext cx="1867337" cy="1865590"/>
          </a:xfrm>
          <a:custGeom>
            <a:avLst/>
            <a:gdLst>
              <a:gd name="T0" fmla="*/ 534 w 1068"/>
              <a:gd name="T1" fmla="*/ 0 h 1067"/>
              <a:gd name="T2" fmla="*/ 602 w 1068"/>
              <a:gd name="T3" fmla="*/ 4 h 1067"/>
              <a:gd name="T4" fmla="*/ 666 w 1068"/>
              <a:gd name="T5" fmla="*/ 16 h 1067"/>
              <a:gd name="T6" fmla="*/ 728 w 1068"/>
              <a:gd name="T7" fmla="*/ 36 h 1067"/>
              <a:gd name="T8" fmla="*/ 785 w 1068"/>
              <a:gd name="T9" fmla="*/ 62 h 1067"/>
              <a:gd name="T10" fmla="*/ 839 w 1068"/>
              <a:gd name="T11" fmla="*/ 96 h 1067"/>
              <a:gd name="T12" fmla="*/ 889 w 1068"/>
              <a:gd name="T13" fmla="*/ 135 h 1067"/>
              <a:gd name="T14" fmla="*/ 933 w 1068"/>
              <a:gd name="T15" fmla="*/ 180 h 1067"/>
              <a:gd name="T16" fmla="*/ 972 w 1068"/>
              <a:gd name="T17" fmla="*/ 228 h 1067"/>
              <a:gd name="T18" fmla="*/ 1006 w 1068"/>
              <a:gd name="T19" fmla="*/ 283 h 1067"/>
              <a:gd name="T20" fmla="*/ 1033 w 1068"/>
              <a:gd name="T21" fmla="*/ 341 h 1067"/>
              <a:gd name="T22" fmla="*/ 1052 w 1068"/>
              <a:gd name="T23" fmla="*/ 402 h 1067"/>
              <a:gd name="T24" fmla="*/ 1064 w 1068"/>
              <a:gd name="T25" fmla="*/ 466 h 1067"/>
              <a:gd name="T26" fmla="*/ 1068 w 1068"/>
              <a:gd name="T27" fmla="*/ 534 h 1067"/>
              <a:gd name="T28" fmla="*/ 1064 w 1068"/>
              <a:gd name="T29" fmla="*/ 601 h 1067"/>
              <a:gd name="T30" fmla="*/ 1052 w 1068"/>
              <a:gd name="T31" fmla="*/ 665 h 1067"/>
              <a:gd name="T32" fmla="*/ 1033 w 1068"/>
              <a:gd name="T33" fmla="*/ 727 h 1067"/>
              <a:gd name="T34" fmla="*/ 1006 w 1068"/>
              <a:gd name="T35" fmla="*/ 784 h 1067"/>
              <a:gd name="T36" fmla="*/ 972 w 1068"/>
              <a:gd name="T37" fmla="*/ 839 h 1067"/>
              <a:gd name="T38" fmla="*/ 933 w 1068"/>
              <a:gd name="T39" fmla="*/ 888 h 1067"/>
              <a:gd name="T40" fmla="*/ 889 w 1068"/>
              <a:gd name="T41" fmla="*/ 934 h 1067"/>
              <a:gd name="T42" fmla="*/ 839 w 1068"/>
              <a:gd name="T43" fmla="*/ 972 h 1067"/>
              <a:gd name="T44" fmla="*/ 785 w 1068"/>
              <a:gd name="T45" fmla="*/ 1006 h 1067"/>
              <a:gd name="T46" fmla="*/ 728 w 1068"/>
              <a:gd name="T47" fmla="*/ 1032 h 1067"/>
              <a:gd name="T48" fmla="*/ 666 w 1068"/>
              <a:gd name="T49" fmla="*/ 1052 h 1067"/>
              <a:gd name="T50" fmla="*/ 602 w 1068"/>
              <a:gd name="T51" fmla="*/ 1063 h 1067"/>
              <a:gd name="T52" fmla="*/ 534 w 1068"/>
              <a:gd name="T53" fmla="*/ 1067 h 1067"/>
              <a:gd name="T54" fmla="*/ 467 w 1068"/>
              <a:gd name="T55" fmla="*/ 1063 h 1067"/>
              <a:gd name="T56" fmla="*/ 403 w 1068"/>
              <a:gd name="T57" fmla="*/ 1052 h 1067"/>
              <a:gd name="T58" fmla="*/ 341 w 1068"/>
              <a:gd name="T59" fmla="*/ 1032 h 1067"/>
              <a:gd name="T60" fmla="*/ 284 w 1068"/>
              <a:gd name="T61" fmla="*/ 1006 h 1067"/>
              <a:gd name="T62" fmla="*/ 229 w 1068"/>
              <a:gd name="T63" fmla="*/ 972 h 1067"/>
              <a:gd name="T64" fmla="*/ 179 w 1068"/>
              <a:gd name="T65" fmla="*/ 934 h 1067"/>
              <a:gd name="T66" fmla="*/ 134 w 1068"/>
              <a:gd name="T67" fmla="*/ 888 h 1067"/>
              <a:gd name="T68" fmla="*/ 97 w 1068"/>
              <a:gd name="T69" fmla="*/ 839 h 1067"/>
              <a:gd name="T70" fmla="*/ 62 w 1068"/>
              <a:gd name="T71" fmla="*/ 784 h 1067"/>
              <a:gd name="T72" fmla="*/ 36 w 1068"/>
              <a:gd name="T73" fmla="*/ 727 h 1067"/>
              <a:gd name="T74" fmla="*/ 17 w 1068"/>
              <a:gd name="T75" fmla="*/ 665 h 1067"/>
              <a:gd name="T76" fmla="*/ 5 w 1068"/>
              <a:gd name="T77" fmla="*/ 601 h 1067"/>
              <a:gd name="T78" fmla="*/ 0 w 1068"/>
              <a:gd name="T79" fmla="*/ 534 h 1067"/>
              <a:gd name="T80" fmla="*/ 5 w 1068"/>
              <a:gd name="T81" fmla="*/ 466 h 1067"/>
              <a:gd name="T82" fmla="*/ 17 w 1068"/>
              <a:gd name="T83" fmla="*/ 402 h 1067"/>
              <a:gd name="T84" fmla="*/ 36 w 1068"/>
              <a:gd name="T85" fmla="*/ 341 h 1067"/>
              <a:gd name="T86" fmla="*/ 62 w 1068"/>
              <a:gd name="T87" fmla="*/ 283 h 1067"/>
              <a:gd name="T88" fmla="*/ 97 w 1068"/>
              <a:gd name="T89" fmla="*/ 228 h 1067"/>
              <a:gd name="T90" fmla="*/ 134 w 1068"/>
              <a:gd name="T91" fmla="*/ 180 h 1067"/>
              <a:gd name="T92" fmla="*/ 179 w 1068"/>
              <a:gd name="T93" fmla="*/ 135 h 1067"/>
              <a:gd name="T94" fmla="*/ 229 w 1068"/>
              <a:gd name="T95" fmla="*/ 96 h 1067"/>
              <a:gd name="T96" fmla="*/ 284 w 1068"/>
              <a:gd name="T97" fmla="*/ 62 h 1067"/>
              <a:gd name="T98" fmla="*/ 341 w 1068"/>
              <a:gd name="T99" fmla="*/ 36 h 1067"/>
              <a:gd name="T100" fmla="*/ 403 w 1068"/>
              <a:gd name="T101" fmla="*/ 16 h 1067"/>
              <a:gd name="T102" fmla="*/ 467 w 1068"/>
              <a:gd name="T103" fmla="*/ 4 h 1067"/>
              <a:gd name="T104" fmla="*/ 534 w 1068"/>
              <a:gd name="T105" fmla="*/ 0 h 106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7">
                <a:moveTo>
                  <a:pt x="534" y="0"/>
                </a:moveTo>
                <a:lnTo>
                  <a:pt x="602" y="4"/>
                </a:lnTo>
                <a:lnTo>
                  <a:pt x="666" y="16"/>
                </a:lnTo>
                <a:lnTo>
                  <a:pt x="728" y="36"/>
                </a:lnTo>
                <a:lnTo>
                  <a:pt x="785" y="62"/>
                </a:lnTo>
                <a:lnTo>
                  <a:pt x="839" y="96"/>
                </a:lnTo>
                <a:lnTo>
                  <a:pt x="889" y="135"/>
                </a:lnTo>
                <a:lnTo>
                  <a:pt x="933" y="180"/>
                </a:lnTo>
                <a:lnTo>
                  <a:pt x="972" y="228"/>
                </a:lnTo>
                <a:lnTo>
                  <a:pt x="1006" y="283"/>
                </a:lnTo>
                <a:lnTo>
                  <a:pt x="1033" y="341"/>
                </a:lnTo>
                <a:lnTo>
                  <a:pt x="1052" y="402"/>
                </a:lnTo>
                <a:lnTo>
                  <a:pt x="1064" y="466"/>
                </a:lnTo>
                <a:lnTo>
                  <a:pt x="1068" y="534"/>
                </a:lnTo>
                <a:lnTo>
                  <a:pt x="1064" y="601"/>
                </a:lnTo>
                <a:lnTo>
                  <a:pt x="1052" y="665"/>
                </a:lnTo>
                <a:lnTo>
                  <a:pt x="1033" y="727"/>
                </a:lnTo>
                <a:lnTo>
                  <a:pt x="1006" y="784"/>
                </a:lnTo>
                <a:lnTo>
                  <a:pt x="972" y="839"/>
                </a:lnTo>
                <a:lnTo>
                  <a:pt x="933" y="888"/>
                </a:lnTo>
                <a:lnTo>
                  <a:pt x="889" y="934"/>
                </a:lnTo>
                <a:lnTo>
                  <a:pt x="839" y="972"/>
                </a:lnTo>
                <a:lnTo>
                  <a:pt x="785" y="1006"/>
                </a:lnTo>
                <a:lnTo>
                  <a:pt x="728" y="1032"/>
                </a:lnTo>
                <a:lnTo>
                  <a:pt x="666" y="1052"/>
                </a:lnTo>
                <a:lnTo>
                  <a:pt x="602" y="1063"/>
                </a:lnTo>
                <a:lnTo>
                  <a:pt x="534" y="1067"/>
                </a:lnTo>
                <a:lnTo>
                  <a:pt x="467" y="1063"/>
                </a:lnTo>
                <a:lnTo>
                  <a:pt x="403" y="1052"/>
                </a:lnTo>
                <a:lnTo>
                  <a:pt x="341" y="1032"/>
                </a:lnTo>
                <a:lnTo>
                  <a:pt x="284" y="1006"/>
                </a:lnTo>
                <a:lnTo>
                  <a:pt x="229" y="972"/>
                </a:lnTo>
                <a:lnTo>
                  <a:pt x="179" y="934"/>
                </a:lnTo>
                <a:lnTo>
                  <a:pt x="134" y="888"/>
                </a:lnTo>
                <a:lnTo>
                  <a:pt x="97" y="839"/>
                </a:lnTo>
                <a:lnTo>
                  <a:pt x="62" y="784"/>
                </a:lnTo>
                <a:lnTo>
                  <a:pt x="36" y="727"/>
                </a:lnTo>
                <a:lnTo>
                  <a:pt x="17" y="665"/>
                </a:lnTo>
                <a:lnTo>
                  <a:pt x="5" y="601"/>
                </a:lnTo>
                <a:lnTo>
                  <a:pt x="0" y="534"/>
                </a:lnTo>
                <a:lnTo>
                  <a:pt x="5" y="466"/>
                </a:lnTo>
                <a:lnTo>
                  <a:pt x="17" y="402"/>
                </a:lnTo>
                <a:lnTo>
                  <a:pt x="36" y="341"/>
                </a:lnTo>
                <a:lnTo>
                  <a:pt x="62" y="283"/>
                </a:lnTo>
                <a:lnTo>
                  <a:pt x="97" y="228"/>
                </a:lnTo>
                <a:lnTo>
                  <a:pt x="134" y="180"/>
                </a:lnTo>
                <a:lnTo>
                  <a:pt x="179" y="135"/>
                </a:lnTo>
                <a:lnTo>
                  <a:pt x="229" y="96"/>
                </a:lnTo>
                <a:lnTo>
                  <a:pt x="284" y="62"/>
                </a:lnTo>
                <a:lnTo>
                  <a:pt x="341" y="36"/>
                </a:lnTo>
                <a:lnTo>
                  <a:pt x="403" y="16"/>
                </a:lnTo>
                <a:lnTo>
                  <a:pt x="467" y="4"/>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6" name="Freeform 11"/>
          <p:cNvSpPr>
            <a:spLocks/>
          </p:cNvSpPr>
          <p:nvPr/>
        </p:nvSpPr>
        <p:spPr bwMode="auto">
          <a:xfrm>
            <a:off x="6027021" y="4657963"/>
            <a:ext cx="732599" cy="732599"/>
          </a:xfrm>
          <a:custGeom>
            <a:avLst/>
            <a:gdLst>
              <a:gd name="T0" fmla="*/ 210 w 419"/>
              <a:gd name="T1" fmla="*/ 0 h 419"/>
              <a:gd name="T2" fmla="*/ 248 w 419"/>
              <a:gd name="T3" fmla="*/ 3 h 419"/>
              <a:gd name="T4" fmla="*/ 283 w 419"/>
              <a:gd name="T5" fmla="*/ 13 h 419"/>
              <a:gd name="T6" fmla="*/ 316 w 419"/>
              <a:gd name="T7" fmla="*/ 29 h 419"/>
              <a:gd name="T8" fmla="*/ 345 w 419"/>
              <a:gd name="T9" fmla="*/ 50 h 419"/>
              <a:gd name="T10" fmla="*/ 371 w 419"/>
              <a:gd name="T11" fmla="*/ 75 h 419"/>
              <a:gd name="T12" fmla="*/ 391 w 419"/>
              <a:gd name="T13" fmla="*/ 104 h 419"/>
              <a:gd name="T14" fmla="*/ 406 w 419"/>
              <a:gd name="T15" fmla="*/ 136 h 419"/>
              <a:gd name="T16" fmla="*/ 417 w 419"/>
              <a:gd name="T17" fmla="*/ 172 h 419"/>
              <a:gd name="T18" fmla="*/ 419 w 419"/>
              <a:gd name="T19" fmla="*/ 210 h 419"/>
              <a:gd name="T20" fmla="*/ 417 w 419"/>
              <a:gd name="T21" fmla="*/ 248 h 419"/>
              <a:gd name="T22" fmla="*/ 406 w 419"/>
              <a:gd name="T23" fmla="*/ 283 h 419"/>
              <a:gd name="T24" fmla="*/ 391 w 419"/>
              <a:gd name="T25" fmla="*/ 316 h 419"/>
              <a:gd name="T26" fmla="*/ 371 w 419"/>
              <a:gd name="T27" fmla="*/ 345 h 419"/>
              <a:gd name="T28" fmla="*/ 345 w 419"/>
              <a:gd name="T29" fmla="*/ 371 h 419"/>
              <a:gd name="T30" fmla="*/ 316 w 419"/>
              <a:gd name="T31" fmla="*/ 390 h 419"/>
              <a:gd name="T32" fmla="*/ 283 w 419"/>
              <a:gd name="T33" fmla="*/ 406 h 419"/>
              <a:gd name="T34" fmla="*/ 248 w 419"/>
              <a:gd name="T35" fmla="*/ 417 h 419"/>
              <a:gd name="T36" fmla="*/ 210 w 419"/>
              <a:gd name="T37" fmla="*/ 419 h 419"/>
              <a:gd name="T38" fmla="*/ 172 w 419"/>
              <a:gd name="T39" fmla="*/ 417 h 419"/>
              <a:gd name="T40" fmla="*/ 137 w 419"/>
              <a:gd name="T41" fmla="*/ 406 h 419"/>
              <a:gd name="T42" fmla="*/ 104 w 419"/>
              <a:gd name="T43" fmla="*/ 390 h 419"/>
              <a:gd name="T44" fmla="*/ 75 w 419"/>
              <a:gd name="T45" fmla="*/ 371 h 419"/>
              <a:gd name="T46" fmla="*/ 50 w 419"/>
              <a:gd name="T47" fmla="*/ 345 h 419"/>
              <a:gd name="T48" fmla="*/ 29 w 419"/>
              <a:gd name="T49" fmla="*/ 316 h 419"/>
              <a:gd name="T50" fmla="*/ 14 w 419"/>
              <a:gd name="T51" fmla="*/ 283 h 419"/>
              <a:gd name="T52" fmla="*/ 3 w 419"/>
              <a:gd name="T53" fmla="*/ 248 h 419"/>
              <a:gd name="T54" fmla="*/ 0 w 419"/>
              <a:gd name="T55" fmla="*/ 210 h 419"/>
              <a:gd name="T56" fmla="*/ 3 w 419"/>
              <a:gd name="T57" fmla="*/ 172 h 419"/>
              <a:gd name="T58" fmla="*/ 14 w 419"/>
              <a:gd name="T59" fmla="*/ 136 h 419"/>
              <a:gd name="T60" fmla="*/ 29 w 419"/>
              <a:gd name="T61" fmla="*/ 104 h 419"/>
              <a:gd name="T62" fmla="*/ 50 w 419"/>
              <a:gd name="T63" fmla="*/ 75 h 419"/>
              <a:gd name="T64" fmla="*/ 75 w 419"/>
              <a:gd name="T65" fmla="*/ 50 h 419"/>
              <a:gd name="T66" fmla="*/ 104 w 419"/>
              <a:gd name="T67" fmla="*/ 29 h 419"/>
              <a:gd name="T68" fmla="*/ 137 w 419"/>
              <a:gd name="T69" fmla="*/ 13 h 419"/>
              <a:gd name="T70" fmla="*/ 172 w 419"/>
              <a:gd name="T71" fmla="*/ 3 h 419"/>
              <a:gd name="T72" fmla="*/ 210 w 419"/>
              <a:gd name="T73" fmla="*/ 0 h 4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19" h="419">
                <a:moveTo>
                  <a:pt x="210" y="0"/>
                </a:moveTo>
                <a:lnTo>
                  <a:pt x="248" y="3"/>
                </a:lnTo>
                <a:lnTo>
                  <a:pt x="283" y="13"/>
                </a:lnTo>
                <a:lnTo>
                  <a:pt x="316" y="29"/>
                </a:lnTo>
                <a:lnTo>
                  <a:pt x="345" y="50"/>
                </a:lnTo>
                <a:lnTo>
                  <a:pt x="371" y="75"/>
                </a:lnTo>
                <a:lnTo>
                  <a:pt x="391" y="104"/>
                </a:lnTo>
                <a:lnTo>
                  <a:pt x="406" y="136"/>
                </a:lnTo>
                <a:lnTo>
                  <a:pt x="417" y="172"/>
                </a:lnTo>
                <a:lnTo>
                  <a:pt x="419" y="210"/>
                </a:lnTo>
                <a:lnTo>
                  <a:pt x="417" y="248"/>
                </a:lnTo>
                <a:lnTo>
                  <a:pt x="406" y="283"/>
                </a:lnTo>
                <a:lnTo>
                  <a:pt x="391" y="316"/>
                </a:lnTo>
                <a:lnTo>
                  <a:pt x="371" y="345"/>
                </a:lnTo>
                <a:lnTo>
                  <a:pt x="345" y="371"/>
                </a:lnTo>
                <a:lnTo>
                  <a:pt x="316" y="390"/>
                </a:lnTo>
                <a:lnTo>
                  <a:pt x="283" y="406"/>
                </a:lnTo>
                <a:lnTo>
                  <a:pt x="248" y="417"/>
                </a:lnTo>
                <a:lnTo>
                  <a:pt x="210" y="419"/>
                </a:lnTo>
                <a:lnTo>
                  <a:pt x="172" y="417"/>
                </a:lnTo>
                <a:lnTo>
                  <a:pt x="137" y="406"/>
                </a:lnTo>
                <a:lnTo>
                  <a:pt x="104" y="390"/>
                </a:lnTo>
                <a:lnTo>
                  <a:pt x="75" y="371"/>
                </a:lnTo>
                <a:lnTo>
                  <a:pt x="50" y="345"/>
                </a:lnTo>
                <a:lnTo>
                  <a:pt x="29" y="316"/>
                </a:lnTo>
                <a:lnTo>
                  <a:pt x="14" y="283"/>
                </a:lnTo>
                <a:lnTo>
                  <a:pt x="3" y="248"/>
                </a:lnTo>
                <a:lnTo>
                  <a:pt x="0" y="210"/>
                </a:lnTo>
                <a:lnTo>
                  <a:pt x="3" y="172"/>
                </a:lnTo>
                <a:lnTo>
                  <a:pt x="14" y="136"/>
                </a:lnTo>
                <a:lnTo>
                  <a:pt x="29" y="104"/>
                </a:lnTo>
                <a:lnTo>
                  <a:pt x="50" y="75"/>
                </a:lnTo>
                <a:lnTo>
                  <a:pt x="75" y="50"/>
                </a:lnTo>
                <a:lnTo>
                  <a:pt x="104" y="29"/>
                </a:lnTo>
                <a:lnTo>
                  <a:pt x="137" y="13"/>
                </a:lnTo>
                <a:lnTo>
                  <a:pt x="172" y="3"/>
                </a:lnTo>
                <a:lnTo>
                  <a:pt x="210" y="0"/>
                </a:lnTo>
                <a:close/>
              </a:path>
            </a:pathLst>
          </a:custGeom>
          <a:solidFill>
            <a:srgbClr val="FF9285"/>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7" name="Freeform 12"/>
          <p:cNvSpPr>
            <a:spLocks/>
          </p:cNvSpPr>
          <p:nvPr/>
        </p:nvSpPr>
        <p:spPr bwMode="auto">
          <a:xfrm>
            <a:off x="4025053" y="5112556"/>
            <a:ext cx="1867337" cy="1863840"/>
          </a:xfrm>
          <a:custGeom>
            <a:avLst/>
            <a:gdLst>
              <a:gd name="T0" fmla="*/ 534 w 1068"/>
              <a:gd name="T1" fmla="*/ 0 h 1066"/>
              <a:gd name="T2" fmla="*/ 601 w 1068"/>
              <a:gd name="T3" fmla="*/ 3 h 1066"/>
              <a:gd name="T4" fmla="*/ 665 w 1068"/>
              <a:gd name="T5" fmla="*/ 15 h 1066"/>
              <a:gd name="T6" fmla="*/ 727 w 1068"/>
              <a:gd name="T7" fmla="*/ 35 h 1066"/>
              <a:gd name="T8" fmla="*/ 785 w 1068"/>
              <a:gd name="T9" fmla="*/ 61 h 1066"/>
              <a:gd name="T10" fmla="*/ 839 w 1068"/>
              <a:gd name="T11" fmla="*/ 95 h 1066"/>
              <a:gd name="T12" fmla="*/ 889 w 1068"/>
              <a:gd name="T13" fmla="*/ 134 h 1066"/>
              <a:gd name="T14" fmla="*/ 933 w 1068"/>
              <a:gd name="T15" fmla="*/ 179 h 1066"/>
              <a:gd name="T16" fmla="*/ 973 w 1068"/>
              <a:gd name="T17" fmla="*/ 227 h 1066"/>
              <a:gd name="T18" fmla="*/ 1005 w 1068"/>
              <a:gd name="T19" fmla="*/ 282 h 1066"/>
              <a:gd name="T20" fmla="*/ 1032 w 1068"/>
              <a:gd name="T21" fmla="*/ 340 h 1066"/>
              <a:gd name="T22" fmla="*/ 1051 w 1068"/>
              <a:gd name="T23" fmla="*/ 401 h 1066"/>
              <a:gd name="T24" fmla="*/ 1064 w 1068"/>
              <a:gd name="T25" fmla="*/ 466 h 1066"/>
              <a:gd name="T26" fmla="*/ 1068 w 1068"/>
              <a:gd name="T27" fmla="*/ 534 h 1066"/>
              <a:gd name="T28" fmla="*/ 1064 w 1068"/>
              <a:gd name="T29" fmla="*/ 600 h 1066"/>
              <a:gd name="T30" fmla="*/ 1051 w 1068"/>
              <a:gd name="T31" fmla="*/ 665 h 1066"/>
              <a:gd name="T32" fmla="*/ 1032 w 1068"/>
              <a:gd name="T33" fmla="*/ 726 h 1066"/>
              <a:gd name="T34" fmla="*/ 1005 w 1068"/>
              <a:gd name="T35" fmla="*/ 784 h 1066"/>
              <a:gd name="T36" fmla="*/ 973 w 1068"/>
              <a:gd name="T37" fmla="*/ 839 h 1066"/>
              <a:gd name="T38" fmla="*/ 933 w 1068"/>
              <a:gd name="T39" fmla="*/ 887 h 1066"/>
              <a:gd name="T40" fmla="*/ 889 w 1068"/>
              <a:gd name="T41" fmla="*/ 933 h 1066"/>
              <a:gd name="T42" fmla="*/ 839 w 1068"/>
              <a:gd name="T43" fmla="*/ 971 h 1066"/>
              <a:gd name="T44" fmla="*/ 785 w 1068"/>
              <a:gd name="T45" fmla="*/ 1005 h 1066"/>
              <a:gd name="T46" fmla="*/ 727 w 1068"/>
              <a:gd name="T47" fmla="*/ 1031 h 1066"/>
              <a:gd name="T48" fmla="*/ 665 w 1068"/>
              <a:gd name="T49" fmla="*/ 1051 h 1066"/>
              <a:gd name="T50" fmla="*/ 601 w 1068"/>
              <a:gd name="T51" fmla="*/ 1063 h 1066"/>
              <a:gd name="T52" fmla="*/ 534 w 1068"/>
              <a:gd name="T53" fmla="*/ 1066 h 1066"/>
              <a:gd name="T54" fmla="*/ 467 w 1068"/>
              <a:gd name="T55" fmla="*/ 1063 h 1066"/>
              <a:gd name="T56" fmla="*/ 402 w 1068"/>
              <a:gd name="T57" fmla="*/ 1051 h 1066"/>
              <a:gd name="T58" fmla="*/ 340 w 1068"/>
              <a:gd name="T59" fmla="*/ 1031 h 1066"/>
              <a:gd name="T60" fmla="*/ 283 w 1068"/>
              <a:gd name="T61" fmla="*/ 1005 h 1066"/>
              <a:gd name="T62" fmla="*/ 229 w 1068"/>
              <a:gd name="T63" fmla="*/ 971 h 1066"/>
              <a:gd name="T64" fmla="*/ 179 w 1068"/>
              <a:gd name="T65" fmla="*/ 933 h 1066"/>
              <a:gd name="T66" fmla="*/ 135 w 1068"/>
              <a:gd name="T67" fmla="*/ 887 h 1066"/>
              <a:gd name="T68" fmla="*/ 95 w 1068"/>
              <a:gd name="T69" fmla="*/ 839 h 1066"/>
              <a:gd name="T70" fmla="*/ 63 w 1068"/>
              <a:gd name="T71" fmla="*/ 784 h 1066"/>
              <a:gd name="T72" fmla="*/ 35 w 1068"/>
              <a:gd name="T73" fmla="*/ 726 h 1066"/>
              <a:gd name="T74" fmla="*/ 16 w 1068"/>
              <a:gd name="T75" fmla="*/ 665 h 1066"/>
              <a:gd name="T76" fmla="*/ 4 w 1068"/>
              <a:gd name="T77" fmla="*/ 600 h 1066"/>
              <a:gd name="T78" fmla="*/ 0 w 1068"/>
              <a:gd name="T79" fmla="*/ 534 h 1066"/>
              <a:gd name="T80" fmla="*/ 4 w 1068"/>
              <a:gd name="T81" fmla="*/ 466 h 1066"/>
              <a:gd name="T82" fmla="*/ 16 w 1068"/>
              <a:gd name="T83" fmla="*/ 401 h 1066"/>
              <a:gd name="T84" fmla="*/ 35 w 1068"/>
              <a:gd name="T85" fmla="*/ 340 h 1066"/>
              <a:gd name="T86" fmla="*/ 63 w 1068"/>
              <a:gd name="T87" fmla="*/ 282 h 1066"/>
              <a:gd name="T88" fmla="*/ 95 w 1068"/>
              <a:gd name="T89" fmla="*/ 227 h 1066"/>
              <a:gd name="T90" fmla="*/ 135 w 1068"/>
              <a:gd name="T91" fmla="*/ 179 h 1066"/>
              <a:gd name="T92" fmla="*/ 179 w 1068"/>
              <a:gd name="T93" fmla="*/ 134 h 1066"/>
              <a:gd name="T94" fmla="*/ 229 w 1068"/>
              <a:gd name="T95" fmla="*/ 95 h 1066"/>
              <a:gd name="T96" fmla="*/ 283 w 1068"/>
              <a:gd name="T97" fmla="*/ 61 h 1066"/>
              <a:gd name="T98" fmla="*/ 340 w 1068"/>
              <a:gd name="T99" fmla="*/ 35 h 1066"/>
              <a:gd name="T100" fmla="*/ 402 w 1068"/>
              <a:gd name="T101" fmla="*/ 15 h 1066"/>
              <a:gd name="T102" fmla="*/ 467 w 1068"/>
              <a:gd name="T103" fmla="*/ 3 h 1066"/>
              <a:gd name="T104" fmla="*/ 534 w 1068"/>
              <a:gd name="T105" fmla="*/ 0 h 10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068" h="1066">
                <a:moveTo>
                  <a:pt x="534" y="0"/>
                </a:moveTo>
                <a:lnTo>
                  <a:pt x="601" y="3"/>
                </a:lnTo>
                <a:lnTo>
                  <a:pt x="665" y="15"/>
                </a:lnTo>
                <a:lnTo>
                  <a:pt x="727" y="35"/>
                </a:lnTo>
                <a:lnTo>
                  <a:pt x="785" y="61"/>
                </a:lnTo>
                <a:lnTo>
                  <a:pt x="839" y="95"/>
                </a:lnTo>
                <a:lnTo>
                  <a:pt x="889" y="134"/>
                </a:lnTo>
                <a:lnTo>
                  <a:pt x="933" y="179"/>
                </a:lnTo>
                <a:lnTo>
                  <a:pt x="973" y="227"/>
                </a:lnTo>
                <a:lnTo>
                  <a:pt x="1005" y="282"/>
                </a:lnTo>
                <a:lnTo>
                  <a:pt x="1032" y="340"/>
                </a:lnTo>
                <a:lnTo>
                  <a:pt x="1051" y="401"/>
                </a:lnTo>
                <a:lnTo>
                  <a:pt x="1064" y="466"/>
                </a:lnTo>
                <a:lnTo>
                  <a:pt x="1068" y="534"/>
                </a:lnTo>
                <a:lnTo>
                  <a:pt x="1064" y="600"/>
                </a:lnTo>
                <a:lnTo>
                  <a:pt x="1051" y="665"/>
                </a:lnTo>
                <a:lnTo>
                  <a:pt x="1032" y="726"/>
                </a:lnTo>
                <a:lnTo>
                  <a:pt x="1005" y="784"/>
                </a:lnTo>
                <a:lnTo>
                  <a:pt x="973" y="839"/>
                </a:lnTo>
                <a:lnTo>
                  <a:pt x="933" y="887"/>
                </a:lnTo>
                <a:lnTo>
                  <a:pt x="889" y="933"/>
                </a:lnTo>
                <a:lnTo>
                  <a:pt x="839" y="971"/>
                </a:lnTo>
                <a:lnTo>
                  <a:pt x="785" y="1005"/>
                </a:lnTo>
                <a:lnTo>
                  <a:pt x="727" y="1031"/>
                </a:lnTo>
                <a:lnTo>
                  <a:pt x="665" y="1051"/>
                </a:lnTo>
                <a:lnTo>
                  <a:pt x="601" y="1063"/>
                </a:lnTo>
                <a:lnTo>
                  <a:pt x="534" y="1066"/>
                </a:lnTo>
                <a:lnTo>
                  <a:pt x="467" y="1063"/>
                </a:lnTo>
                <a:lnTo>
                  <a:pt x="402" y="1051"/>
                </a:lnTo>
                <a:lnTo>
                  <a:pt x="340" y="1031"/>
                </a:lnTo>
                <a:lnTo>
                  <a:pt x="283" y="1005"/>
                </a:lnTo>
                <a:lnTo>
                  <a:pt x="229" y="971"/>
                </a:lnTo>
                <a:lnTo>
                  <a:pt x="179" y="933"/>
                </a:lnTo>
                <a:lnTo>
                  <a:pt x="135" y="887"/>
                </a:lnTo>
                <a:lnTo>
                  <a:pt x="95" y="839"/>
                </a:lnTo>
                <a:lnTo>
                  <a:pt x="63" y="784"/>
                </a:lnTo>
                <a:lnTo>
                  <a:pt x="35" y="726"/>
                </a:lnTo>
                <a:lnTo>
                  <a:pt x="16" y="665"/>
                </a:lnTo>
                <a:lnTo>
                  <a:pt x="4" y="600"/>
                </a:lnTo>
                <a:lnTo>
                  <a:pt x="0" y="534"/>
                </a:lnTo>
                <a:lnTo>
                  <a:pt x="4" y="466"/>
                </a:lnTo>
                <a:lnTo>
                  <a:pt x="16" y="401"/>
                </a:lnTo>
                <a:lnTo>
                  <a:pt x="35" y="340"/>
                </a:lnTo>
                <a:lnTo>
                  <a:pt x="63" y="282"/>
                </a:lnTo>
                <a:lnTo>
                  <a:pt x="95" y="227"/>
                </a:lnTo>
                <a:lnTo>
                  <a:pt x="135" y="179"/>
                </a:lnTo>
                <a:lnTo>
                  <a:pt x="179" y="134"/>
                </a:lnTo>
                <a:lnTo>
                  <a:pt x="229" y="95"/>
                </a:lnTo>
                <a:lnTo>
                  <a:pt x="283" y="61"/>
                </a:lnTo>
                <a:lnTo>
                  <a:pt x="340" y="35"/>
                </a:lnTo>
                <a:lnTo>
                  <a:pt x="402" y="15"/>
                </a:lnTo>
                <a:lnTo>
                  <a:pt x="467" y="3"/>
                </a:lnTo>
                <a:lnTo>
                  <a:pt x="534" y="0"/>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23" name="Freeform 10"/>
          <p:cNvSpPr>
            <a:spLocks/>
          </p:cNvSpPr>
          <p:nvPr/>
        </p:nvSpPr>
        <p:spPr bwMode="auto">
          <a:xfrm>
            <a:off x="5673833" y="3535462"/>
            <a:ext cx="734347" cy="730849"/>
          </a:xfrm>
          <a:custGeom>
            <a:avLst/>
            <a:gdLst>
              <a:gd name="T0" fmla="*/ 210 w 420"/>
              <a:gd name="T1" fmla="*/ 0 h 418"/>
              <a:gd name="T2" fmla="*/ 247 w 420"/>
              <a:gd name="T3" fmla="*/ 2 h 418"/>
              <a:gd name="T4" fmla="*/ 282 w 420"/>
              <a:gd name="T5" fmla="*/ 13 h 418"/>
              <a:gd name="T6" fmla="*/ 315 w 420"/>
              <a:gd name="T7" fmla="*/ 28 h 418"/>
              <a:gd name="T8" fmla="*/ 345 w 420"/>
              <a:gd name="T9" fmla="*/ 49 h 418"/>
              <a:gd name="T10" fmla="*/ 370 w 420"/>
              <a:gd name="T11" fmla="*/ 74 h 418"/>
              <a:gd name="T12" fmla="*/ 391 w 420"/>
              <a:gd name="T13" fmla="*/ 103 h 418"/>
              <a:gd name="T14" fmla="*/ 407 w 420"/>
              <a:gd name="T15" fmla="*/ 136 h 418"/>
              <a:gd name="T16" fmla="*/ 416 w 420"/>
              <a:gd name="T17" fmla="*/ 171 h 418"/>
              <a:gd name="T18" fmla="*/ 420 w 420"/>
              <a:gd name="T19" fmla="*/ 209 h 418"/>
              <a:gd name="T20" fmla="*/ 416 w 420"/>
              <a:gd name="T21" fmla="*/ 247 h 418"/>
              <a:gd name="T22" fmla="*/ 407 w 420"/>
              <a:gd name="T23" fmla="*/ 282 h 418"/>
              <a:gd name="T24" fmla="*/ 391 w 420"/>
              <a:gd name="T25" fmla="*/ 315 h 418"/>
              <a:gd name="T26" fmla="*/ 370 w 420"/>
              <a:gd name="T27" fmla="*/ 344 h 418"/>
              <a:gd name="T28" fmla="*/ 345 w 420"/>
              <a:gd name="T29" fmla="*/ 370 h 418"/>
              <a:gd name="T30" fmla="*/ 315 w 420"/>
              <a:gd name="T31" fmla="*/ 390 h 418"/>
              <a:gd name="T32" fmla="*/ 282 w 420"/>
              <a:gd name="T33" fmla="*/ 405 h 418"/>
              <a:gd name="T34" fmla="*/ 247 w 420"/>
              <a:gd name="T35" fmla="*/ 416 h 418"/>
              <a:gd name="T36" fmla="*/ 210 w 420"/>
              <a:gd name="T37" fmla="*/ 418 h 418"/>
              <a:gd name="T38" fmla="*/ 172 w 420"/>
              <a:gd name="T39" fmla="*/ 416 h 418"/>
              <a:gd name="T40" fmla="*/ 137 w 420"/>
              <a:gd name="T41" fmla="*/ 405 h 418"/>
              <a:gd name="T42" fmla="*/ 104 w 420"/>
              <a:gd name="T43" fmla="*/ 390 h 418"/>
              <a:gd name="T44" fmla="*/ 74 w 420"/>
              <a:gd name="T45" fmla="*/ 370 h 418"/>
              <a:gd name="T46" fmla="*/ 49 w 420"/>
              <a:gd name="T47" fmla="*/ 344 h 418"/>
              <a:gd name="T48" fmla="*/ 28 w 420"/>
              <a:gd name="T49" fmla="*/ 315 h 418"/>
              <a:gd name="T50" fmla="*/ 13 w 420"/>
              <a:gd name="T51" fmla="*/ 282 h 418"/>
              <a:gd name="T52" fmla="*/ 3 w 420"/>
              <a:gd name="T53" fmla="*/ 247 h 418"/>
              <a:gd name="T54" fmla="*/ 0 w 420"/>
              <a:gd name="T55" fmla="*/ 209 h 418"/>
              <a:gd name="T56" fmla="*/ 3 w 420"/>
              <a:gd name="T57" fmla="*/ 171 h 418"/>
              <a:gd name="T58" fmla="*/ 13 w 420"/>
              <a:gd name="T59" fmla="*/ 136 h 418"/>
              <a:gd name="T60" fmla="*/ 28 w 420"/>
              <a:gd name="T61" fmla="*/ 103 h 418"/>
              <a:gd name="T62" fmla="*/ 49 w 420"/>
              <a:gd name="T63" fmla="*/ 74 h 418"/>
              <a:gd name="T64" fmla="*/ 74 w 420"/>
              <a:gd name="T65" fmla="*/ 49 h 418"/>
              <a:gd name="T66" fmla="*/ 104 w 420"/>
              <a:gd name="T67" fmla="*/ 28 h 418"/>
              <a:gd name="T68" fmla="*/ 137 w 420"/>
              <a:gd name="T69" fmla="*/ 13 h 418"/>
              <a:gd name="T70" fmla="*/ 172 w 420"/>
              <a:gd name="T71" fmla="*/ 2 h 418"/>
              <a:gd name="T72" fmla="*/ 210 w 420"/>
              <a:gd name="T73" fmla="*/ 0 h 4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420" h="418">
                <a:moveTo>
                  <a:pt x="210" y="0"/>
                </a:moveTo>
                <a:lnTo>
                  <a:pt x="247" y="2"/>
                </a:lnTo>
                <a:lnTo>
                  <a:pt x="282" y="13"/>
                </a:lnTo>
                <a:lnTo>
                  <a:pt x="315" y="28"/>
                </a:lnTo>
                <a:lnTo>
                  <a:pt x="345" y="49"/>
                </a:lnTo>
                <a:lnTo>
                  <a:pt x="370" y="74"/>
                </a:lnTo>
                <a:lnTo>
                  <a:pt x="391" y="103"/>
                </a:lnTo>
                <a:lnTo>
                  <a:pt x="407" y="136"/>
                </a:lnTo>
                <a:lnTo>
                  <a:pt x="416" y="171"/>
                </a:lnTo>
                <a:lnTo>
                  <a:pt x="420" y="209"/>
                </a:lnTo>
                <a:lnTo>
                  <a:pt x="416" y="247"/>
                </a:lnTo>
                <a:lnTo>
                  <a:pt x="407" y="282"/>
                </a:lnTo>
                <a:lnTo>
                  <a:pt x="391" y="315"/>
                </a:lnTo>
                <a:lnTo>
                  <a:pt x="370" y="344"/>
                </a:lnTo>
                <a:lnTo>
                  <a:pt x="345" y="370"/>
                </a:lnTo>
                <a:lnTo>
                  <a:pt x="315" y="390"/>
                </a:lnTo>
                <a:lnTo>
                  <a:pt x="282" y="405"/>
                </a:lnTo>
                <a:lnTo>
                  <a:pt x="247" y="416"/>
                </a:lnTo>
                <a:lnTo>
                  <a:pt x="210" y="418"/>
                </a:lnTo>
                <a:lnTo>
                  <a:pt x="172" y="416"/>
                </a:lnTo>
                <a:lnTo>
                  <a:pt x="137" y="405"/>
                </a:lnTo>
                <a:lnTo>
                  <a:pt x="104" y="390"/>
                </a:lnTo>
                <a:lnTo>
                  <a:pt x="74" y="370"/>
                </a:lnTo>
                <a:lnTo>
                  <a:pt x="49" y="344"/>
                </a:lnTo>
                <a:lnTo>
                  <a:pt x="28" y="315"/>
                </a:lnTo>
                <a:lnTo>
                  <a:pt x="13" y="282"/>
                </a:lnTo>
                <a:lnTo>
                  <a:pt x="3" y="247"/>
                </a:lnTo>
                <a:lnTo>
                  <a:pt x="0" y="209"/>
                </a:lnTo>
                <a:lnTo>
                  <a:pt x="3" y="171"/>
                </a:lnTo>
                <a:lnTo>
                  <a:pt x="13" y="136"/>
                </a:lnTo>
                <a:lnTo>
                  <a:pt x="28" y="103"/>
                </a:lnTo>
                <a:lnTo>
                  <a:pt x="49" y="74"/>
                </a:lnTo>
                <a:lnTo>
                  <a:pt x="74" y="49"/>
                </a:lnTo>
                <a:lnTo>
                  <a:pt x="104" y="28"/>
                </a:lnTo>
                <a:lnTo>
                  <a:pt x="137" y="13"/>
                </a:lnTo>
                <a:lnTo>
                  <a:pt x="172" y="2"/>
                </a:lnTo>
                <a:lnTo>
                  <a:pt x="210" y="0"/>
                </a:lnTo>
                <a:close/>
              </a:path>
            </a:pathLst>
          </a:custGeom>
          <a:solidFill>
            <a:srgbClr val="57CCC6"/>
          </a:solidFill>
          <a:ln w="6350">
            <a:noFill/>
            <a:prstDash val="solid"/>
            <a:round/>
            <a:headEnd/>
            <a:tailEnd/>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txBody>
          <a:bodyPr vert="horz" wrap="square" lIns="121920" tIns="60960" rIns="121920" bIns="60960" numCol="1" anchor="t" anchorCtr="0" compatLnSpc="1">
            <a:prstTxWarp prst="textNoShape">
              <a:avLst/>
            </a:prstTxWarp>
          </a:bodyPr>
          <a:lstStyle/>
          <a:p>
            <a:endParaRPr lang="ru-RU" sz="1872"/>
          </a:p>
        </p:txBody>
      </p:sp>
      <p:sp>
        <p:nvSpPr>
          <p:cNvPr id="74" name="TextBox 73">
            <a:extLst>
              <a:ext uri="{FF2B5EF4-FFF2-40B4-BE49-F238E27FC236}">
                <a16:creationId xmlns:a16="http://schemas.microsoft.com/office/drawing/2014/main" id="{EF71038C-E5DF-419C-8322-1F5B8DD83554}"/>
              </a:ext>
            </a:extLst>
          </p:cNvPr>
          <p:cNvSpPr txBox="1"/>
          <p:nvPr/>
        </p:nvSpPr>
        <p:spPr>
          <a:xfrm>
            <a:off x="370046" y="304456"/>
            <a:ext cx="5943600" cy="1046440"/>
          </a:xfrm>
          <a:prstGeom prst="rect">
            <a:avLst/>
          </a:prstGeom>
          <a:noFill/>
          <a:effectLst/>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77" name="Text Box 10">
            <a:extLst>
              <a:ext uri="{FF2B5EF4-FFF2-40B4-BE49-F238E27FC236}">
                <a16:creationId xmlns:a16="http://schemas.microsoft.com/office/drawing/2014/main" id="{7BA009C7-0F17-48D1-95C8-55DD0546FC57}"/>
              </a:ext>
            </a:extLst>
          </p:cNvPr>
          <p:cNvSpPr txBox="1">
            <a:spLocks noChangeArrowheads="1"/>
          </p:cNvSpPr>
          <p:nvPr/>
        </p:nvSpPr>
        <p:spPr bwMode="auto">
          <a:xfrm>
            <a:off x="8815784" y="1180200"/>
            <a:ext cx="3214635" cy="1308050"/>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87" name="Text Box 10">
            <a:extLst>
              <a:ext uri="{FF2B5EF4-FFF2-40B4-BE49-F238E27FC236}">
                <a16:creationId xmlns:a16="http://schemas.microsoft.com/office/drawing/2014/main" id="{8A112616-93FC-4958-A52E-1AE63869CBF2}"/>
              </a:ext>
            </a:extLst>
          </p:cNvPr>
          <p:cNvSpPr txBox="1">
            <a:spLocks noChangeArrowheads="1"/>
          </p:cNvSpPr>
          <p:nvPr/>
        </p:nvSpPr>
        <p:spPr bwMode="auto">
          <a:xfrm>
            <a:off x="7275407" y="4559371"/>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5" name="Text Box 10">
            <a:extLst>
              <a:ext uri="{FF2B5EF4-FFF2-40B4-BE49-F238E27FC236}">
                <a16:creationId xmlns:a16="http://schemas.microsoft.com/office/drawing/2014/main" id="{8E5477B3-1C90-43F9-A0FA-3CE94DAA2805}"/>
              </a:ext>
            </a:extLst>
          </p:cNvPr>
          <p:cNvSpPr txBox="1">
            <a:spLocks noChangeArrowheads="1"/>
          </p:cNvSpPr>
          <p:nvPr/>
        </p:nvSpPr>
        <p:spPr bwMode="auto">
          <a:xfrm>
            <a:off x="6600508" y="3279247"/>
            <a:ext cx="4704304" cy="907941"/>
          </a:xfrm>
          <a:prstGeom prst="rect">
            <a:avLst/>
          </a:prstGeom>
          <a:noFill/>
          <a:ln w="9525">
            <a:noFill/>
            <a:miter lim="800000"/>
            <a:headEnd/>
            <a:tailEnd/>
          </a:ln>
          <a:effectLst/>
        </p:spPr>
        <p:txBody>
          <a:bodyPr wrap="square" lIns="60960" tIns="30480" rIns="60960" bIns="30480">
            <a:spAutoFit/>
          </a:bodyPr>
          <a:lstStyle/>
          <a:p>
            <a:r>
              <a:rPr lang="en-US" sz="1600" dirty="0">
                <a:solidFill>
                  <a:srgbClr val="57CCC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6" name="Text Box 10">
            <a:extLst>
              <a:ext uri="{FF2B5EF4-FFF2-40B4-BE49-F238E27FC236}">
                <a16:creationId xmlns:a16="http://schemas.microsoft.com/office/drawing/2014/main" id="{3E500D1E-F1A8-4AEC-AC7D-BE72C1E43097}"/>
              </a:ext>
            </a:extLst>
          </p:cNvPr>
          <p:cNvSpPr txBox="1">
            <a:spLocks noChangeArrowheads="1"/>
          </p:cNvSpPr>
          <p:nvPr/>
        </p:nvSpPr>
        <p:spPr bwMode="auto">
          <a:xfrm>
            <a:off x="193238" y="1870725"/>
            <a:ext cx="3803838"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97" name="Text Box 10">
            <a:extLst>
              <a:ext uri="{FF2B5EF4-FFF2-40B4-BE49-F238E27FC236}">
                <a16:creationId xmlns:a16="http://schemas.microsoft.com/office/drawing/2014/main" id="{8B1C3BB3-86A0-4195-A1B2-78FE7278E03A}"/>
              </a:ext>
            </a:extLst>
          </p:cNvPr>
          <p:cNvSpPr txBox="1">
            <a:spLocks noChangeArrowheads="1"/>
          </p:cNvSpPr>
          <p:nvPr/>
        </p:nvSpPr>
        <p:spPr bwMode="auto">
          <a:xfrm>
            <a:off x="587284" y="3298883"/>
            <a:ext cx="3586387" cy="1107996"/>
          </a:xfrm>
          <a:prstGeom prst="rect">
            <a:avLst/>
          </a:prstGeom>
          <a:noFill/>
          <a:ln w="9525">
            <a:noFill/>
            <a:miter lim="800000"/>
            <a:headEnd/>
            <a:tailEnd/>
          </a:ln>
          <a:effectLst/>
        </p:spPr>
        <p:txBody>
          <a:bodyPr wrap="square" lIns="60960" tIns="30480" rIns="60960" bIns="30480">
            <a:spAutoFit/>
          </a:bodyPr>
          <a:lstStyle/>
          <a:p>
            <a:r>
              <a:rPr lang="en-US" sz="16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2" name="TextBox 11">
            <a:extLst>
              <a:ext uri="{FF2B5EF4-FFF2-40B4-BE49-F238E27FC236}">
                <a16:creationId xmlns:a16="http://schemas.microsoft.com/office/drawing/2014/main" id="{8DED6766-6E13-4293-BAF4-61937BEC807D}"/>
              </a:ext>
            </a:extLst>
          </p:cNvPr>
          <p:cNvSpPr txBox="1"/>
          <p:nvPr/>
        </p:nvSpPr>
        <p:spPr>
          <a:xfrm>
            <a:off x="7754480" y="1291803"/>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$123</a:t>
            </a:r>
          </a:p>
        </p:txBody>
      </p:sp>
      <p:sp>
        <p:nvSpPr>
          <p:cNvPr id="98" name="TextBox 97">
            <a:extLst>
              <a:ext uri="{FF2B5EF4-FFF2-40B4-BE49-F238E27FC236}">
                <a16:creationId xmlns:a16="http://schemas.microsoft.com/office/drawing/2014/main" id="{5C4408A4-FF7C-4A36-AB13-130F7107BA80}"/>
              </a:ext>
            </a:extLst>
          </p:cNvPr>
          <p:cNvSpPr txBox="1"/>
          <p:nvPr/>
        </p:nvSpPr>
        <p:spPr>
          <a:xfrm>
            <a:off x="4493100" y="217104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$251</a:t>
            </a:r>
          </a:p>
        </p:txBody>
      </p:sp>
      <p:sp>
        <p:nvSpPr>
          <p:cNvPr id="99" name="TextBox 98">
            <a:extLst>
              <a:ext uri="{FF2B5EF4-FFF2-40B4-BE49-F238E27FC236}">
                <a16:creationId xmlns:a16="http://schemas.microsoft.com/office/drawing/2014/main" id="{2C7243CD-2193-4A77-9173-3BACA2A5EA0A}"/>
              </a:ext>
            </a:extLst>
          </p:cNvPr>
          <p:cNvSpPr txBox="1"/>
          <p:nvPr/>
        </p:nvSpPr>
        <p:spPr>
          <a:xfrm>
            <a:off x="4560077" y="3351401"/>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$179</a:t>
            </a:r>
          </a:p>
        </p:txBody>
      </p:sp>
      <p:sp>
        <p:nvSpPr>
          <p:cNvPr id="100" name="TextBox 99">
            <a:extLst>
              <a:ext uri="{FF2B5EF4-FFF2-40B4-BE49-F238E27FC236}">
                <a16:creationId xmlns:a16="http://schemas.microsoft.com/office/drawing/2014/main" id="{E654DEE7-8EED-494E-A1FB-78B5C90D6840}"/>
              </a:ext>
            </a:extLst>
          </p:cNvPr>
          <p:cNvSpPr txBox="1"/>
          <p:nvPr/>
        </p:nvSpPr>
        <p:spPr>
          <a:xfrm>
            <a:off x="5680829" y="3736596"/>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$108</a:t>
            </a:r>
          </a:p>
        </p:txBody>
      </p:sp>
      <p:sp>
        <p:nvSpPr>
          <p:cNvPr id="101" name="TextBox 100">
            <a:extLst>
              <a:ext uri="{FF2B5EF4-FFF2-40B4-BE49-F238E27FC236}">
                <a16:creationId xmlns:a16="http://schemas.microsoft.com/office/drawing/2014/main" id="{D7311F8E-81D9-45EB-B5AE-569457E850BD}"/>
              </a:ext>
            </a:extLst>
          </p:cNvPr>
          <p:cNvSpPr txBox="1"/>
          <p:nvPr/>
        </p:nvSpPr>
        <p:spPr>
          <a:xfrm>
            <a:off x="6044505" y="4854985"/>
            <a:ext cx="692383" cy="338554"/>
          </a:xfrm>
          <a:prstGeom prst="rect">
            <a:avLst/>
          </a:prstGeom>
          <a:noFill/>
          <a:effectLst/>
        </p:spPr>
        <p:txBody>
          <a:bodyPr wrap="square" rtlCol="0">
            <a:spAutoFit/>
          </a:bodyPr>
          <a:lstStyle/>
          <a:p>
            <a:pPr algn="ctr"/>
            <a:r>
              <a:rPr lang="en-US" sz="1600" dirty="0">
                <a:solidFill>
                  <a:schemeClr val="bg1"/>
                </a:solidFill>
                <a:latin typeface="Bernard MT Condensed" panose="02050806060905020404" pitchFamily="18" charset="0"/>
              </a:rPr>
              <a:t>$289</a:t>
            </a:r>
          </a:p>
        </p:txBody>
      </p:sp>
      <p:grpSp>
        <p:nvGrpSpPr>
          <p:cNvPr id="102" name="Group 101">
            <a:extLst>
              <a:ext uri="{FF2B5EF4-FFF2-40B4-BE49-F238E27FC236}">
                <a16:creationId xmlns:a16="http://schemas.microsoft.com/office/drawing/2014/main" id="{84925163-3BDA-427E-BF85-5983C47C2546}"/>
              </a:ext>
            </a:extLst>
          </p:cNvPr>
          <p:cNvGrpSpPr>
            <a:grpSpLocks noChangeAspect="1"/>
          </p:cNvGrpSpPr>
          <p:nvPr/>
        </p:nvGrpSpPr>
        <p:grpSpPr>
          <a:xfrm>
            <a:off x="5993606" y="1229156"/>
            <a:ext cx="640080" cy="487402"/>
            <a:chOff x="3694113" y="3481388"/>
            <a:chExt cx="173038" cy="131763"/>
          </a:xfrm>
          <a:solidFill>
            <a:srgbClr val="4D4D4D"/>
          </a:solidFill>
          <a:effectLst/>
        </p:grpSpPr>
        <p:sp>
          <p:nvSpPr>
            <p:cNvPr id="103" name="Freeform 38">
              <a:extLst>
                <a:ext uri="{FF2B5EF4-FFF2-40B4-BE49-F238E27FC236}">
                  <a16:creationId xmlns:a16="http://schemas.microsoft.com/office/drawing/2014/main" id="{EE3B384E-9F6E-45B2-B777-EBD62E5F0915}"/>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4" name="Freeform 39">
              <a:extLst>
                <a:ext uri="{FF2B5EF4-FFF2-40B4-BE49-F238E27FC236}">
                  <a16:creationId xmlns:a16="http://schemas.microsoft.com/office/drawing/2014/main" id="{3DAAEBF1-802F-4143-AEA7-1C89D1FCF44F}"/>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 name="Freeform 40">
              <a:extLst>
                <a:ext uri="{FF2B5EF4-FFF2-40B4-BE49-F238E27FC236}">
                  <a16:creationId xmlns:a16="http://schemas.microsoft.com/office/drawing/2014/main" id="{7A35AB2E-2C46-45BC-A68E-C7CE44BB01E1}"/>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 name="Freeform 41">
              <a:extLst>
                <a:ext uri="{FF2B5EF4-FFF2-40B4-BE49-F238E27FC236}">
                  <a16:creationId xmlns:a16="http://schemas.microsoft.com/office/drawing/2014/main" id="{271068BD-7D09-4D82-AA7C-89D7182631C6}"/>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7" name="Freeform 296">
            <a:extLst>
              <a:ext uri="{FF2B5EF4-FFF2-40B4-BE49-F238E27FC236}">
                <a16:creationId xmlns:a16="http://schemas.microsoft.com/office/drawing/2014/main" id="{1A62662B-E4DF-40BC-A9F2-D9F9D825168D}"/>
              </a:ext>
            </a:extLst>
          </p:cNvPr>
          <p:cNvSpPr>
            <a:spLocks noChangeAspect="1" noEditPoints="1"/>
          </p:cNvSpPr>
          <p:nvPr/>
        </p:nvSpPr>
        <p:spPr bwMode="auto">
          <a:xfrm>
            <a:off x="4682608" y="5724436"/>
            <a:ext cx="459130" cy="64008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rgbClr val="4D4D4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4090249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wipe(left)">
                                      <p:cBhvr>
                                        <p:cTn id="7" dur="500"/>
                                        <p:tgtEl>
                                          <p:spTgt spid="7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p:cTn id="11" dur="500" fill="hold"/>
                                        <p:tgtEl>
                                          <p:spTgt spid="14"/>
                                        </p:tgtEl>
                                        <p:attrNameLst>
                                          <p:attrName>ppt_w</p:attrName>
                                        </p:attrNameLst>
                                      </p:cBhvr>
                                      <p:tavLst>
                                        <p:tav tm="0">
                                          <p:val>
                                            <p:fltVal val="0"/>
                                          </p:val>
                                        </p:tav>
                                        <p:tav tm="100000">
                                          <p:val>
                                            <p:strVal val="#ppt_w"/>
                                          </p:val>
                                        </p:tav>
                                      </p:tavLst>
                                    </p:anim>
                                    <p:anim calcmode="lin" valueType="num">
                                      <p:cBhvr>
                                        <p:cTn id="12" dur="500" fill="hold"/>
                                        <p:tgtEl>
                                          <p:spTgt spid="14"/>
                                        </p:tgtEl>
                                        <p:attrNameLst>
                                          <p:attrName>ppt_h</p:attrName>
                                        </p:attrNameLst>
                                      </p:cBhvr>
                                      <p:tavLst>
                                        <p:tav tm="0">
                                          <p:val>
                                            <p:fltVal val="0"/>
                                          </p:val>
                                        </p:tav>
                                        <p:tav tm="100000">
                                          <p:val>
                                            <p:strVal val="#ppt_h"/>
                                          </p:val>
                                        </p:tav>
                                      </p:tavLst>
                                    </p:anim>
                                    <p:animEffect transition="in" filter="fade">
                                      <p:cBhvr>
                                        <p:cTn id="13" dur="500"/>
                                        <p:tgtEl>
                                          <p:spTgt spid="14"/>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18" presetClass="entr" presetSubtype="12" fill="hold" nodeType="afterEffect">
                                  <p:stCondLst>
                                    <p:cond delay="0"/>
                                  </p:stCondLst>
                                  <p:childTnLst>
                                    <p:set>
                                      <p:cBhvr>
                                        <p:cTn id="21" dur="1" fill="hold">
                                          <p:stCondLst>
                                            <p:cond delay="0"/>
                                          </p:stCondLst>
                                        </p:cTn>
                                        <p:tgtEl>
                                          <p:spTgt spid="18"/>
                                        </p:tgtEl>
                                        <p:attrNameLst>
                                          <p:attrName>style.visibility</p:attrName>
                                        </p:attrNameLst>
                                      </p:cBhvr>
                                      <p:to>
                                        <p:strVal val="visible"/>
                                      </p:to>
                                    </p:set>
                                    <p:animEffect transition="in" filter="strips(downLeft)">
                                      <p:cBhvr>
                                        <p:cTn id="22" dur="1000"/>
                                        <p:tgtEl>
                                          <p:spTgt spid="1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fade">
                                      <p:cBhvr>
                                        <p:cTn id="26" dur="1000"/>
                                        <p:tgtEl>
                                          <p:spTgt spid="77"/>
                                        </p:tgtEl>
                                      </p:cBhvr>
                                    </p:animEffect>
                                    <p:anim calcmode="lin" valueType="num">
                                      <p:cBhvr>
                                        <p:cTn id="27" dur="1000" fill="hold"/>
                                        <p:tgtEl>
                                          <p:spTgt spid="77"/>
                                        </p:tgtEl>
                                        <p:attrNameLst>
                                          <p:attrName>ppt_x</p:attrName>
                                        </p:attrNameLst>
                                      </p:cBhvr>
                                      <p:tavLst>
                                        <p:tav tm="0">
                                          <p:val>
                                            <p:strVal val="#ppt_x"/>
                                          </p:val>
                                        </p:tav>
                                        <p:tav tm="100000">
                                          <p:val>
                                            <p:strVal val="#ppt_x"/>
                                          </p:val>
                                        </p:tav>
                                      </p:tavLst>
                                    </p:anim>
                                    <p:anim calcmode="lin" valueType="num">
                                      <p:cBhvr>
                                        <p:cTn id="28" dur="1000" fill="hold"/>
                                        <p:tgtEl>
                                          <p:spTgt spid="77"/>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animEffect transition="in" filter="fade">
                                      <p:cBhvr>
                                        <p:cTn id="34" dur="500"/>
                                        <p:tgtEl>
                                          <p:spTgt spid="13"/>
                                        </p:tgtEl>
                                      </p:cBhvr>
                                    </p:animEffect>
                                  </p:childTnLst>
                                </p:cTn>
                              </p:par>
                              <p:par>
                                <p:cTn id="35" presetID="53" presetClass="entr" presetSubtype="16" fill="hold" nodeType="withEffect">
                                  <p:stCondLst>
                                    <p:cond delay="0"/>
                                  </p:stCondLst>
                                  <p:childTnLst>
                                    <p:set>
                                      <p:cBhvr>
                                        <p:cTn id="36" dur="1" fill="hold">
                                          <p:stCondLst>
                                            <p:cond delay="0"/>
                                          </p:stCondLst>
                                        </p:cTn>
                                        <p:tgtEl>
                                          <p:spTgt spid="102"/>
                                        </p:tgtEl>
                                        <p:attrNameLst>
                                          <p:attrName>style.visibility</p:attrName>
                                        </p:attrNameLst>
                                      </p:cBhvr>
                                      <p:to>
                                        <p:strVal val="visible"/>
                                      </p:to>
                                    </p:set>
                                    <p:anim calcmode="lin" valueType="num">
                                      <p:cBhvr>
                                        <p:cTn id="37" dur="500" fill="hold"/>
                                        <p:tgtEl>
                                          <p:spTgt spid="102"/>
                                        </p:tgtEl>
                                        <p:attrNameLst>
                                          <p:attrName>ppt_w</p:attrName>
                                        </p:attrNameLst>
                                      </p:cBhvr>
                                      <p:tavLst>
                                        <p:tav tm="0">
                                          <p:val>
                                            <p:fltVal val="0"/>
                                          </p:val>
                                        </p:tav>
                                        <p:tav tm="100000">
                                          <p:val>
                                            <p:strVal val="#ppt_w"/>
                                          </p:val>
                                        </p:tav>
                                      </p:tavLst>
                                    </p:anim>
                                    <p:anim calcmode="lin" valueType="num">
                                      <p:cBhvr>
                                        <p:cTn id="38" dur="500" fill="hold"/>
                                        <p:tgtEl>
                                          <p:spTgt spid="102"/>
                                        </p:tgtEl>
                                        <p:attrNameLst>
                                          <p:attrName>ppt_h</p:attrName>
                                        </p:attrNameLst>
                                      </p:cBhvr>
                                      <p:tavLst>
                                        <p:tav tm="0">
                                          <p:val>
                                            <p:fltVal val="0"/>
                                          </p:val>
                                        </p:tav>
                                        <p:tav tm="100000">
                                          <p:val>
                                            <p:strVal val="#ppt_h"/>
                                          </p:val>
                                        </p:tav>
                                      </p:tavLst>
                                    </p:anim>
                                    <p:animEffect transition="in" filter="fade">
                                      <p:cBhvr>
                                        <p:cTn id="39" dur="500"/>
                                        <p:tgtEl>
                                          <p:spTgt spid="102"/>
                                        </p:tgtEl>
                                      </p:cBhvr>
                                    </p:animEffect>
                                  </p:childTnLst>
                                </p:cTn>
                              </p:par>
                            </p:childTnLst>
                          </p:cTn>
                        </p:par>
                        <p:par>
                          <p:cTn id="40" fill="hold">
                            <p:stCondLst>
                              <p:cond delay="3500"/>
                            </p:stCondLst>
                            <p:childTnLst>
                              <p:par>
                                <p:cTn id="41" presetID="18" presetClass="entr" presetSubtype="12" fill="hold" grpId="0" nodeType="afterEffect">
                                  <p:stCondLst>
                                    <p:cond delay="0"/>
                                  </p:stCondLst>
                                  <p:childTnLst>
                                    <p:set>
                                      <p:cBhvr>
                                        <p:cTn id="42" dur="1" fill="hold">
                                          <p:stCondLst>
                                            <p:cond delay="0"/>
                                          </p:stCondLst>
                                        </p:cTn>
                                        <p:tgtEl>
                                          <p:spTgt spid="30"/>
                                        </p:tgtEl>
                                        <p:attrNameLst>
                                          <p:attrName>style.visibility</p:attrName>
                                        </p:attrNameLst>
                                      </p:cBhvr>
                                      <p:to>
                                        <p:strVal val="visible"/>
                                      </p:to>
                                    </p:set>
                                    <p:animEffect transition="in" filter="strips(downLeft)">
                                      <p:cBhvr>
                                        <p:cTn id="43" dur="1000"/>
                                        <p:tgtEl>
                                          <p:spTgt spid="30"/>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5"/>
                                        </p:tgtEl>
                                        <p:attrNameLst>
                                          <p:attrName>style.visibility</p:attrName>
                                        </p:attrNameLst>
                                      </p:cBhvr>
                                      <p:to>
                                        <p:strVal val="visible"/>
                                      </p:to>
                                    </p:set>
                                    <p:anim calcmode="lin" valueType="num">
                                      <p:cBhvr>
                                        <p:cTn id="47" dur="500" fill="hold"/>
                                        <p:tgtEl>
                                          <p:spTgt spid="15"/>
                                        </p:tgtEl>
                                        <p:attrNameLst>
                                          <p:attrName>ppt_w</p:attrName>
                                        </p:attrNameLst>
                                      </p:cBhvr>
                                      <p:tavLst>
                                        <p:tav tm="0">
                                          <p:val>
                                            <p:fltVal val="0"/>
                                          </p:val>
                                        </p:tav>
                                        <p:tav tm="100000">
                                          <p:val>
                                            <p:strVal val="#ppt_w"/>
                                          </p:val>
                                        </p:tav>
                                      </p:tavLst>
                                    </p:anim>
                                    <p:anim calcmode="lin" valueType="num">
                                      <p:cBhvr>
                                        <p:cTn id="48" dur="500" fill="hold"/>
                                        <p:tgtEl>
                                          <p:spTgt spid="15"/>
                                        </p:tgtEl>
                                        <p:attrNameLst>
                                          <p:attrName>ppt_h</p:attrName>
                                        </p:attrNameLst>
                                      </p:cBhvr>
                                      <p:tavLst>
                                        <p:tav tm="0">
                                          <p:val>
                                            <p:fltVal val="0"/>
                                          </p:val>
                                        </p:tav>
                                        <p:tav tm="100000">
                                          <p:val>
                                            <p:strVal val="#ppt_h"/>
                                          </p:val>
                                        </p:tav>
                                      </p:tavLst>
                                    </p:anim>
                                    <p:animEffect transition="in" filter="fade">
                                      <p:cBhvr>
                                        <p:cTn id="49" dur="500"/>
                                        <p:tgtEl>
                                          <p:spTgt spid="15"/>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98"/>
                                        </p:tgtEl>
                                        <p:attrNameLst>
                                          <p:attrName>style.visibility</p:attrName>
                                        </p:attrNameLst>
                                      </p:cBhvr>
                                      <p:to>
                                        <p:strVal val="visible"/>
                                      </p:to>
                                    </p:set>
                                    <p:anim calcmode="lin" valueType="num">
                                      <p:cBhvr>
                                        <p:cTn id="52" dur="500" fill="hold"/>
                                        <p:tgtEl>
                                          <p:spTgt spid="98"/>
                                        </p:tgtEl>
                                        <p:attrNameLst>
                                          <p:attrName>ppt_w</p:attrName>
                                        </p:attrNameLst>
                                      </p:cBhvr>
                                      <p:tavLst>
                                        <p:tav tm="0">
                                          <p:val>
                                            <p:fltVal val="0"/>
                                          </p:val>
                                        </p:tav>
                                        <p:tav tm="100000">
                                          <p:val>
                                            <p:strVal val="#ppt_w"/>
                                          </p:val>
                                        </p:tav>
                                      </p:tavLst>
                                    </p:anim>
                                    <p:anim calcmode="lin" valueType="num">
                                      <p:cBhvr>
                                        <p:cTn id="53" dur="500" fill="hold"/>
                                        <p:tgtEl>
                                          <p:spTgt spid="98"/>
                                        </p:tgtEl>
                                        <p:attrNameLst>
                                          <p:attrName>ppt_h</p:attrName>
                                        </p:attrNameLst>
                                      </p:cBhvr>
                                      <p:tavLst>
                                        <p:tav tm="0">
                                          <p:val>
                                            <p:fltVal val="0"/>
                                          </p:val>
                                        </p:tav>
                                        <p:tav tm="100000">
                                          <p:val>
                                            <p:strVal val="#ppt_h"/>
                                          </p:val>
                                        </p:tav>
                                      </p:tavLst>
                                    </p:anim>
                                    <p:animEffect transition="in" filter="fade">
                                      <p:cBhvr>
                                        <p:cTn id="54" dur="500"/>
                                        <p:tgtEl>
                                          <p:spTgt spid="98"/>
                                        </p:tgtEl>
                                      </p:cBhvr>
                                    </p:animEffect>
                                  </p:childTnLst>
                                </p:cTn>
                              </p:par>
                            </p:childTnLst>
                          </p:cTn>
                        </p:par>
                        <p:par>
                          <p:cTn id="55" fill="hold">
                            <p:stCondLst>
                              <p:cond delay="5000"/>
                            </p:stCondLst>
                            <p:childTnLst>
                              <p:par>
                                <p:cTn id="56" presetID="18" presetClass="entr" presetSubtype="12" fill="hold" grpId="0" nodeType="afterEffect">
                                  <p:stCondLst>
                                    <p:cond delay="0"/>
                                  </p:stCondLst>
                                  <p:childTnLst>
                                    <p:set>
                                      <p:cBhvr>
                                        <p:cTn id="57" dur="1" fill="hold">
                                          <p:stCondLst>
                                            <p:cond delay="0"/>
                                          </p:stCondLst>
                                        </p:cTn>
                                        <p:tgtEl>
                                          <p:spTgt spid="31"/>
                                        </p:tgtEl>
                                        <p:attrNameLst>
                                          <p:attrName>style.visibility</p:attrName>
                                        </p:attrNameLst>
                                      </p:cBhvr>
                                      <p:to>
                                        <p:strVal val="visible"/>
                                      </p:to>
                                    </p:set>
                                    <p:animEffect transition="in" filter="strips(downLeft)">
                                      <p:cBhvr>
                                        <p:cTn id="58" dur="1000"/>
                                        <p:tgtEl>
                                          <p:spTgt spid="31"/>
                                        </p:tgtEl>
                                      </p:cBhvr>
                                    </p:animEffect>
                                  </p:childTnLst>
                                </p:cTn>
                              </p:par>
                            </p:childTnLst>
                          </p:cTn>
                        </p:par>
                        <p:par>
                          <p:cTn id="59" fill="hold">
                            <p:stCondLst>
                              <p:cond delay="6000"/>
                            </p:stCondLst>
                            <p:childTnLst>
                              <p:par>
                                <p:cTn id="60" presetID="42" presetClass="entr" presetSubtype="0" fill="hold" grpId="0" nodeType="afterEffect">
                                  <p:stCondLst>
                                    <p:cond delay="0"/>
                                  </p:stCondLst>
                                  <p:childTnLst>
                                    <p:set>
                                      <p:cBhvr>
                                        <p:cTn id="61" dur="1" fill="hold">
                                          <p:stCondLst>
                                            <p:cond delay="0"/>
                                          </p:stCondLst>
                                        </p:cTn>
                                        <p:tgtEl>
                                          <p:spTgt spid="96"/>
                                        </p:tgtEl>
                                        <p:attrNameLst>
                                          <p:attrName>style.visibility</p:attrName>
                                        </p:attrNameLst>
                                      </p:cBhvr>
                                      <p:to>
                                        <p:strVal val="visible"/>
                                      </p:to>
                                    </p:set>
                                    <p:animEffect transition="in" filter="fade">
                                      <p:cBhvr>
                                        <p:cTn id="62" dur="1000"/>
                                        <p:tgtEl>
                                          <p:spTgt spid="96"/>
                                        </p:tgtEl>
                                      </p:cBhvr>
                                    </p:animEffect>
                                    <p:anim calcmode="lin" valueType="num">
                                      <p:cBhvr>
                                        <p:cTn id="63" dur="1000" fill="hold"/>
                                        <p:tgtEl>
                                          <p:spTgt spid="96"/>
                                        </p:tgtEl>
                                        <p:attrNameLst>
                                          <p:attrName>ppt_x</p:attrName>
                                        </p:attrNameLst>
                                      </p:cBhvr>
                                      <p:tavLst>
                                        <p:tav tm="0">
                                          <p:val>
                                            <p:strVal val="#ppt_x"/>
                                          </p:val>
                                        </p:tav>
                                        <p:tav tm="100000">
                                          <p:val>
                                            <p:strVal val="#ppt_x"/>
                                          </p:val>
                                        </p:tav>
                                      </p:tavLst>
                                    </p:anim>
                                    <p:anim calcmode="lin" valueType="num">
                                      <p:cBhvr>
                                        <p:cTn id="64" dur="1000" fill="hold"/>
                                        <p:tgtEl>
                                          <p:spTgt spid="96"/>
                                        </p:tgtEl>
                                        <p:attrNameLst>
                                          <p:attrName>ppt_y</p:attrName>
                                        </p:attrNameLst>
                                      </p:cBhvr>
                                      <p:tavLst>
                                        <p:tav tm="0">
                                          <p:val>
                                            <p:strVal val="#ppt_y+.1"/>
                                          </p:val>
                                        </p:tav>
                                        <p:tav tm="100000">
                                          <p:val>
                                            <p:strVal val="#ppt_y"/>
                                          </p:val>
                                        </p:tav>
                                      </p:tavLst>
                                    </p:anim>
                                  </p:childTnLst>
                                </p:cTn>
                              </p:par>
                            </p:childTnLst>
                          </p:cTn>
                        </p:par>
                        <p:par>
                          <p:cTn id="65" fill="hold">
                            <p:stCondLst>
                              <p:cond delay="7000"/>
                            </p:stCondLst>
                            <p:childTnLst>
                              <p:par>
                                <p:cTn id="66" presetID="53" presetClass="entr" presetSubtype="16" fill="hold" grpId="0" nodeType="afterEffect">
                                  <p:stCondLst>
                                    <p:cond delay="0"/>
                                  </p:stCondLst>
                                  <p:childTnLst>
                                    <p:set>
                                      <p:cBhvr>
                                        <p:cTn id="67" dur="1" fill="hold">
                                          <p:stCondLst>
                                            <p:cond delay="0"/>
                                          </p:stCondLst>
                                        </p:cTn>
                                        <p:tgtEl>
                                          <p:spTgt spid="22"/>
                                        </p:tgtEl>
                                        <p:attrNameLst>
                                          <p:attrName>style.visibility</p:attrName>
                                        </p:attrNameLst>
                                      </p:cBhvr>
                                      <p:to>
                                        <p:strVal val="visible"/>
                                      </p:to>
                                    </p:set>
                                    <p:anim calcmode="lin" valueType="num">
                                      <p:cBhvr>
                                        <p:cTn id="68" dur="500" fill="hold"/>
                                        <p:tgtEl>
                                          <p:spTgt spid="22"/>
                                        </p:tgtEl>
                                        <p:attrNameLst>
                                          <p:attrName>ppt_w</p:attrName>
                                        </p:attrNameLst>
                                      </p:cBhvr>
                                      <p:tavLst>
                                        <p:tav tm="0">
                                          <p:val>
                                            <p:fltVal val="0"/>
                                          </p:val>
                                        </p:tav>
                                        <p:tav tm="100000">
                                          <p:val>
                                            <p:strVal val="#ppt_w"/>
                                          </p:val>
                                        </p:tav>
                                      </p:tavLst>
                                    </p:anim>
                                    <p:anim calcmode="lin" valueType="num">
                                      <p:cBhvr>
                                        <p:cTn id="69" dur="500" fill="hold"/>
                                        <p:tgtEl>
                                          <p:spTgt spid="22"/>
                                        </p:tgtEl>
                                        <p:attrNameLst>
                                          <p:attrName>ppt_h</p:attrName>
                                        </p:attrNameLst>
                                      </p:cBhvr>
                                      <p:tavLst>
                                        <p:tav tm="0">
                                          <p:val>
                                            <p:fltVal val="0"/>
                                          </p:val>
                                        </p:tav>
                                        <p:tav tm="100000">
                                          <p:val>
                                            <p:strVal val="#ppt_h"/>
                                          </p:val>
                                        </p:tav>
                                      </p:tavLst>
                                    </p:anim>
                                    <p:animEffect transition="in" filter="fade">
                                      <p:cBhvr>
                                        <p:cTn id="70" dur="500"/>
                                        <p:tgtEl>
                                          <p:spTgt spid="22"/>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99"/>
                                        </p:tgtEl>
                                        <p:attrNameLst>
                                          <p:attrName>style.visibility</p:attrName>
                                        </p:attrNameLst>
                                      </p:cBhvr>
                                      <p:to>
                                        <p:strVal val="visible"/>
                                      </p:to>
                                    </p:set>
                                    <p:anim calcmode="lin" valueType="num">
                                      <p:cBhvr>
                                        <p:cTn id="73" dur="500" fill="hold"/>
                                        <p:tgtEl>
                                          <p:spTgt spid="99"/>
                                        </p:tgtEl>
                                        <p:attrNameLst>
                                          <p:attrName>ppt_w</p:attrName>
                                        </p:attrNameLst>
                                      </p:cBhvr>
                                      <p:tavLst>
                                        <p:tav tm="0">
                                          <p:val>
                                            <p:fltVal val="0"/>
                                          </p:val>
                                        </p:tav>
                                        <p:tav tm="100000">
                                          <p:val>
                                            <p:strVal val="#ppt_w"/>
                                          </p:val>
                                        </p:tav>
                                      </p:tavLst>
                                    </p:anim>
                                    <p:anim calcmode="lin" valueType="num">
                                      <p:cBhvr>
                                        <p:cTn id="74" dur="500" fill="hold"/>
                                        <p:tgtEl>
                                          <p:spTgt spid="99"/>
                                        </p:tgtEl>
                                        <p:attrNameLst>
                                          <p:attrName>ppt_h</p:attrName>
                                        </p:attrNameLst>
                                      </p:cBhvr>
                                      <p:tavLst>
                                        <p:tav tm="0">
                                          <p:val>
                                            <p:fltVal val="0"/>
                                          </p:val>
                                        </p:tav>
                                        <p:tav tm="100000">
                                          <p:val>
                                            <p:strVal val="#ppt_h"/>
                                          </p:val>
                                        </p:tav>
                                      </p:tavLst>
                                    </p:anim>
                                    <p:animEffect transition="in" filter="fade">
                                      <p:cBhvr>
                                        <p:cTn id="75" dur="500"/>
                                        <p:tgtEl>
                                          <p:spTgt spid="99"/>
                                        </p:tgtEl>
                                      </p:cBhvr>
                                    </p:animEffect>
                                  </p:childTnLst>
                                </p:cTn>
                              </p:par>
                            </p:childTnLst>
                          </p:cTn>
                        </p:par>
                        <p:par>
                          <p:cTn id="76" fill="hold">
                            <p:stCondLst>
                              <p:cond delay="7500"/>
                            </p:stCondLst>
                            <p:childTnLst>
                              <p:par>
                                <p:cTn id="77" presetID="18" presetClass="entr" presetSubtype="6" fill="hold" grpId="0" nodeType="afterEffect">
                                  <p:stCondLst>
                                    <p:cond delay="0"/>
                                  </p:stCondLst>
                                  <p:childTnLst>
                                    <p:set>
                                      <p:cBhvr>
                                        <p:cTn id="78" dur="1" fill="hold">
                                          <p:stCondLst>
                                            <p:cond delay="0"/>
                                          </p:stCondLst>
                                        </p:cTn>
                                        <p:tgtEl>
                                          <p:spTgt spid="32"/>
                                        </p:tgtEl>
                                        <p:attrNameLst>
                                          <p:attrName>style.visibility</p:attrName>
                                        </p:attrNameLst>
                                      </p:cBhvr>
                                      <p:to>
                                        <p:strVal val="visible"/>
                                      </p:to>
                                    </p:set>
                                    <p:animEffect transition="in" filter="strips(downRight)">
                                      <p:cBhvr>
                                        <p:cTn id="79" dur="750"/>
                                        <p:tgtEl>
                                          <p:spTgt spid="32"/>
                                        </p:tgtEl>
                                      </p:cBhvr>
                                    </p:animEffect>
                                  </p:childTnLst>
                                </p:cTn>
                              </p:par>
                            </p:childTnLst>
                          </p:cTn>
                        </p:par>
                        <p:par>
                          <p:cTn id="80" fill="hold">
                            <p:stCondLst>
                              <p:cond delay="8250"/>
                            </p:stCondLst>
                            <p:childTnLst>
                              <p:par>
                                <p:cTn id="81" presetID="42" presetClass="entr" presetSubtype="0" fill="hold" grpId="0" nodeType="afterEffect">
                                  <p:stCondLst>
                                    <p:cond delay="0"/>
                                  </p:stCondLst>
                                  <p:childTnLst>
                                    <p:set>
                                      <p:cBhvr>
                                        <p:cTn id="82" dur="1" fill="hold">
                                          <p:stCondLst>
                                            <p:cond delay="0"/>
                                          </p:stCondLst>
                                        </p:cTn>
                                        <p:tgtEl>
                                          <p:spTgt spid="97"/>
                                        </p:tgtEl>
                                        <p:attrNameLst>
                                          <p:attrName>style.visibility</p:attrName>
                                        </p:attrNameLst>
                                      </p:cBhvr>
                                      <p:to>
                                        <p:strVal val="visible"/>
                                      </p:to>
                                    </p:set>
                                    <p:animEffect transition="in" filter="fade">
                                      <p:cBhvr>
                                        <p:cTn id="83" dur="1000"/>
                                        <p:tgtEl>
                                          <p:spTgt spid="97"/>
                                        </p:tgtEl>
                                      </p:cBhvr>
                                    </p:animEffect>
                                    <p:anim calcmode="lin" valueType="num">
                                      <p:cBhvr>
                                        <p:cTn id="84" dur="1000" fill="hold"/>
                                        <p:tgtEl>
                                          <p:spTgt spid="97"/>
                                        </p:tgtEl>
                                        <p:attrNameLst>
                                          <p:attrName>ppt_x</p:attrName>
                                        </p:attrNameLst>
                                      </p:cBhvr>
                                      <p:tavLst>
                                        <p:tav tm="0">
                                          <p:val>
                                            <p:strVal val="#ppt_x"/>
                                          </p:val>
                                        </p:tav>
                                        <p:tav tm="100000">
                                          <p:val>
                                            <p:strVal val="#ppt_x"/>
                                          </p:val>
                                        </p:tav>
                                      </p:tavLst>
                                    </p:anim>
                                    <p:anim calcmode="lin" valueType="num">
                                      <p:cBhvr>
                                        <p:cTn id="85" dur="1000" fill="hold"/>
                                        <p:tgtEl>
                                          <p:spTgt spid="97"/>
                                        </p:tgtEl>
                                        <p:attrNameLst>
                                          <p:attrName>ppt_y</p:attrName>
                                        </p:attrNameLst>
                                      </p:cBhvr>
                                      <p:tavLst>
                                        <p:tav tm="0">
                                          <p:val>
                                            <p:strVal val="#ppt_y+.1"/>
                                          </p:val>
                                        </p:tav>
                                        <p:tav tm="100000">
                                          <p:val>
                                            <p:strVal val="#ppt_y"/>
                                          </p:val>
                                        </p:tav>
                                      </p:tavLst>
                                    </p:anim>
                                  </p:childTnLst>
                                </p:cTn>
                              </p:par>
                            </p:childTnLst>
                          </p:cTn>
                        </p:par>
                        <p:par>
                          <p:cTn id="86" fill="hold">
                            <p:stCondLst>
                              <p:cond delay="9250"/>
                            </p:stCondLst>
                            <p:childTnLst>
                              <p:par>
                                <p:cTn id="87" presetID="53" presetClass="entr" presetSubtype="16" fill="hold" grpId="0" nodeType="afterEffect">
                                  <p:stCondLst>
                                    <p:cond delay="0"/>
                                  </p:stCondLst>
                                  <p:childTnLst>
                                    <p:set>
                                      <p:cBhvr>
                                        <p:cTn id="88" dur="1" fill="hold">
                                          <p:stCondLst>
                                            <p:cond delay="0"/>
                                          </p:stCondLst>
                                        </p:cTn>
                                        <p:tgtEl>
                                          <p:spTgt spid="23"/>
                                        </p:tgtEl>
                                        <p:attrNameLst>
                                          <p:attrName>style.visibility</p:attrName>
                                        </p:attrNameLst>
                                      </p:cBhvr>
                                      <p:to>
                                        <p:strVal val="visible"/>
                                      </p:to>
                                    </p:set>
                                    <p:anim calcmode="lin" valueType="num">
                                      <p:cBhvr>
                                        <p:cTn id="89" dur="500" fill="hold"/>
                                        <p:tgtEl>
                                          <p:spTgt spid="23"/>
                                        </p:tgtEl>
                                        <p:attrNameLst>
                                          <p:attrName>ppt_w</p:attrName>
                                        </p:attrNameLst>
                                      </p:cBhvr>
                                      <p:tavLst>
                                        <p:tav tm="0">
                                          <p:val>
                                            <p:fltVal val="0"/>
                                          </p:val>
                                        </p:tav>
                                        <p:tav tm="100000">
                                          <p:val>
                                            <p:strVal val="#ppt_w"/>
                                          </p:val>
                                        </p:tav>
                                      </p:tavLst>
                                    </p:anim>
                                    <p:anim calcmode="lin" valueType="num">
                                      <p:cBhvr>
                                        <p:cTn id="90" dur="500" fill="hold"/>
                                        <p:tgtEl>
                                          <p:spTgt spid="23"/>
                                        </p:tgtEl>
                                        <p:attrNameLst>
                                          <p:attrName>ppt_h</p:attrName>
                                        </p:attrNameLst>
                                      </p:cBhvr>
                                      <p:tavLst>
                                        <p:tav tm="0">
                                          <p:val>
                                            <p:fltVal val="0"/>
                                          </p:val>
                                        </p:tav>
                                        <p:tav tm="100000">
                                          <p:val>
                                            <p:strVal val="#ppt_h"/>
                                          </p:val>
                                        </p:tav>
                                      </p:tavLst>
                                    </p:anim>
                                    <p:animEffect transition="in" filter="fade">
                                      <p:cBhvr>
                                        <p:cTn id="91" dur="500"/>
                                        <p:tgtEl>
                                          <p:spTgt spid="23"/>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100"/>
                                        </p:tgtEl>
                                        <p:attrNameLst>
                                          <p:attrName>style.visibility</p:attrName>
                                        </p:attrNameLst>
                                      </p:cBhvr>
                                      <p:to>
                                        <p:strVal val="visible"/>
                                      </p:to>
                                    </p:set>
                                    <p:anim calcmode="lin" valueType="num">
                                      <p:cBhvr>
                                        <p:cTn id="94" dur="500" fill="hold"/>
                                        <p:tgtEl>
                                          <p:spTgt spid="100"/>
                                        </p:tgtEl>
                                        <p:attrNameLst>
                                          <p:attrName>ppt_w</p:attrName>
                                        </p:attrNameLst>
                                      </p:cBhvr>
                                      <p:tavLst>
                                        <p:tav tm="0">
                                          <p:val>
                                            <p:fltVal val="0"/>
                                          </p:val>
                                        </p:tav>
                                        <p:tav tm="100000">
                                          <p:val>
                                            <p:strVal val="#ppt_w"/>
                                          </p:val>
                                        </p:tav>
                                      </p:tavLst>
                                    </p:anim>
                                    <p:anim calcmode="lin" valueType="num">
                                      <p:cBhvr>
                                        <p:cTn id="95" dur="500" fill="hold"/>
                                        <p:tgtEl>
                                          <p:spTgt spid="100"/>
                                        </p:tgtEl>
                                        <p:attrNameLst>
                                          <p:attrName>ppt_h</p:attrName>
                                        </p:attrNameLst>
                                      </p:cBhvr>
                                      <p:tavLst>
                                        <p:tav tm="0">
                                          <p:val>
                                            <p:fltVal val="0"/>
                                          </p:val>
                                        </p:tav>
                                        <p:tav tm="100000">
                                          <p:val>
                                            <p:strVal val="#ppt_h"/>
                                          </p:val>
                                        </p:tav>
                                      </p:tavLst>
                                    </p:anim>
                                    <p:animEffect transition="in" filter="fade">
                                      <p:cBhvr>
                                        <p:cTn id="96" dur="500"/>
                                        <p:tgtEl>
                                          <p:spTgt spid="100"/>
                                        </p:tgtEl>
                                      </p:cBhvr>
                                    </p:animEffect>
                                  </p:childTnLst>
                                </p:cTn>
                              </p:par>
                            </p:childTnLst>
                          </p:cTn>
                        </p:par>
                        <p:par>
                          <p:cTn id="97" fill="hold">
                            <p:stCondLst>
                              <p:cond delay="9750"/>
                            </p:stCondLst>
                            <p:childTnLst>
                              <p:par>
                                <p:cTn id="98" presetID="18" presetClass="entr" presetSubtype="6" fill="hold" grpId="0" nodeType="afterEffect">
                                  <p:stCondLst>
                                    <p:cond delay="0"/>
                                  </p:stCondLst>
                                  <p:childTnLst>
                                    <p:set>
                                      <p:cBhvr>
                                        <p:cTn id="99" dur="1" fill="hold">
                                          <p:stCondLst>
                                            <p:cond delay="0"/>
                                          </p:stCondLst>
                                        </p:cTn>
                                        <p:tgtEl>
                                          <p:spTgt spid="33"/>
                                        </p:tgtEl>
                                        <p:attrNameLst>
                                          <p:attrName>style.visibility</p:attrName>
                                        </p:attrNameLst>
                                      </p:cBhvr>
                                      <p:to>
                                        <p:strVal val="visible"/>
                                      </p:to>
                                    </p:set>
                                    <p:animEffect transition="in" filter="strips(downRight)">
                                      <p:cBhvr>
                                        <p:cTn id="100" dur="750"/>
                                        <p:tgtEl>
                                          <p:spTgt spid="33"/>
                                        </p:tgtEl>
                                      </p:cBhvr>
                                    </p:animEffect>
                                  </p:childTnLst>
                                </p:cTn>
                              </p:par>
                            </p:childTnLst>
                          </p:cTn>
                        </p:par>
                        <p:par>
                          <p:cTn id="101" fill="hold">
                            <p:stCondLst>
                              <p:cond delay="10500"/>
                            </p:stCondLst>
                            <p:childTnLst>
                              <p:par>
                                <p:cTn id="102" presetID="42" presetClass="entr" presetSubtype="0" fill="hold" grpId="0" nodeType="afterEffect">
                                  <p:stCondLst>
                                    <p:cond delay="0"/>
                                  </p:stCondLst>
                                  <p:childTnLst>
                                    <p:set>
                                      <p:cBhvr>
                                        <p:cTn id="103" dur="1" fill="hold">
                                          <p:stCondLst>
                                            <p:cond delay="0"/>
                                          </p:stCondLst>
                                        </p:cTn>
                                        <p:tgtEl>
                                          <p:spTgt spid="95"/>
                                        </p:tgtEl>
                                        <p:attrNameLst>
                                          <p:attrName>style.visibility</p:attrName>
                                        </p:attrNameLst>
                                      </p:cBhvr>
                                      <p:to>
                                        <p:strVal val="visible"/>
                                      </p:to>
                                    </p:set>
                                    <p:animEffect transition="in" filter="fade">
                                      <p:cBhvr>
                                        <p:cTn id="104" dur="1000"/>
                                        <p:tgtEl>
                                          <p:spTgt spid="95"/>
                                        </p:tgtEl>
                                      </p:cBhvr>
                                    </p:animEffect>
                                    <p:anim calcmode="lin" valueType="num">
                                      <p:cBhvr>
                                        <p:cTn id="105" dur="1000" fill="hold"/>
                                        <p:tgtEl>
                                          <p:spTgt spid="95"/>
                                        </p:tgtEl>
                                        <p:attrNameLst>
                                          <p:attrName>ppt_x</p:attrName>
                                        </p:attrNameLst>
                                      </p:cBhvr>
                                      <p:tavLst>
                                        <p:tav tm="0">
                                          <p:val>
                                            <p:strVal val="#ppt_x"/>
                                          </p:val>
                                        </p:tav>
                                        <p:tav tm="100000">
                                          <p:val>
                                            <p:strVal val="#ppt_x"/>
                                          </p:val>
                                        </p:tav>
                                      </p:tavLst>
                                    </p:anim>
                                    <p:anim calcmode="lin" valueType="num">
                                      <p:cBhvr>
                                        <p:cTn id="106" dur="1000" fill="hold"/>
                                        <p:tgtEl>
                                          <p:spTgt spid="95"/>
                                        </p:tgtEl>
                                        <p:attrNameLst>
                                          <p:attrName>ppt_y</p:attrName>
                                        </p:attrNameLst>
                                      </p:cBhvr>
                                      <p:tavLst>
                                        <p:tav tm="0">
                                          <p:val>
                                            <p:strVal val="#ppt_y+.1"/>
                                          </p:val>
                                        </p:tav>
                                        <p:tav tm="100000">
                                          <p:val>
                                            <p:strVal val="#ppt_y"/>
                                          </p:val>
                                        </p:tav>
                                      </p:tavLst>
                                    </p:anim>
                                  </p:childTnLst>
                                </p:cTn>
                              </p:par>
                            </p:childTnLst>
                          </p:cTn>
                        </p:par>
                        <p:par>
                          <p:cTn id="107" fill="hold">
                            <p:stCondLst>
                              <p:cond delay="11500"/>
                            </p:stCondLst>
                            <p:childTnLst>
                              <p:par>
                                <p:cTn id="108" presetID="53" presetClass="entr" presetSubtype="16" fill="hold" grpId="0" nodeType="afterEffect">
                                  <p:stCondLst>
                                    <p:cond delay="0"/>
                                  </p:stCondLst>
                                  <p:childTnLst>
                                    <p:set>
                                      <p:cBhvr>
                                        <p:cTn id="109" dur="1" fill="hold">
                                          <p:stCondLst>
                                            <p:cond delay="0"/>
                                          </p:stCondLst>
                                        </p:cTn>
                                        <p:tgtEl>
                                          <p:spTgt spid="26"/>
                                        </p:tgtEl>
                                        <p:attrNameLst>
                                          <p:attrName>style.visibility</p:attrName>
                                        </p:attrNameLst>
                                      </p:cBhvr>
                                      <p:to>
                                        <p:strVal val="visible"/>
                                      </p:to>
                                    </p:set>
                                    <p:anim calcmode="lin" valueType="num">
                                      <p:cBhvr>
                                        <p:cTn id="110" dur="500" fill="hold"/>
                                        <p:tgtEl>
                                          <p:spTgt spid="26"/>
                                        </p:tgtEl>
                                        <p:attrNameLst>
                                          <p:attrName>ppt_w</p:attrName>
                                        </p:attrNameLst>
                                      </p:cBhvr>
                                      <p:tavLst>
                                        <p:tav tm="0">
                                          <p:val>
                                            <p:fltVal val="0"/>
                                          </p:val>
                                        </p:tav>
                                        <p:tav tm="100000">
                                          <p:val>
                                            <p:strVal val="#ppt_w"/>
                                          </p:val>
                                        </p:tav>
                                      </p:tavLst>
                                    </p:anim>
                                    <p:anim calcmode="lin" valueType="num">
                                      <p:cBhvr>
                                        <p:cTn id="111" dur="500" fill="hold"/>
                                        <p:tgtEl>
                                          <p:spTgt spid="26"/>
                                        </p:tgtEl>
                                        <p:attrNameLst>
                                          <p:attrName>ppt_h</p:attrName>
                                        </p:attrNameLst>
                                      </p:cBhvr>
                                      <p:tavLst>
                                        <p:tav tm="0">
                                          <p:val>
                                            <p:fltVal val="0"/>
                                          </p:val>
                                        </p:tav>
                                        <p:tav tm="100000">
                                          <p:val>
                                            <p:strVal val="#ppt_h"/>
                                          </p:val>
                                        </p:tav>
                                      </p:tavLst>
                                    </p:anim>
                                    <p:animEffect transition="in" filter="fade">
                                      <p:cBhvr>
                                        <p:cTn id="112" dur="500"/>
                                        <p:tgtEl>
                                          <p:spTgt spid="26"/>
                                        </p:tgtEl>
                                      </p:cBhvr>
                                    </p:animEffect>
                                  </p:childTnLst>
                                </p:cTn>
                              </p:par>
                              <p:par>
                                <p:cTn id="113" presetID="53" presetClass="entr" presetSubtype="16" fill="hold" grpId="0" nodeType="withEffect">
                                  <p:stCondLst>
                                    <p:cond delay="0"/>
                                  </p:stCondLst>
                                  <p:childTnLst>
                                    <p:set>
                                      <p:cBhvr>
                                        <p:cTn id="114" dur="1" fill="hold">
                                          <p:stCondLst>
                                            <p:cond delay="0"/>
                                          </p:stCondLst>
                                        </p:cTn>
                                        <p:tgtEl>
                                          <p:spTgt spid="101"/>
                                        </p:tgtEl>
                                        <p:attrNameLst>
                                          <p:attrName>style.visibility</p:attrName>
                                        </p:attrNameLst>
                                      </p:cBhvr>
                                      <p:to>
                                        <p:strVal val="visible"/>
                                      </p:to>
                                    </p:set>
                                    <p:anim calcmode="lin" valueType="num">
                                      <p:cBhvr>
                                        <p:cTn id="115" dur="500" fill="hold"/>
                                        <p:tgtEl>
                                          <p:spTgt spid="101"/>
                                        </p:tgtEl>
                                        <p:attrNameLst>
                                          <p:attrName>ppt_w</p:attrName>
                                        </p:attrNameLst>
                                      </p:cBhvr>
                                      <p:tavLst>
                                        <p:tav tm="0">
                                          <p:val>
                                            <p:fltVal val="0"/>
                                          </p:val>
                                        </p:tav>
                                        <p:tav tm="100000">
                                          <p:val>
                                            <p:strVal val="#ppt_w"/>
                                          </p:val>
                                        </p:tav>
                                      </p:tavLst>
                                    </p:anim>
                                    <p:anim calcmode="lin" valueType="num">
                                      <p:cBhvr>
                                        <p:cTn id="116" dur="500" fill="hold"/>
                                        <p:tgtEl>
                                          <p:spTgt spid="101"/>
                                        </p:tgtEl>
                                        <p:attrNameLst>
                                          <p:attrName>ppt_h</p:attrName>
                                        </p:attrNameLst>
                                      </p:cBhvr>
                                      <p:tavLst>
                                        <p:tav tm="0">
                                          <p:val>
                                            <p:fltVal val="0"/>
                                          </p:val>
                                        </p:tav>
                                        <p:tav tm="100000">
                                          <p:val>
                                            <p:strVal val="#ppt_h"/>
                                          </p:val>
                                        </p:tav>
                                      </p:tavLst>
                                    </p:anim>
                                    <p:animEffect transition="in" filter="fade">
                                      <p:cBhvr>
                                        <p:cTn id="117" dur="500"/>
                                        <p:tgtEl>
                                          <p:spTgt spid="101"/>
                                        </p:tgtEl>
                                      </p:cBhvr>
                                    </p:animEffect>
                                  </p:childTnLst>
                                </p:cTn>
                              </p:par>
                            </p:childTnLst>
                          </p:cTn>
                        </p:par>
                        <p:par>
                          <p:cTn id="118" fill="hold">
                            <p:stCondLst>
                              <p:cond delay="12000"/>
                            </p:stCondLst>
                            <p:childTnLst>
                              <p:par>
                                <p:cTn id="119" presetID="18" presetClass="entr" presetSubtype="12" fill="hold" grpId="0" nodeType="afterEffect">
                                  <p:stCondLst>
                                    <p:cond delay="0"/>
                                  </p:stCondLst>
                                  <p:childTnLst>
                                    <p:set>
                                      <p:cBhvr>
                                        <p:cTn id="120" dur="1" fill="hold">
                                          <p:stCondLst>
                                            <p:cond delay="0"/>
                                          </p:stCondLst>
                                        </p:cTn>
                                        <p:tgtEl>
                                          <p:spTgt spid="34"/>
                                        </p:tgtEl>
                                        <p:attrNameLst>
                                          <p:attrName>style.visibility</p:attrName>
                                        </p:attrNameLst>
                                      </p:cBhvr>
                                      <p:to>
                                        <p:strVal val="visible"/>
                                      </p:to>
                                    </p:set>
                                    <p:animEffect transition="in" filter="strips(downLeft)">
                                      <p:cBhvr>
                                        <p:cTn id="121" dur="1000"/>
                                        <p:tgtEl>
                                          <p:spTgt spid="34"/>
                                        </p:tgtEl>
                                      </p:cBhvr>
                                    </p:animEffect>
                                  </p:childTnLst>
                                </p:cTn>
                              </p:par>
                            </p:childTnLst>
                          </p:cTn>
                        </p:par>
                        <p:par>
                          <p:cTn id="122" fill="hold">
                            <p:stCondLst>
                              <p:cond delay="13000"/>
                            </p:stCondLst>
                            <p:childTnLst>
                              <p:par>
                                <p:cTn id="123" presetID="42" presetClass="entr" presetSubtype="0" fill="hold" grpId="0" nodeType="afterEffect">
                                  <p:stCondLst>
                                    <p:cond delay="0"/>
                                  </p:stCondLst>
                                  <p:childTnLst>
                                    <p:set>
                                      <p:cBhvr>
                                        <p:cTn id="124" dur="1" fill="hold">
                                          <p:stCondLst>
                                            <p:cond delay="0"/>
                                          </p:stCondLst>
                                        </p:cTn>
                                        <p:tgtEl>
                                          <p:spTgt spid="87"/>
                                        </p:tgtEl>
                                        <p:attrNameLst>
                                          <p:attrName>style.visibility</p:attrName>
                                        </p:attrNameLst>
                                      </p:cBhvr>
                                      <p:to>
                                        <p:strVal val="visible"/>
                                      </p:to>
                                    </p:set>
                                    <p:animEffect transition="in" filter="fade">
                                      <p:cBhvr>
                                        <p:cTn id="125" dur="1000"/>
                                        <p:tgtEl>
                                          <p:spTgt spid="87"/>
                                        </p:tgtEl>
                                      </p:cBhvr>
                                    </p:animEffect>
                                    <p:anim calcmode="lin" valueType="num">
                                      <p:cBhvr>
                                        <p:cTn id="126" dur="1000" fill="hold"/>
                                        <p:tgtEl>
                                          <p:spTgt spid="87"/>
                                        </p:tgtEl>
                                        <p:attrNameLst>
                                          <p:attrName>ppt_x</p:attrName>
                                        </p:attrNameLst>
                                      </p:cBhvr>
                                      <p:tavLst>
                                        <p:tav tm="0">
                                          <p:val>
                                            <p:strVal val="#ppt_x"/>
                                          </p:val>
                                        </p:tav>
                                        <p:tav tm="100000">
                                          <p:val>
                                            <p:strVal val="#ppt_x"/>
                                          </p:val>
                                        </p:tav>
                                      </p:tavLst>
                                    </p:anim>
                                    <p:anim calcmode="lin" valueType="num">
                                      <p:cBhvr>
                                        <p:cTn id="127" dur="1000" fill="hold"/>
                                        <p:tgtEl>
                                          <p:spTgt spid="87"/>
                                        </p:tgtEl>
                                        <p:attrNameLst>
                                          <p:attrName>ppt_y</p:attrName>
                                        </p:attrNameLst>
                                      </p:cBhvr>
                                      <p:tavLst>
                                        <p:tav tm="0">
                                          <p:val>
                                            <p:strVal val="#ppt_y+.1"/>
                                          </p:val>
                                        </p:tav>
                                        <p:tav tm="100000">
                                          <p:val>
                                            <p:strVal val="#ppt_y"/>
                                          </p:val>
                                        </p:tav>
                                      </p:tavLst>
                                    </p:anim>
                                  </p:childTnLst>
                                </p:cTn>
                              </p:par>
                            </p:childTnLst>
                          </p:cTn>
                        </p:par>
                        <p:par>
                          <p:cTn id="128" fill="hold">
                            <p:stCondLst>
                              <p:cond delay="14000"/>
                            </p:stCondLst>
                            <p:childTnLst>
                              <p:par>
                                <p:cTn id="129" presetID="53" presetClass="entr" presetSubtype="16" fill="hold" grpId="0" nodeType="afterEffect">
                                  <p:stCondLst>
                                    <p:cond delay="0"/>
                                  </p:stCondLst>
                                  <p:childTnLst>
                                    <p:set>
                                      <p:cBhvr>
                                        <p:cTn id="130" dur="1" fill="hold">
                                          <p:stCondLst>
                                            <p:cond delay="0"/>
                                          </p:stCondLst>
                                        </p:cTn>
                                        <p:tgtEl>
                                          <p:spTgt spid="27"/>
                                        </p:tgtEl>
                                        <p:attrNameLst>
                                          <p:attrName>style.visibility</p:attrName>
                                        </p:attrNameLst>
                                      </p:cBhvr>
                                      <p:to>
                                        <p:strVal val="visible"/>
                                      </p:to>
                                    </p:set>
                                    <p:anim calcmode="lin" valueType="num">
                                      <p:cBhvr>
                                        <p:cTn id="131" dur="500" fill="hold"/>
                                        <p:tgtEl>
                                          <p:spTgt spid="27"/>
                                        </p:tgtEl>
                                        <p:attrNameLst>
                                          <p:attrName>ppt_w</p:attrName>
                                        </p:attrNameLst>
                                      </p:cBhvr>
                                      <p:tavLst>
                                        <p:tav tm="0">
                                          <p:val>
                                            <p:fltVal val="0"/>
                                          </p:val>
                                        </p:tav>
                                        <p:tav tm="100000">
                                          <p:val>
                                            <p:strVal val="#ppt_w"/>
                                          </p:val>
                                        </p:tav>
                                      </p:tavLst>
                                    </p:anim>
                                    <p:anim calcmode="lin" valueType="num">
                                      <p:cBhvr>
                                        <p:cTn id="132" dur="500" fill="hold"/>
                                        <p:tgtEl>
                                          <p:spTgt spid="27"/>
                                        </p:tgtEl>
                                        <p:attrNameLst>
                                          <p:attrName>ppt_h</p:attrName>
                                        </p:attrNameLst>
                                      </p:cBhvr>
                                      <p:tavLst>
                                        <p:tav tm="0">
                                          <p:val>
                                            <p:fltVal val="0"/>
                                          </p:val>
                                        </p:tav>
                                        <p:tav tm="100000">
                                          <p:val>
                                            <p:strVal val="#ppt_h"/>
                                          </p:val>
                                        </p:tav>
                                      </p:tavLst>
                                    </p:anim>
                                    <p:animEffect transition="in" filter="fade">
                                      <p:cBhvr>
                                        <p:cTn id="133" dur="500"/>
                                        <p:tgtEl>
                                          <p:spTgt spid="27"/>
                                        </p:tgtEl>
                                      </p:cBhvr>
                                    </p:animEffect>
                                  </p:childTnLst>
                                </p:cTn>
                              </p:par>
                              <p:par>
                                <p:cTn id="134" presetID="53" presetClass="entr" presetSubtype="16" fill="hold" grpId="0" nodeType="withEffect">
                                  <p:stCondLst>
                                    <p:cond delay="0"/>
                                  </p:stCondLst>
                                  <p:childTnLst>
                                    <p:set>
                                      <p:cBhvr>
                                        <p:cTn id="135" dur="1" fill="hold">
                                          <p:stCondLst>
                                            <p:cond delay="0"/>
                                          </p:stCondLst>
                                        </p:cTn>
                                        <p:tgtEl>
                                          <p:spTgt spid="107"/>
                                        </p:tgtEl>
                                        <p:attrNameLst>
                                          <p:attrName>style.visibility</p:attrName>
                                        </p:attrNameLst>
                                      </p:cBhvr>
                                      <p:to>
                                        <p:strVal val="visible"/>
                                      </p:to>
                                    </p:set>
                                    <p:anim calcmode="lin" valueType="num">
                                      <p:cBhvr>
                                        <p:cTn id="136" dur="500" fill="hold"/>
                                        <p:tgtEl>
                                          <p:spTgt spid="107"/>
                                        </p:tgtEl>
                                        <p:attrNameLst>
                                          <p:attrName>ppt_w</p:attrName>
                                        </p:attrNameLst>
                                      </p:cBhvr>
                                      <p:tavLst>
                                        <p:tav tm="0">
                                          <p:val>
                                            <p:fltVal val="0"/>
                                          </p:val>
                                        </p:tav>
                                        <p:tav tm="100000">
                                          <p:val>
                                            <p:strVal val="#ppt_w"/>
                                          </p:val>
                                        </p:tav>
                                      </p:tavLst>
                                    </p:anim>
                                    <p:anim calcmode="lin" valueType="num">
                                      <p:cBhvr>
                                        <p:cTn id="137" dur="500" fill="hold"/>
                                        <p:tgtEl>
                                          <p:spTgt spid="107"/>
                                        </p:tgtEl>
                                        <p:attrNameLst>
                                          <p:attrName>ppt_h</p:attrName>
                                        </p:attrNameLst>
                                      </p:cBhvr>
                                      <p:tavLst>
                                        <p:tav tm="0">
                                          <p:val>
                                            <p:fltVal val="0"/>
                                          </p:val>
                                        </p:tav>
                                        <p:tav tm="100000">
                                          <p:val>
                                            <p:strVal val="#ppt_h"/>
                                          </p:val>
                                        </p:tav>
                                      </p:tavLst>
                                    </p:anim>
                                    <p:animEffect transition="in" filter="fade">
                                      <p:cBhvr>
                                        <p:cTn id="138" dur="500"/>
                                        <p:tgtEl>
                                          <p:spTgt spid="107"/>
                                        </p:tgtEl>
                                      </p:cBhvr>
                                    </p:animEffect>
                                  </p:childTnLst>
                                </p:cTn>
                              </p:par>
                            </p:childTnLst>
                          </p:cTn>
                        </p:par>
                        <p:par>
                          <p:cTn id="139" fill="hold">
                            <p:stCondLst>
                              <p:cond delay="14500"/>
                            </p:stCondLst>
                            <p:childTnLst>
                              <p:par>
                                <p:cTn id="140" presetID="18" presetClass="entr" presetSubtype="12" fill="hold" nodeType="afterEffect">
                                  <p:stCondLst>
                                    <p:cond delay="0"/>
                                  </p:stCondLst>
                                  <p:childTnLst>
                                    <p:set>
                                      <p:cBhvr>
                                        <p:cTn id="141" dur="1" fill="hold">
                                          <p:stCondLst>
                                            <p:cond delay="0"/>
                                          </p:stCondLst>
                                        </p:cTn>
                                        <p:tgtEl>
                                          <p:spTgt spid="17"/>
                                        </p:tgtEl>
                                        <p:attrNameLst>
                                          <p:attrName>style.visibility</p:attrName>
                                        </p:attrNameLst>
                                      </p:cBhvr>
                                      <p:to>
                                        <p:strVal val="visible"/>
                                      </p:to>
                                    </p:set>
                                    <p:animEffect transition="in" filter="strips(downLeft)">
                                      <p:cBhvr>
                                        <p:cTn id="142"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 grpId="0" animBg="1"/>
      <p:bldP spid="30" grpId="0" animBg="1"/>
      <p:bldP spid="31" grpId="0" animBg="1"/>
      <p:bldP spid="32" grpId="0" animBg="1"/>
      <p:bldP spid="33" grpId="0" animBg="1"/>
      <p:bldP spid="34" grpId="0" animBg="1"/>
      <p:bldP spid="15" grpId="0" animBg="1"/>
      <p:bldP spid="22" grpId="0" animBg="1"/>
      <p:bldP spid="13" grpId="0" animBg="1"/>
      <p:bldP spid="26" grpId="0" animBg="1"/>
      <p:bldP spid="27" grpId="0" animBg="1"/>
      <p:bldP spid="23" grpId="0" animBg="1"/>
      <p:bldP spid="74" grpId="0"/>
      <p:bldP spid="77" grpId="0"/>
      <p:bldP spid="87" grpId="0"/>
      <p:bldP spid="95" grpId="0"/>
      <p:bldP spid="96" grpId="0"/>
      <p:bldP spid="97" grpId="0"/>
      <p:bldP spid="12" grpId="0"/>
      <p:bldP spid="98" grpId="0"/>
      <p:bldP spid="99" grpId="0"/>
      <p:bldP spid="100" grpId="0"/>
      <p:bldP spid="101" grpId="0"/>
      <p:bldP spid="107" grpId="0" animBg="1"/>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98" name="Group 97">
            <a:extLst>
              <a:ext uri="{FF2B5EF4-FFF2-40B4-BE49-F238E27FC236}">
                <a16:creationId xmlns:a16="http://schemas.microsoft.com/office/drawing/2014/main" id="{1E5551F0-5823-42B0-ABE8-48F78E64C23D}"/>
              </a:ext>
            </a:extLst>
          </p:cNvPr>
          <p:cNvGrpSpPr/>
          <p:nvPr/>
        </p:nvGrpSpPr>
        <p:grpSpPr>
          <a:xfrm>
            <a:off x="990600" y="2057400"/>
            <a:ext cx="1645920" cy="1645920"/>
            <a:chOff x="990600" y="2057400"/>
            <a:chExt cx="1645920" cy="1645920"/>
          </a:xfrm>
        </p:grpSpPr>
        <p:sp>
          <p:nvSpPr>
            <p:cNvPr id="8" name="Oval 7">
              <a:extLst>
                <a:ext uri="{FF2B5EF4-FFF2-40B4-BE49-F238E27FC236}">
                  <a16:creationId xmlns:a16="http://schemas.microsoft.com/office/drawing/2014/main" id="{5D021FD7-E38E-4675-A0DF-CCEE55C95BE3}"/>
                </a:ext>
              </a:extLst>
            </p:cNvPr>
            <p:cNvSpPr>
              <a:spLocks noChangeAspect="1"/>
            </p:cNvSpPr>
            <p:nvPr/>
          </p:nvSpPr>
          <p:spPr>
            <a:xfrm>
              <a:off x="990600" y="2057400"/>
              <a:ext cx="1645920" cy="164592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Oval 8">
              <a:extLst>
                <a:ext uri="{FF2B5EF4-FFF2-40B4-BE49-F238E27FC236}">
                  <a16:creationId xmlns:a16="http://schemas.microsoft.com/office/drawing/2014/main" id="{05249063-3C37-4E66-8791-E45597048E3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7" name="TextBox 96">
              <a:extLst>
                <a:ext uri="{FF2B5EF4-FFF2-40B4-BE49-F238E27FC236}">
                  <a16:creationId xmlns:a16="http://schemas.microsoft.com/office/drawing/2014/main" id="{0EB26C50-D01D-433D-9EE1-82E9F62F4E3B}"/>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#1</a:t>
              </a:r>
            </a:p>
          </p:txBody>
        </p:sp>
      </p:grpSp>
      <p:sp>
        <p:nvSpPr>
          <p:cNvPr id="15" name="Freeform: Shape 14">
            <a:extLst>
              <a:ext uri="{FF2B5EF4-FFF2-40B4-BE49-F238E27FC236}">
                <a16:creationId xmlns:a16="http://schemas.microsoft.com/office/drawing/2014/main" id="{C1CBC32E-D0C2-4200-A90F-2E0EF009C5BA}"/>
              </a:ext>
            </a:extLst>
          </p:cNvPr>
          <p:cNvSpPr/>
          <p:nvPr/>
        </p:nvSpPr>
        <p:spPr>
          <a:xfrm>
            <a:off x="3115523" y="1905000"/>
            <a:ext cx="6097388" cy="4343400"/>
          </a:xfrm>
          <a:custGeom>
            <a:avLst/>
            <a:gdLst>
              <a:gd name="connsiteX0" fmla="*/ 749316 w 5897880"/>
              <a:gd name="connsiteY0" fmla="*/ 0 h 3968744"/>
              <a:gd name="connsiteX1" fmla="*/ 2697480 w 5897880"/>
              <a:gd name="connsiteY1" fmla="*/ 0 h 3968744"/>
              <a:gd name="connsiteX2" fmla="*/ 3200401 w 5897880"/>
              <a:gd name="connsiteY2" fmla="*/ 0 h 3968744"/>
              <a:gd name="connsiteX3" fmla="*/ 5148565 w 5897880"/>
              <a:gd name="connsiteY3" fmla="*/ 0 h 3968744"/>
              <a:gd name="connsiteX4" fmla="*/ 5897880 w 5897880"/>
              <a:gd name="connsiteY4" fmla="*/ 749315 h 3968744"/>
              <a:gd name="connsiteX5" fmla="*/ 5897880 w 5897880"/>
              <a:gd name="connsiteY5" fmla="*/ 2362200 h 3968744"/>
              <a:gd name="connsiteX6" fmla="*/ 5897879 w 5897880"/>
              <a:gd name="connsiteY6" fmla="*/ 2362200 h 3968744"/>
              <a:gd name="connsiteX7" fmla="*/ 5897879 w 5897880"/>
              <a:gd name="connsiteY7" fmla="*/ 3219429 h 3968744"/>
              <a:gd name="connsiteX8" fmla="*/ 5148564 w 5897880"/>
              <a:gd name="connsiteY8" fmla="*/ 3968744 h 3968744"/>
              <a:gd name="connsiteX9" fmla="*/ 3200400 w 5897880"/>
              <a:gd name="connsiteY9" fmla="*/ 3968744 h 3968744"/>
              <a:gd name="connsiteX10" fmla="*/ 2697479 w 5897880"/>
              <a:gd name="connsiteY10" fmla="*/ 3968744 h 3968744"/>
              <a:gd name="connsiteX11" fmla="*/ 749315 w 5897880"/>
              <a:gd name="connsiteY11" fmla="*/ 3968744 h 3968744"/>
              <a:gd name="connsiteX12" fmla="*/ 0 w 5897880"/>
              <a:gd name="connsiteY12" fmla="*/ 3219429 h 3968744"/>
              <a:gd name="connsiteX13" fmla="*/ 0 w 5897880"/>
              <a:gd name="connsiteY13" fmla="*/ 1606544 h 3968744"/>
              <a:gd name="connsiteX14" fmla="*/ 1 w 5897880"/>
              <a:gd name="connsiteY14" fmla="*/ 1606544 h 3968744"/>
              <a:gd name="connsiteX15" fmla="*/ 1 w 5897880"/>
              <a:gd name="connsiteY15" fmla="*/ 749315 h 3968744"/>
              <a:gd name="connsiteX16" fmla="*/ 749316 w 5897880"/>
              <a:gd name="connsiteY16" fmla="*/ 0 h 396874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5897880" h="3968744">
                <a:moveTo>
                  <a:pt x="749316" y="0"/>
                </a:moveTo>
                <a:lnTo>
                  <a:pt x="2697480" y="0"/>
                </a:lnTo>
                <a:lnTo>
                  <a:pt x="3200401" y="0"/>
                </a:lnTo>
                <a:lnTo>
                  <a:pt x="5148565" y="0"/>
                </a:lnTo>
                <a:cubicBezTo>
                  <a:pt x="5562400" y="0"/>
                  <a:pt x="5897880" y="335480"/>
                  <a:pt x="5897880" y="749315"/>
                </a:cubicBezTo>
                <a:lnTo>
                  <a:pt x="5897880" y="2362200"/>
                </a:lnTo>
                <a:lnTo>
                  <a:pt x="5897879" y="2362200"/>
                </a:lnTo>
                <a:lnTo>
                  <a:pt x="5897879" y="3219429"/>
                </a:lnTo>
                <a:cubicBezTo>
                  <a:pt x="5897879" y="3633264"/>
                  <a:pt x="5562399" y="3968744"/>
                  <a:pt x="5148564" y="3968744"/>
                </a:cubicBezTo>
                <a:lnTo>
                  <a:pt x="3200400" y="3968744"/>
                </a:lnTo>
                <a:lnTo>
                  <a:pt x="2697479" y="3968744"/>
                </a:lnTo>
                <a:lnTo>
                  <a:pt x="749315" y="3968744"/>
                </a:lnTo>
                <a:cubicBezTo>
                  <a:pt x="335480" y="3968744"/>
                  <a:pt x="0" y="3633264"/>
                  <a:pt x="0" y="3219429"/>
                </a:cubicBezTo>
                <a:lnTo>
                  <a:pt x="0" y="1606544"/>
                </a:lnTo>
                <a:lnTo>
                  <a:pt x="1" y="1606544"/>
                </a:lnTo>
                <a:lnTo>
                  <a:pt x="1" y="749315"/>
                </a:lnTo>
                <a:cubicBezTo>
                  <a:pt x="1" y="335480"/>
                  <a:pt x="335481" y="0"/>
                  <a:pt x="749316" y="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99" name="Group 98">
            <a:extLst>
              <a:ext uri="{FF2B5EF4-FFF2-40B4-BE49-F238E27FC236}">
                <a16:creationId xmlns:a16="http://schemas.microsoft.com/office/drawing/2014/main" id="{A151671D-6D6C-4967-A7BC-C5F2E938E872}"/>
              </a:ext>
            </a:extLst>
          </p:cNvPr>
          <p:cNvGrpSpPr/>
          <p:nvPr/>
        </p:nvGrpSpPr>
        <p:grpSpPr>
          <a:xfrm>
            <a:off x="3263418" y="2038721"/>
            <a:ext cx="1645920" cy="1645920"/>
            <a:chOff x="990600" y="2057400"/>
            <a:chExt cx="1645920" cy="1645920"/>
          </a:xfrm>
        </p:grpSpPr>
        <p:sp>
          <p:nvSpPr>
            <p:cNvPr id="100" name="Oval 99">
              <a:extLst>
                <a:ext uri="{FF2B5EF4-FFF2-40B4-BE49-F238E27FC236}">
                  <a16:creationId xmlns:a16="http://schemas.microsoft.com/office/drawing/2014/main" id="{612D0EF5-5588-4F31-B5C5-C54D3A28F420}"/>
                </a:ext>
              </a:extLst>
            </p:cNvPr>
            <p:cNvSpPr>
              <a:spLocks noChangeAspect="1"/>
            </p:cNvSpPr>
            <p:nvPr/>
          </p:nvSpPr>
          <p:spPr>
            <a:xfrm>
              <a:off x="990600" y="2057400"/>
              <a:ext cx="1645920" cy="164592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1" name="Oval 100">
              <a:extLst>
                <a:ext uri="{FF2B5EF4-FFF2-40B4-BE49-F238E27FC236}">
                  <a16:creationId xmlns:a16="http://schemas.microsoft.com/office/drawing/2014/main" id="{51297523-D5AD-4F39-818E-BBD77436E6D8}"/>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2" name="TextBox 101">
              <a:extLst>
                <a:ext uri="{FF2B5EF4-FFF2-40B4-BE49-F238E27FC236}">
                  <a16:creationId xmlns:a16="http://schemas.microsoft.com/office/drawing/2014/main" id="{005BDB50-C364-4E2D-A2ED-BDAE57E5CD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#2</a:t>
              </a:r>
            </a:p>
          </p:txBody>
        </p:sp>
      </p:grpSp>
      <p:grpSp>
        <p:nvGrpSpPr>
          <p:cNvPr id="103" name="Group 102">
            <a:extLst>
              <a:ext uri="{FF2B5EF4-FFF2-40B4-BE49-F238E27FC236}">
                <a16:creationId xmlns:a16="http://schemas.microsoft.com/office/drawing/2014/main" id="{5229407E-0F98-4C2D-B80B-98115C2A88DB}"/>
              </a:ext>
            </a:extLst>
          </p:cNvPr>
          <p:cNvGrpSpPr/>
          <p:nvPr/>
        </p:nvGrpSpPr>
        <p:grpSpPr>
          <a:xfrm>
            <a:off x="5272455" y="2020322"/>
            <a:ext cx="1645920" cy="1645920"/>
            <a:chOff x="990600" y="2057400"/>
            <a:chExt cx="1645920" cy="1645920"/>
          </a:xfrm>
        </p:grpSpPr>
        <p:sp>
          <p:nvSpPr>
            <p:cNvPr id="104" name="Oval 103">
              <a:extLst>
                <a:ext uri="{FF2B5EF4-FFF2-40B4-BE49-F238E27FC236}">
                  <a16:creationId xmlns:a16="http://schemas.microsoft.com/office/drawing/2014/main" id="{D3B3B7B6-20A4-4A25-9B08-D8FDA573E0DF}"/>
                </a:ext>
              </a:extLst>
            </p:cNvPr>
            <p:cNvSpPr>
              <a:spLocks noChangeAspect="1"/>
            </p:cNvSpPr>
            <p:nvPr/>
          </p:nvSpPr>
          <p:spPr>
            <a:xfrm>
              <a:off x="990600" y="2057400"/>
              <a:ext cx="1645920" cy="164592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5" name="Oval 104">
              <a:extLst>
                <a:ext uri="{FF2B5EF4-FFF2-40B4-BE49-F238E27FC236}">
                  <a16:creationId xmlns:a16="http://schemas.microsoft.com/office/drawing/2014/main" id="{9FC0DCD2-4783-48C4-A2AA-6D99A3E0F392}"/>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TextBox 105">
              <a:extLst>
                <a:ext uri="{FF2B5EF4-FFF2-40B4-BE49-F238E27FC236}">
                  <a16:creationId xmlns:a16="http://schemas.microsoft.com/office/drawing/2014/main" id="{FAEC925B-C6F7-4EE4-8EC5-55ADAA465EB4}"/>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#3</a:t>
              </a:r>
            </a:p>
          </p:txBody>
        </p:sp>
      </p:grpSp>
      <p:grpSp>
        <p:nvGrpSpPr>
          <p:cNvPr id="107" name="Group 106">
            <a:extLst>
              <a:ext uri="{FF2B5EF4-FFF2-40B4-BE49-F238E27FC236}">
                <a16:creationId xmlns:a16="http://schemas.microsoft.com/office/drawing/2014/main" id="{7EDCECDF-F0E7-4B1D-B54B-A1F673C56938}"/>
              </a:ext>
            </a:extLst>
          </p:cNvPr>
          <p:cNvGrpSpPr/>
          <p:nvPr/>
        </p:nvGrpSpPr>
        <p:grpSpPr>
          <a:xfrm>
            <a:off x="7332274" y="2054896"/>
            <a:ext cx="1645920" cy="1645920"/>
            <a:chOff x="990600" y="2057400"/>
            <a:chExt cx="1645920" cy="1645920"/>
          </a:xfrm>
        </p:grpSpPr>
        <p:sp>
          <p:nvSpPr>
            <p:cNvPr id="108" name="Oval 107">
              <a:extLst>
                <a:ext uri="{FF2B5EF4-FFF2-40B4-BE49-F238E27FC236}">
                  <a16:creationId xmlns:a16="http://schemas.microsoft.com/office/drawing/2014/main" id="{105EEC8D-C218-4564-8146-BAC320A96035}"/>
                </a:ext>
              </a:extLst>
            </p:cNvPr>
            <p:cNvSpPr>
              <a:spLocks noChangeAspect="1"/>
            </p:cNvSpPr>
            <p:nvPr/>
          </p:nvSpPr>
          <p:spPr>
            <a:xfrm>
              <a:off x="990600" y="2057400"/>
              <a:ext cx="1645920" cy="164592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9" name="Oval 108">
              <a:extLst>
                <a:ext uri="{FF2B5EF4-FFF2-40B4-BE49-F238E27FC236}">
                  <a16:creationId xmlns:a16="http://schemas.microsoft.com/office/drawing/2014/main" id="{841935E4-7909-4D0F-8B0B-903A38C6F16F}"/>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0" name="TextBox 109">
              <a:extLst>
                <a:ext uri="{FF2B5EF4-FFF2-40B4-BE49-F238E27FC236}">
                  <a16:creationId xmlns:a16="http://schemas.microsoft.com/office/drawing/2014/main" id="{1BA0BD4C-E04C-4FE7-A689-7C13039C778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#4</a:t>
              </a:r>
            </a:p>
          </p:txBody>
        </p:sp>
      </p:grpSp>
      <p:grpSp>
        <p:nvGrpSpPr>
          <p:cNvPr id="111" name="Group 110">
            <a:extLst>
              <a:ext uri="{FF2B5EF4-FFF2-40B4-BE49-F238E27FC236}">
                <a16:creationId xmlns:a16="http://schemas.microsoft.com/office/drawing/2014/main" id="{37B0624D-2561-49C8-A836-CD1B79CCBD33}"/>
              </a:ext>
            </a:extLst>
          </p:cNvPr>
          <p:cNvGrpSpPr/>
          <p:nvPr/>
        </p:nvGrpSpPr>
        <p:grpSpPr>
          <a:xfrm>
            <a:off x="9603488" y="2020322"/>
            <a:ext cx="1645920" cy="1645920"/>
            <a:chOff x="990600" y="2057400"/>
            <a:chExt cx="1645920" cy="1645920"/>
          </a:xfrm>
        </p:grpSpPr>
        <p:sp>
          <p:nvSpPr>
            <p:cNvPr id="112" name="Oval 111">
              <a:extLst>
                <a:ext uri="{FF2B5EF4-FFF2-40B4-BE49-F238E27FC236}">
                  <a16:creationId xmlns:a16="http://schemas.microsoft.com/office/drawing/2014/main" id="{DF38DF67-E3D3-45B8-BC31-0F230AFE3677}"/>
                </a:ext>
              </a:extLst>
            </p:cNvPr>
            <p:cNvSpPr>
              <a:spLocks noChangeAspect="1"/>
            </p:cNvSpPr>
            <p:nvPr/>
          </p:nvSpPr>
          <p:spPr>
            <a:xfrm>
              <a:off x="990600" y="2057400"/>
              <a:ext cx="1645920" cy="1645920"/>
            </a:xfrm>
            <a:prstGeom prst="ellipse">
              <a:avLst/>
            </a:prstGeom>
            <a:solidFill>
              <a:srgbClr val="FF9285"/>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a:extLst>
                <a:ext uri="{FF2B5EF4-FFF2-40B4-BE49-F238E27FC236}">
                  <a16:creationId xmlns:a16="http://schemas.microsoft.com/office/drawing/2014/main" id="{59B49503-385D-46F0-988F-A41B0056A844}"/>
                </a:ext>
              </a:extLst>
            </p:cNvPr>
            <p:cNvSpPr>
              <a:spLocks noChangeAspect="1"/>
            </p:cNvSpPr>
            <p:nvPr/>
          </p:nvSpPr>
          <p:spPr>
            <a:xfrm>
              <a:off x="1082040" y="2148840"/>
              <a:ext cx="1463040" cy="1463040"/>
            </a:xfrm>
            <a:prstGeom prst="ellipse">
              <a:avLst/>
            </a:prstGeom>
            <a:noFill/>
            <a:ln w="12700">
              <a:solidFill>
                <a:schemeClr val="bg1"/>
              </a:solidFill>
              <a:prstDash val="lgDashDotDot"/>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4" name="TextBox 113">
              <a:extLst>
                <a:ext uri="{FF2B5EF4-FFF2-40B4-BE49-F238E27FC236}">
                  <a16:creationId xmlns:a16="http://schemas.microsoft.com/office/drawing/2014/main" id="{CA946E34-84D5-41DA-AE67-B6C9E402CE6A}"/>
                </a:ext>
              </a:extLst>
            </p:cNvPr>
            <p:cNvSpPr txBox="1"/>
            <p:nvPr/>
          </p:nvSpPr>
          <p:spPr>
            <a:xfrm>
              <a:off x="1200169" y="2971800"/>
              <a:ext cx="1226782" cy="369332"/>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OPTION #5</a:t>
              </a:r>
            </a:p>
          </p:txBody>
        </p:sp>
      </p:grpSp>
      <p:grpSp>
        <p:nvGrpSpPr>
          <p:cNvPr id="368" name="Group 367">
            <a:extLst>
              <a:ext uri="{FF2B5EF4-FFF2-40B4-BE49-F238E27FC236}">
                <a16:creationId xmlns:a16="http://schemas.microsoft.com/office/drawing/2014/main" id="{60C23C86-B35B-4F87-8E6F-7359ACDA2BD0}"/>
              </a:ext>
            </a:extLst>
          </p:cNvPr>
          <p:cNvGrpSpPr>
            <a:grpSpLocks noChangeAspect="1"/>
          </p:cNvGrpSpPr>
          <p:nvPr/>
        </p:nvGrpSpPr>
        <p:grpSpPr>
          <a:xfrm>
            <a:off x="1603099" y="2398031"/>
            <a:ext cx="481264" cy="457200"/>
            <a:chOff x="4651375" y="2251075"/>
            <a:chExt cx="381001" cy="361950"/>
          </a:xfrm>
          <a:solidFill>
            <a:schemeClr val="bg1"/>
          </a:solidFill>
        </p:grpSpPr>
        <p:sp>
          <p:nvSpPr>
            <p:cNvPr id="369" name="Freeform 10">
              <a:extLst>
                <a:ext uri="{FF2B5EF4-FFF2-40B4-BE49-F238E27FC236}">
                  <a16:creationId xmlns:a16="http://schemas.microsoft.com/office/drawing/2014/main" id="{30E66717-9752-4E00-A7B0-00E376E09AD2}"/>
                </a:ext>
              </a:extLst>
            </p:cNvPr>
            <p:cNvSpPr>
              <a:spLocks/>
            </p:cNvSpPr>
            <p:nvPr/>
          </p:nvSpPr>
          <p:spPr bwMode="auto">
            <a:xfrm>
              <a:off x="4941888" y="2305050"/>
              <a:ext cx="90488" cy="55562"/>
            </a:xfrm>
            <a:custGeom>
              <a:avLst/>
              <a:gdLst/>
              <a:ahLst/>
              <a:cxnLst>
                <a:cxn ang="0">
                  <a:pos x="3" y="8"/>
                </a:cxn>
                <a:cxn ang="0">
                  <a:pos x="4" y="7"/>
                </a:cxn>
                <a:cxn ang="0">
                  <a:pos x="4" y="13"/>
                </a:cxn>
                <a:cxn ang="0">
                  <a:pos x="10" y="13"/>
                </a:cxn>
                <a:cxn ang="0">
                  <a:pos x="16" y="13"/>
                </a:cxn>
                <a:cxn ang="0">
                  <a:pos x="16" y="7"/>
                </a:cxn>
                <a:cxn ang="0">
                  <a:pos x="17" y="8"/>
                </a:cxn>
                <a:cxn ang="0">
                  <a:pos x="17" y="13"/>
                </a:cxn>
                <a:cxn ang="0">
                  <a:pos x="21" y="12"/>
                </a:cxn>
                <a:cxn ang="0">
                  <a:pos x="21" y="7"/>
                </a:cxn>
                <a:cxn ang="0">
                  <a:pos x="19" y="3"/>
                </a:cxn>
                <a:cxn ang="0">
                  <a:pos x="13" y="1"/>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1"/>
                </a:cxn>
                <a:cxn ang="0">
                  <a:pos x="1" y="3"/>
                </a:cxn>
                <a:cxn ang="0">
                  <a:pos x="0" y="7"/>
                </a:cxn>
                <a:cxn ang="0">
                  <a:pos x="0" y="12"/>
                </a:cxn>
                <a:cxn ang="0">
                  <a:pos x="3" y="13"/>
                </a:cxn>
                <a:cxn ang="0">
                  <a:pos x="3" y="8"/>
                </a:cxn>
              </a:cxnLst>
              <a:rect l="0" t="0" r="r" b="b"/>
              <a:pathLst>
                <a:path w="21" h="13">
                  <a:moveTo>
                    <a:pt x="3" y="8"/>
                  </a:move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3"/>
                  </a:cubicBezTo>
                  <a:cubicBezTo>
                    <a:pt x="18" y="12"/>
                    <a:pt x="19" y="12"/>
                    <a:pt x="21" y="12"/>
                  </a:cubicBezTo>
                  <a:cubicBezTo>
                    <a:pt x="21" y="10"/>
                    <a:pt x="21" y="7"/>
                    <a:pt x="21" y="7"/>
                  </a:cubicBezTo>
                  <a:cubicBezTo>
                    <a:pt x="20" y="4"/>
                    <a:pt x="19" y="3"/>
                    <a:pt x="19" y="3"/>
                  </a:cubicBezTo>
                  <a:cubicBezTo>
                    <a:pt x="17" y="2"/>
                    <a:pt x="15" y="1"/>
                    <a:pt x="13" y="1"/>
                  </a:cubicBezTo>
                  <a:cubicBezTo>
                    <a:pt x="13" y="0"/>
                    <a:pt x="13" y="0"/>
                    <a:pt x="13" y="0"/>
                  </a:cubicBezTo>
                  <a:cubicBezTo>
                    <a:pt x="13" y="0"/>
                    <a:pt x="13" y="0"/>
                    <a:pt x="13" y="0"/>
                  </a:cubicBezTo>
                  <a:cubicBezTo>
                    <a:pt x="13" y="2"/>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2"/>
                    <a:pt x="7" y="0"/>
                  </a:cubicBezTo>
                  <a:cubicBezTo>
                    <a:pt x="7" y="0"/>
                    <a:pt x="7" y="0"/>
                    <a:pt x="7" y="0"/>
                  </a:cubicBezTo>
                  <a:cubicBezTo>
                    <a:pt x="7" y="1"/>
                    <a:pt x="7" y="1"/>
                    <a:pt x="7" y="1"/>
                  </a:cubicBezTo>
                  <a:cubicBezTo>
                    <a:pt x="6" y="1"/>
                    <a:pt x="3" y="2"/>
                    <a:pt x="1" y="3"/>
                  </a:cubicBezTo>
                  <a:cubicBezTo>
                    <a:pt x="1" y="3"/>
                    <a:pt x="0" y="4"/>
                    <a:pt x="0" y="7"/>
                  </a:cubicBezTo>
                  <a:cubicBezTo>
                    <a:pt x="0" y="7"/>
                    <a:pt x="0" y="10"/>
                    <a:pt x="0" y="12"/>
                  </a:cubicBezTo>
                  <a:cubicBezTo>
                    <a:pt x="1" y="12"/>
                    <a:pt x="2" y="12"/>
                    <a:pt x="3" y="13"/>
                  </a:cubicBezTo>
                  <a:cubicBezTo>
                    <a:pt x="3" y="11"/>
                    <a:pt x="3" y="9"/>
                    <a:pt x="3"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0" name="Freeform 11">
              <a:extLst>
                <a:ext uri="{FF2B5EF4-FFF2-40B4-BE49-F238E27FC236}">
                  <a16:creationId xmlns:a16="http://schemas.microsoft.com/office/drawing/2014/main" id="{DCE18835-1A2A-4637-A06D-B3258F73A84E}"/>
                </a:ext>
              </a:extLst>
            </p:cNvPr>
            <p:cNvSpPr>
              <a:spLocks/>
            </p:cNvSpPr>
            <p:nvPr/>
          </p:nvSpPr>
          <p:spPr bwMode="auto">
            <a:xfrm>
              <a:off x="4964113" y="2251075"/>
              <a:ext cx="42863" cy="53975"/>
            </a:xfrm>
            <a:custGeom>
              <a:avLst/>
              <a:gdLst/>
              <a:ahLst/>
              <a:cxnLst>
                <a:cxn ang="0">
                  <a:pos x="1" y="8"/>
                </a:cxn>
                <a:cxn ang="0">
                  <a:pos x="5" y="13"/>
                </a:cxn>
                <a:cxn ang="0">
                  <a:pos x="9" y="8"/>
                </a:cxn>
                <a:cxn ang="0">
                  <a:pos x="10" y="6"/>
                </a:cxn>
                <a:cxn ang="0">
                  <a:pos x="10" y="5"/>
                </a:cxn>
                <a:cxn ang="0">
                  <a:pos x="5" y="0"/>
                </a:cxn>
                <a:cxn ang="0">
                  <a:pos x="1" y="5"/>
                </a:cxn>
                <a:cxn ang="0">
                  <a:pos x="0" y="6"/>
                </a:cxn>
                <a:cxn ang="0">
                  <a:pos x="1" y="8"/>
                </a:cxn>
              </a:cxnLst>
              <a:rect l="0" t="0" r="r" b="b"/>
              <a:pathLst>
                <a:path w="10" h="13">
                  <a:moveTo>
                    <a:pt x="1" y="8"/>
                  </a:moveTo>
                  <a:cubicBezTo>
                    <a:pt x="2" y="11"/>
                    <a:pt x="3" y="13"/>
                    <a:pt x="5" y="13"/>
                  </a:cubicBezTo>
                  <a:cubicBezTo>
                    <a:pt x="7" y="13"/>
                    <a:pt x="9" y="11"/>
                    <a:pt x="9" y="8"/>
                  </a:cubicBezTo>
                  <a:cubicBezTo>
                    <a:pt x="10" y="8"/>
                    <a:pt x="10" y="7"/>
                    <a:pt x="10" y="6"/>
                  </a:cubicBezTo>
                  <a:cubicBezTo>
                    <a:pt x="10" y="6"/>
                    <a:pt x="10" y="6"/>
                    <a:pt x="10" y="5"/>
                  </a:cubicBezTo>
                  <a:cubicBezTo>
                    <a:pt x="10" y="3"/>
                    <a:pt x="8" y="0"/>
                    <a:pt x="5" y="0"/>
                  </a:cubicBezTo>
                  <a:cubicBezTo>
                    <a:pt x="3" y="0"/>
                    <a:pt x="1" y="2"/>
                    <a:pt x="1" y="5"/>
                  </a:cubicBezTo>
                  <a:cubicBezTo>
                    <a:pt x="0" y="5"/>
                    <a:pt x="0" y="6"/>
                    <a:pt x="0" y="6"/>
                  </a:cubicBezTo>
                  <a:cubicBezTo>
                    <a:pt x="0" y="7"/>
                    <a:pt x="0" y="8"/>
                    <a:pt x="1" y="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1" name="Freeform 12">
              <a:extLst>
                <a:ext uri="{FF2B5EF4-FFF2-40B4-BE49-F238E27FC236}">
                  <a16:creationId xmlns:a16="http://schemas.microsoft.com/office/drawing/2014/main" id="{7CC65317-D697-4BC5-9457-6F83F25B1467}"/>
                </a:ext>
              </a:extLst>
            </p:cNvPr>
            <p:cNvSpPr>
              <a:spLocks/>
            </p:cNvSpPr>
            <p:nvPr/>
          </p:nvSpPr>
          <p:spPr bwMode="auto">
            <a:xfrm>
              <a:off x="4941888" y="2433638"/>
              <a:ext cx="90488" cy="50800"/>
            </a:xfrm>
            <a:custGeom>
              <a:avLst/>
              <a:gdLst/>
              <a:ahLst/>
              <a:cxnLst>
                <a:cxn ang="0">
                  <a:pos x="19" y="2"/>
                </a:cxn>
                <a:cxn ang="0">
                  <a:pos x="13" y="0"/>
                </a:cxn>
                <a:cxn ang="0">
                  <a:pos x="13" y="0"/>
                </a:cxn>
                <a:cxn ang="0">
                  <a:pos x="13" y="0"/>
                </a:cxn>
                <a:cxn ang="0">
                  <a:pos x="12" y="8"/>
                </a:cxn>
                <a:cxn ang="0">
                  <a:pos x="11" y="2"/>
                </a:cxn>
                <a:cxn ang="0">
                  <a:pos x="11" y="1"/>
                </a:cxn>
                <a:cxn ang="0">
                  <a:pos x="10" y="0"/>
                </a:cxn>
                <a:cxn ang="0">
                  <a:pos x="10" y="0"/>
                </a:cxn>
                <a:cxn ang="0">
                  <a:pos x="10" y="0"/>
                </a:cxn>
                <a:cxn ang="0">
                  <a:pos x="10" y="0"/>
                </a:cxn>
                <a:cxn ang="0">
                  <a:pos x="9" y="1"/>
                </a:cxn>
                <a:cxn ang="0">
                  <a:pos x="9" y="2"/>
                </a:cxn>
                <a:cxn ang="0">
                  <a:pos x="9" y="8"/>
                </a:cxn>
                <a:cxn ang="0">
                  <a:pos x="7" y="0"/>
                </a:cxn>
                <a:cxn ang="0">
                  <a:pos x="7" y="0"/>
                </a:cxn>
                <a:cxn ang="0">
                  <a:pos x="7" y="0"/>
                </a:cxn>
                <a:cxn ang="0">
                  <a:pos x="1" y="2"/>
                </a:cxn>
                <a:cxn ang="0">
                  <a:pos x="0" y="7"/>
                </a:cxn>
                <a:cxn ang="0">
                  <a:pos x="0" y="12"/>
                </a:cxn>
                <a:cxn ang="0">
                  <a:pos x="3" y="12"/>
                </a:cxn>
                <a:cxn ang="0">
                  <a:pos x="3" y="8"/>
                </a:cxn>
                <a:cxn ang="0">
                  <a:pos x="4" y="6"/>
                </a:cxn>
                <a:cxn ang="0">
                  <a:pos x="4" y="12"/>
                </a:cxn>
                <a:cxn ang="0">
                  <a:pos x="10" y="12"/>
                </a:cxn>
                <a:cxn ang="0">
                  <a:pos x="16" y="12"/>
                </a:cxn>
                <a:cxn ang="0">
                  <a:pos x="16" y="6"/>
                </a:cxn>
                <a:cxn ang="0">
                  <a:pos x="17" y="8"/>
                </a:cxn>
                <a:cxn ang="0">
                  <a:pos x="17" y="12"/>
                </a:cxn>
                <a:cxn ang="0">
                  <a:pos x="21" y="12"/>
                </a:cxn>
                <a:cxn ang="0">
                  <a:pos x="21" y="7"/>
                </a:cxn>
                <a:cxn ang="0">
                  <a:pos x="19" y="2"/>
                </a:cxn>
              </a:cxnLst>
              <a:rect l="0" t="0" r="r" b="b"/>
              <a:pathLst>
                <a:path w="21" h="12">
                  <a:moveTo>
                    <a:pt x="19" y="2"/>
                  </a:moveTo>
                  <a:cubicBezTo>
                    <a:pt x="17" y="1"/>
                    <a:pt x="15" y="0"/>
                    <a:pt x="13" y="0"/>
                  </a:cubicBezTo>
                  <a:cubicBezTo>
                    <a:pt x="13" y="0"/>
                    <a:pt x="13" y="0"/>
                    <a:pt x="13" y="0"/>
                  </a:cubicBezTo>
                  <a:cubicBezTo>
                    <a:pt x="13" y="0"/>
                    <a:pt x="13" y="0"/>
                    <a:pt x="13" y="0"/>
                  </a:cubicBezTo>
                  <a:cubicBezTo>
                    <a:pt x="13" y="1"/>
                    <a:pt x="12" y="8"/>
                    <a:pt x="12" y="8"/>
                  </a:cubicBezTo>
                  <a:cubicBezTo>
                    <a:pt x="11" y="2"/>
                    <a:pt x="11" y="2"/>
                    <a:pt x="11" y="2"/>
                  </a:cubicBezTo>
                  <a:cubicBezTo>
                    <a:pt x="11" y="1"/>
                    <a:pt x="11" y="1"/>
                    <a:pt x="11" y="1"/>
                  </a:cubicBezTo>
                  <a:cubicBezTo>
                    <a:pt x="10" y="0"/>
                    <a:pt x="10" y="0"/>
                    <a:pt x="10" y="0"/>
                  </a:cubicBezTo>
                  <a:cubicBezTo>
                    <a:pt x="10" y="0"/>
                    <a:pt x="10" y="0"/>
                    <a:pt x="10" y="0"/>
                  </a:cubicBezTo>
                  <a:cubicBezTo>
                    <a:pt x="10" y="0"/>
                    <a:pt x="10" y="0"/>
                    <a:pt x="10" y="0"/>
                  </a:cubicBezTo>
                  <a:cubicBezTo>
                    <a:pt x="10" y="0"/>
                    <a:pt x="10" y="0"/>
                    <a:pt x="10" y="0"/>
                  </a:cubicBezTo>
                  <a:cubicBezTo>
                    <a:pt x="9" y="1"/>
                    <a:pt x="9" y="1"/>
                    <a:pt x="9" y="1"/>
                  </a:cubicBezTo>
                  <a:cubicBezTo>
                    <a:pt x="9" y="2"/>
                    <a:pt x="9" y="2"/>
                    <a:pt x="9" y="2"/>
                  </a:cubicBezTo>
                  <a:cubicBezTo>
                    <a:pt x="9" y="8"/>
                    <a:pt x="9" y="8"/>
                    <a:pt x="9" y="8"/>
                  </a:cubicBezTo>
                  <a:cubicBezTo>
                    <a:pt x="9" y="8"/>
                    <a:pt x="7" y="1"/>
                    <a:pt x="7" y="0"/>
                  </a:cubicBezTo>
                  <a:cubicBezTo>
                    <a:pt x="7" y="0"/>
                    <a:pt x="7" y="0"/>
                    <a:pt x="7" y="0"/>
                  </a:cubicBezTo>
                  <a:cubicBezTo>
                    <a:pt x="7" y="0"/>
                    <a:pt x="7" y="0"/>
                    <a:pt x="7" y="0"/>
                  </a:cubicBezTo>
                  <a:cubicBezTo>
                    <a:pt x="6" y="0"/>
                    <a:pt x="3" y="1"/>
                    <a:pt x="1" y="2"/>
                  </a:cubicBezTo>
                  <a:cubicBezTo>
                    <a:pt x="1" y="3"/>
                    <a:pt x="0" y="3"/>
                    <a:pt x="0" y="7"/>
                  </a:cubicBezTo>
                  <a:cubicBezTo>
                    <a:pt x="0" y="7"/>
                    <a:pt x="0" y="10"/>
                    <a:pt x="0" y="12"/>
                  </a:cubicBezTo>
                  <a:cubicBezTo>
                    <a:pt x="1" y="12"/>
                    <a:pt x="2" y="12"/>
                    <a:pt x="3" y="12"/>
                  </a:cubicBezTo>
                  <a:cubicBezTo>
                    <a:pt x="3" y="11"/>
                    <a:pt x="3" y="8"/>
                    <a:pt x="3" y="8"/>
                  </a:cubicBezTo>
                  <a:cubicBezTo>
                    <a:pt x="3" y="7"/>
                    <a:pt x="4" y="7"/>
                    <a:pt x="4" y="6"/>
                  </a:cubicBezTo>
                  <a:cubicBezTo>
                    <a:pt x="4" y="12"/>
                    <a:pt x="4" y="12"/>
                    <a:pt x="4" y="12"/>
                  </a:cubicBezTo>
                  <a:cubicBezTo>
                    <a:pt x="6" y="12"/>
                    <a:pt x="8" y="12"/>
                    <a:pt x="10" y="12"/>
                  </a:cubicBezTo>
                  <a:cubicBezTo>
                    <a:pt x="12" y="12"/>
                    <a:pt x="14" y="12"/>
                    <a:pt x="16" y="12"/>
                  </a:cubicBezTo>
                  <a:cubicBezTo>
                    <a:pt x="16" y="6"/>
                    <a:pt x="16" y="6"/>
                    <a:pt x="16" y="6"/>
                  </a:cubicBezTo>
                  <a:cubicBezTo>
                    <a:pt x="17" y="7"/>
                    <a:pt x="17" y="7"/>
                    <a:pt x="17" y="8"/>
                  </a:cubicBezTo>
                  <a:cubicBezTo>
                    <a:pt x="17" y="8"/>
                    <a:pt x="17" y="11"/>
                    <a:pt x="17" y="12"/>
                  </a:cubicBezTo>
                  <a:cubicBezTo>
                    <a:pt x="18" y="12"/>
                    <a:pt x="19" y="12"/>
                    <a:pt x="21" y="12"/>
                  </a:cubicBezTo>
                  <a:cubicBezTo>
                    <a:pt x="21" y="10"/>
                    <a:pt x="21" y="7"/>
                    <a:pt x="21" y="7"/>
                  </a:cubicBezTo>
                  <a:cubicBezTo>
                    <a:pt x="20" y="3"/>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2" name="Freeform 13">
              <a:extLst>
                <a:ext uri="{FF2B5EF4-FFF2-40B4-BE49-F238E27FC236}">
                  <a16:creationId xmlns:a16="http://schemas.microsoft.com/office/drawing/2014/main" id="{A4A8CFC3-61F0-47C4-8959-BA0AF07C0D67}"/>
                </a:ext>
              </a:extLst>
            </p:cNvPr>
            <p:cNvSpPr>
              <a:spLocks/>
            </p:cNvSpPr>
            <p:nvPr/>
          </p:nvSpPr>
          <p:spPr bwMode="auto">
            <a:xfrm>
              <a:off x="4964113" y="2378075"/>
              <a:ext cx="42863" cy="50800"/>
            </a:xfrm>
            <a:custGeom>
              <a:avLst/>
              <a:gdLst/>
              <a:ahLst/>
              <a:cxnLst>
                <a:cxn ang="0">
                  <a:pos x="10" y="5"/>
                </a:cxn>
                <a:cxn ang="0">
                  <a:pos x="5" y="0"/>
                </a:cxn>
                <a:cxn ang="0">
                  <a:pos x="1" y="5"/>
                </a:cxn>
                <a:cxn ang="0">
                  <a:pos x="0" y="6"/>
                </a:cxn>
                <a:cxn ang="0">
                  <a:pos x="1" y="8"/>
                </a:cxn>
                <a:cxn ang="0">
                  <a:pos x="5" y="12"/>
                </a:cxn>
                <a:cxn ang="0">
                  <a:pos x="9" y="8"/>
                </a:cxn>
                <a:cxn ang="0">
                  <a:pos x="10" y="6"/>
                </a:cxn>
                <a:cxn ang="0">
                  <a:pos x="10" y="5"/>
                </a:cxn>
              </a:cxnLst>
              <a:rect l="0" t="0" r="r" b="b"/>
              <a:pathLst>
                <a:path w="10" h="12">
                  <a:moveTo>
                    <a:pt x="10" y="5"/>
                  </a:moveTo>
                  <a:cubicBezTo>
                    <a:pt x="10" y="2"/>
                    <a:pt x="8" y="0"/>
                    <a:pt x="5" y="0"/>
                  </a:cubicBezTo>
                  <a:cubicBezTo>
                    <a:pt x="3" y="0"/>
                    <a:pt x="1" y="2"/>
                    <a:pt x="1" y="5"/>
                  </a:cubicBezTo>
                  <a:cubicBezTo>
                    <a:pt x="0" y="5"/>
                    <a:pt x="0" y="5"/>
                    <a:pt x="0" y="6"/>
                  </a:cubicBezTo>
                  <a:cubicBezTo>
                    <a:pt x="0" y="7"/>
                    <a:pt x="0" y="8"/>
                    <a:pt x="1" y="8"/>
                  </a:cubicBezTo>
                  <a:cubicBezTo>
                    <a:pt x="2" y="10"/>
                    <a:pt x="3" y="12"/>
                    <a:pt x="5" y="12"/>
                  </a:cubicBezTo>
                  <a:cubicBezTo>
                    <a:pt x="7" y="12"/>
                    <a:pt x="9" y="10"/>
                    <a:pt x="9" y="8"/>
                  </a:cubicBezTo>
                  <a:cubicBezTo>
                    <a:pt x="10" y="7"/>
                    <a:pt x="10" y="6"/>
                    <a:pt x="10" y="6"/>
                  </a:cubicBezTo>
                  <a:cubicBezTo>
                    <a:pt x="10" y="5"/>
                    <a:pt x="10" y="5"/>
                    <a:pt x="10"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3" name="Freeform 14">
              <a:extLst>
                <a:ext uri="{FF2B5EF4-FFF2-40B4-BE49-F238E27FC236}">
                  <a16:creationId xmlns:a16="http://schemas.microsoft.com/office/drawing/2014/main" id="{6024EA7E-8CC7-4E98-B18E-12330F4B7DA4}"/>
                </a:ext>
              </a:extLst>
            </p:cNvPr>
            <p:cNvSpPr>
              <a:spLocks/>
            </p:cNvSpPr>
            <p:nvPr/>
          </p:nvSpPr>
          <p:spPr bwMode="auto">
            <a:xfrm>
              <a:off x="4941888" y="2557463"/>
              <a:ext cx="90488" cy="55562"/>
            </a:xfrm>
            <a:custGeom>
              <a:avLst/>
              <a:gdLst/>
              <a:ahLst/>
              <a:cxnLst>
                <a:cxn ang="0">
                  <a:pos x="19" y="2"/>
                </a:cxn>
                <a:cxn ang="0">
                  <a:pos x="13" y="0"/>
                </a:cxn>
                <a:cxn ang="0">
                  <a:pos x="13" y="0"/>
                </a:cxn>
                <a:cxn ang="0">
                  <a:pos x="13" y="0"/>
                </a:cxn>
                <a:cxn ang="0">
                  <a:pos x="12" y="8"/>
                </a:cxn>
                <a:cxn ang="0">
                  <a:pos x="11" y="3"/>
                </a:cxn>
                <a:cxn ang="0">
                  <a:pos x="11" y="2"/>
                </a:cxn>
                <a:cxn ang="0">
                  <a:pos x="10" y="1"/>
                </a:cxn>
                <a:cxn ang="0">
                  <a:pos x="10" y="1"/>
                </a:cxn>
                <a:cxn ang="0">
                  <a:pos x="10" y="1"/>
                </a:cxn>
                <a:cxn ang="0">
                  <a:pos x="10" y="1"/>
                </a:cxn>
                <a:cxn ang="0">
                  <a:pos x="9" y="2"/>
                </a:cxn>
                <a:cxn ang="0">
                  <a:pos x="9" y="3"/>
                </a:cxn>
                <a:cxn ang="0">
                  <a:pos x="9" y="8"/>
                </a:cxn>
                <a:cxn ang="0">
                  <a:pos x="7" y="0"/>
                </a:cxn>
                <a:cxn ang="0">
                  <a:pos x="7" y="0"/>
                </a:cxn>
                <a:cxn ang="0">
                  <a:pos x="7" y="0"/>
                </a:cxn>
                <a:cxn ang="0">
                  <a:pos x="1" y="2"/>
                </a:cxn>
                <a:cxn ang="0">
                  <a:pos x="0" y="7"/>
                </a:cxn>
                <a:cxn ang="0">
                  <a:pos x="0" y="12"/>
                </a:cxn>
                <a:cxn ang="0">
                  <a:pos x="3" y="13"/>
                </a:cxn>
                <a:cxn ang="0">
                  <a:pos x="3" y="8"/>
                </a:cxn>
                <a:cxn ang="0">
                  <a:pos x="4" y="7"/>
                </a:cxn>
                <a:cxn ang="0">
                  <a:pos x="4" y="13"/>
                </a:cxn>
                <a:cxn ang="0">
                  <a:pos x="10" y="13"/>
                </a:cxn>
                <a:cxn ang="0">
                  <a:pos x="16" y="13"/>
                </a:cxn>
                <a:cxn ang="0">
                  <a:pos x="16" y="7"/>
                </a:cxn>
                <a:cxn ang="0">
                  <a:pos x="17" y="8"/>
                </a:cxn>
                <a:cxn ang="0">
                  <a:pos x="17" y="12"/>
                </a:cxn>
                <a:cxn ang="0">
                  <a:pos x="21" y="12"/>
                </a:cxn>
                <a:cxn ang="0">
                  <a:pos x="21" y="7"/>
                </a:cxn>
                <a:cxn ang="0">
                  <a:pos x="19" y="2"/>
                </a:cxn>
              </a:cxnLst>
              <a:rect l="0" t="0" r="r" b="b"/>
              <a:pathLst>
                <a:path w="21" h="13">
                  <a:moveTo>
                    <a:pt x="19" y="2"/>
                  </a:moveTo>
                  <a:cubicBezTo>
                    <a:pt x="17" y="2"/>
                    <a:pt x="15" y="1"/>
                    <a:pt x="13" y="0"/>
                  </a:cubicBezTo>
                  <a:cubicBezTo>
                    <a:pt x="13" y="0"/>
                    <a:pt x="13" y="0"/>
                    <a:pt x="13" y="0"/>
                  </a:cubicBezTo>
                  <a:cubicBezTo>
                    <a:pt x="13" y="0"/>
                    <a:pt x="13" y="0"/>
                    <a:pt x="13" y="0"/>
                  </a:cubicBezTo>
                  <a:cubicBezTo>
                    <a:pt x="13" y="1"/>
                    <a:pt x="12" y="8"/>
                    <a:pt x="12" y="8"/>
                  </a:cubicBezTo>
                  <a:cubicBezTo>
                    <a:pt x="11" y="3"/>
                    <a:pt x="11" y="3"/>
                    <a:pt x="11" y="3"/>
                  </a:cubicBezTo>
                  <a:cubicBezTo>
                    <a:pt x="11" y="2"/>
                    <a:pt x="11" y="2"/>
                    <a:pt x="11" y="2"/>
                  </a:cubicBezTo>
                  <a:cubicBezTo>
                    <a:pt x="10" y="1"/>
                    <a:pt x="10" y="1"/>
                    <a:pt x="10" y="1"/>
                  </a:cubicBezTo>
                  <a:cubicBezTo>
                    <a:pt x="10" y="1"/>
                    <a:pt x="10" y="1"/>
                    <a:pt x="10" y="1"/>
                  </a:cubicBezTo>
                  <a:cubicBezTo>
                    <a:pt x="10" y="1"/>
                    <a:pt x="10" y="1"/>
                    <a:pt x="10" y="1"/>
                  </a:cubicBezTo>
                  <a:cubicBezTo>
                    <a:pt x="10" y="1"/>
                    <a:pt x="10" y="1"/>
                    <a:pt x="10" y="1"/>
                  </a:cubicBezTo>
                  <a:cubicBezTo>
                    <a:pt x="9" y="2"/>
                    <a:pt x="9" y="2"/>
                    <a:pt x="9" y="2"/>
                  </a:cubicBezTo>
                  <a:cubicBezTo>
                    <a:pt x="9" y="3"/>
                    <a:pt x="9" y="3"/>
                    <a:pt x="9" y="3"/>
                  </a:cubicBezTo>
                  <a:cubicBezTo>
                    <a:pt x="9" y="8"/>
                    <a:pt x="9" y="8"/>
                    <a:pt x="9" y="8"/>
                  </a:cubicBezTo>
                  <a:cubicBezTo>
                    <a:pt x="9" y="8"/>
                    <a:pt x="7" y="1"/>
                    <a:pt x="7" y="0"/>
                  </a:cubicBezTo>
                  <a:cubicBezTo>
                    <a:pt x="7" y="0"/>
                    <a:pt x="7" y="0"/>
                    <a:pt x="7" y="0"/>
                  </a:cubicBezTo>
                  <a:cubicBezTo>
                    <a:pt x="7" y="0"/>
                    <a:pt x="7" y="0"/>
                    <a:pt x="7" y="0"/>
                  </a:cubicBezTo>
                  <a:cubicBezTo>
                    <a:pt x="6" y="1"/>
                    <a:pt x="3" y="2"/>
                    <a:pt x="1" y="2"/>
                  </a:cubicBezTo>
                  <a:cubicBezTo>
                    <a:pt x="1" y="3"/>
                    <a:pt x="0" y="4"/>
                    <a:pt x="0" y="7"/>
                  </a:cubicBezTo>
                  <a:cubicBezTo>
                    <a:pt x="0" y="7"/>
                    <a:pt x="0" y="10"/>
                    <a:pt x="0" y="12"/>
                  </a:cubicBezTo>
                  <a:cubicBezTo>
                    <a:pt x="1" y="12"/>
                    <a:pt x="2" y="12"/>
                    <a:pt x="3" y="13"/>
                  </a:cubicBezTo>
                  <a:cubicBezTo>
                    <a:pt x="3" y="11"/>
                    <a:pt x="3" y="9"/>
                    <a:pt x="3" y="8"/>
                  </a:cubicBezTo>
                  <a:cubicBezTo>
                    <a:pt x="3" y="8"/>
                    <a:pt x="4" y="7"/>
                    <a:pt x="4" y="7"/>
                  </a:cubicBezTo>
                  <a:cubicBezTo>
                    <a:pt x="4" y="13"/>
                    <a:pt x="4" y="13"/>
                    <a:pt x="4" y="13"/>
                  </a:cubicBezTo>
                  <a:cubicBezTo>
                    <a:pt x="6" y="13"/>
                    <a:pt x="8" y="13"/>
                    <a:pt x="10" y="13"/>
                  </a:cubicBezTo>
                  <a:cubicBezTo>
                    <a:pt x="12" y="13"/>
                    <a:pt x="14" y="13"/>
                    <a:pt x="16" y="13"/>
                  </a:cubicBezTo>
                  <a:cubicBezTo>
                    <a:pt x="16" y="7"/>
                    <a:pt x="16" y="7"/>
                    <a:pt x="16" y="7"/>
                  </a:cubicBezTo>
                  <a:cubicBezTo>
                    <a:pt x="17" y="7"/>
                    <a:pt x="17" y="8"/>
                    <a:pt x="17" y="8"/>
                  </a:cubicBezTo>
                  <a:cubicBezTo>
                    <a:pt x="17" y="9"/>
                    <a:pt x="17" y="11"/>
                    <a:pt x="17" y="12"/>
                  </a:cubicBezTo>
                  <a:cubicBezTo>
                    <a:pt x="18" y="12"/>
                    <a:pt x="19" y="12"/>
                    <a:pt x="21" y="12"/>
                  </a:cubicBezTo>
                  <a:cubicBezTo>
                    <a:pt x="21" y="10"/>
                    <a:pt x="21" y="7"/>
                    <a:pt x="21" y="7"/>
                  </a:cubicBezTo>
                  <a:cubicBezTo>
                    <a:pt x="20" y="4"/>
                    <a:pt x="19" y="3"/>
                    <a:pt x="19"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4" name="Freeform 15">
              <a:extLst>
                <a:ext uri="{FF2B5EF4-FFF2-40B4-BE49-F238E27FC236}">
                  <a16:creationId xmlns:a16="http://schemas.microsoft.com/office/drawing/2014/main" id="{444060E4-FA5F-4E79-9EA3-955F016497F4}"/>
                </a:ext>
              </a:extLst>
            </p:cNvPr>
            <p:cNvSpPr>
              <a:spLocks/>
            </p:cNvSpPr>
            <p:nvPr/>
          </p:nvSpPr>
          <p:spPr bwMode="auto">
            <a:xfrm>
              <a:off x="4964113" y="2501900"/>
              <a:ext cx="42863" cy="55562"/>
            </a:xfrm>
            <a:custGeom>
              <a:avLst/>
              <a:gdLst/>
              <a:ahLst/>
              <a:cxnLst>
                <a:cxn ang="0">
                  <a:pos x="5" y="13"/>
                </a:cxn>
                <a:cxn ang="0">
                  <a:pos x="9" y="8"/>
                </a:cxn>
                <a:cxn ang="0">
                  <a:pos x="10" y="6"/>
                </a:cxn>
                <a:cxn ang="0">
                  <a:pos x="10" y="5"/>
                </a:cxn>
                <a:cxn ang="0">
                  <a:pos x="5" y="0"/>
                </a:cxn>
                <a:cxn ang="0">
                  <a:pos x="1" y="5"/>
                </a:cxn>
                <a:cxn ang="0">
                  <a:pos x="0" y="6"/>
                </a:cxn>
                <a:cxn ang="0">
                  <a:pos x="1" y="8"/>
                </a:cxn>
                <a:cxn ang="0">
                  <a:pos x="5" y="13"/>
                </a:cxn>
              </a:cxnLst>
              <a:rect l="0" t="0" r="r" b="b"/>
              <a:pathLst>
                <a:path w="10" h="13">
                  <a:moveTo>
                    <a:pt x="5" y="13"/>
                  </a:moveTo>
                  <a:cubicBezTo>
                    <a:pt x="7" y="13"/>
                    <a:pt x="9" y="11"/>
                    <a:pt x="9" y="8"/>
                  </a:cubicBezTo>
                  <a:cubicBezTo>
                    <a:pt x="10" y="8"/>
                    <a:pt x="10" y="7"/>
                    <a:pt x="10" y="6"/>
                  </a:cubicBezTo>
                  <a:cubicBezTo>
                    <a:pt x="10" y="6"/>
                    <a:pt x="10" y="5"/>
                    <a:pt x="10" y="5"/>
                  </a:cubicBezTo>
                  <a:cubicBezTo>
                    <a:pt x="10" y="2"/>
                    <a:pt x="8" y="0"/>
                    <a:pt x="5" y="0"/>
                  </a:cubicBezTo>
                  <a:cubicBezTo>
                    <a:pt x="3" y="0"/>
                    <a:pt x="1" y="2"/>
                    <a:pt x="1" y="5"/>
                  </a:cubicBezTo>
                  <a:cubicBezTo>
                    <a:pt x="0" y="5"/>
                    <a:pt x="0" y="6"/>
                    <a:pt x="0" y="6"/>
                  </a:cubicBezTo>
                  <a:cubicBezTo>
                    <a:pt x="0" y="7"/>
                    <a:pt x="0" y="8"/>
                    <a:pt x="1" y="8"/>
                  </a:cubicBezTo>
                  <a:cubicBezTo>
                    <a:pt x="2" y="11"/>
                    <a:pt x="3" y="13"/>
                    <a:pt x="5"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5" name="Freeform 16">
              <a:extLst>
                <a:ext uri="{FF2B5EF4-FFF2-40B4-BE49-F238E27FC236}">
                  <a16:creationId xmlns:a16="http://schemas.microsoft.com/office/drawing/2014/main" id="{228C13D4-58E4-4975-AB58-AAFC045D7854}"/>
                </a:ext>
              </a:extLst>
            </p:cNvPr>
            <p:cNvSpPr>
              <a:spLocks/>
            </p:cNvSpPr>
            <p:nvPr/>
          </p:nvSpPr>
          <p:spPr bwMode="auto">
            <a:xfrm>
              <a:off x="4651375" y="2335213"/>
              <a:ext cx="144463" cy="277812"/>
            </a:xfrm>
            <a:custGeom>
              <a:avLst/>
              <a:gdLst/>
              <a:ahLst/>
              <a:cxnLst>
                <a:cxn ang="0">
                  <a:pos x="30" y="3"/>
                </a:cxn>
                <a:cxn ang="0">
                  <a:pos x="23" y="1"/>
                </a:cxn>
                <a:cxn ang="0">
                  <a:pos x="22" y="0"/>
                </a:cxn>
                <a:cxn ang="0">
                  <a:pos x="22" y="0"/>
                </a:cxn>
                <a:cxn ang="0">
                  <a:pos x="19" y="10"/>
                </a:cxn>
                <a:cxn ang="0">
                  <a:pos x="18" y="4"/>
                </a:cxn>
                <a:cxn ang="0">
                  <a:pos x="19" y="2"/>
                </a:cxn>
                <a:cxn ang="0">
                  <a:pos x="17" y="1"/>
                </a:cxn>
                <a:cxn ang="0">
                  <a:pos x="17" y="1"/>
                </a:cxn>
                <a:cxn ang="0">
                  <a:pos x="17" y="1"/>
                </a:cxn>
                <a:cxn ang="0">
                  <a:pos x="16" y="1"/>
                </a:cxn>
                <a:cxn ang="0">
                  <a:pos x="15" y="2"/>
                </a:cxn>
                <a:cxn ang="0">
                  <a:pos x="16" y="4"/>
                </a:cxn>
                <a:cxn ang="0">
                  <a:pos x="15" y="10"/>
                </a:cxn>
                <a:cxn ang="0">
                  <a:pos x="12" y="0"/>
                </a:cxn>
                <a:cxn ang="0">
                  <a:pos x="12" y="0"/>
                </a:cxn>
                <a:cxn ang="0">
                  <a:pos x="10" y="1"/>
                </a:cxn>
                <a:cxn ang="0">
                  <a:pos x="4" y="3"/>
                </a:cxn>
                <a:cxn ang="0">
                  <a:pos x="0" y="20"/>
                </a:cxn>
                <a:cxn ang="0">
                  <a:pos x="0" y="30"/>
                </a:cxn>
                <a:cxn ang="0">
                  <a:pos x="3" y="34"/>
                </a:cxn>
                <a:cxn ang="0">
                  <a:pos x="6" y="31"/>
                </a:cxn>
                <a:cxn ang="0">
                  <a:pos x="6" y="20"/>
                </a:cxn>
                <a:cxn ang="0">
                  <a:pos x="8" y="10"/>
                </a:cxn>
                <a:cxn ang="0">
                  <a:pos x="8" y="10"/>
                </a:cxn>
                <a:cxn ang="0">
                  <a:pos x="8" y="29"/>
                </a:cxn>
                <a:cxn ang="0">
                  <a:pos x="8" y="31"/>
                </a:cxn>
                <a:cxn ang="0">
                  <a:pos x="8" y="61"/>
                </a:cxn>
                <a:cxn ang="0">
                  <a:pos x="12" y="65"/>
                </a:cxn>
                <a:cxn ang="0">
                  <a:pos x="12" y="65"/>
                </a:cxn>
                <a:cxn ang="0">
                  <a:pos x="12" y="65"/>
                </a:cxn>
                <a:cxn ang="0">
                  <a:pos x="16" y="61"/>
                </a:cxn>
                <a:cxn ang="0">
                  <a:pos x="16" y="34"/>
                </a:cxn>
                <a:cxn ang="0">
                  <a:pos x="18" y="34"/>
                </a:cxn>
                <a:cxn ang="0">
                  <a:pos x="18" y="61"/>
                </a:cxn>
                <a:cxn ang="0">
                  <a:pos x="22" y="65"/>
                </a:cxn>
                <a:cxn ang="0">
                  <a:pos x="22" y="65"/>
                </a:cxn>
                <a:cxn ang="0">
                  <a:pos x="22" y="65"/>
                </a:cxn>
                <a:cxn ang="0">
                  <a:pos x="26" y="61"/>
                </a:cxn>
                <a:cxn ang="0">
                  <a:pos x="26" y="31"/>
                </a:cxn>
                <a:cxn ang="0">
                  <a:pos x="26" y="29"/>
                </a:cxn>
                <a:cxn ang="0">
                  <a:pos x="26" y="10"/>
                </a:cxn>
                <a:cxn ang="0">
                  <a:pos x="26" y="10"/>
                </a:cxn>
                <a:cxn ang="0">
                  <a:pos x="28" y="20"/>
                </a:cxn>
                <a:cxn ang="0">
                  <a:pos x="28" y="31"/>
                </a:cxn>
                <a:cxn ang="0">
                  <a:pos x="31" y="34"/>
                </a:cxn>
                <a:cxn ang="0">
                  <a:pos x="33" y="30"/>
                </a:cxn>
                <a:cxn ang="0">
                  <a:pos x="34" y="20"/>
                </a:cxn>
                <a:cxn ang="0">
                  <a:pos x="30" y="3"/>
                </a:cxn>
              </a:cxnLst>
              <a:rect l="0" t="0" r="r" b="b"/>
              <a:pathLst>
                <a:path w="34" h="65">
                  <a:moveTo>
                    <a:pt x="30" y="3"/>
                  </a:moveTo>
                  <a:cubicBezTo>
                    <a:pt x="28" y="2"/>
                    <a:pt x="25" y="1"/>
                    <a:pt x="23" y="1"/>
                  </a:cubicBezTo>
                  <a:cubicBezTo>
                    <a:pt x="23" y="0"/>
                    <a:pt x="22" y="0"/>
                    <a:pt x="22" y="0"/>
                  </a:cubicBezTo>
                  <a:cubicBezTo>
                    <a:pt x="22" y="0"/>
                    <a:pt x="22" y="0"/>
                    <a:pt x="22" y="0"/>
                  </a:cubicBezTo>
                  <a:cubicBezTo>
                    <a:pt x="21" y="2"/>
                    <a:pt x="21" y="5"/>
                    <a:pt x="19" y="10"/>
                  </a:cubicBezTo>
                  <a:cubicBezTo>
                    <a:pt x="18" y="7"/>
                    <a:pt x="18" y="4"/>
                    <a:pt x="18" y="4"/>
                  </a:cubicBezTo>
                  <a:cubicBezTo>
                    <a:pt x="19" y="2"/>
                    <a:pt x="19" y="2"/>
                    <a:pt x="19" y="2"/>
                  </a:cubicBezTo>
                  <a:cubicBezTo>
                    <a:pt x="17" y="1"/>
                    <a:pt x="17" y="1"/>
                    <a:pt x="17" y="1"/>
                  </a:cubicBezTo>
                  <a:cubicBezTo>
                    <a:pt x="17" y="1"/>
                    <a:pt x="17" y="1"/>
                    <a:pt x="17" y="1"/>
                  </a:cubicBezTo>
                  <a:cubicBezTo>
                    <a:pt x="17" y="1"/>
                    <a:pt x="17" y="1"/>
                    <a:pt x="17" y="1"/>
                  </a:cubicBezTo>
                  <a:cubicBezTo>
                    <a:pt x="16" y="1"/>
                    <a:pt x="16" y="1"/>
                    <a:pt x="16" y="1"/>
                  </a:cubicBezTo>
                  <a:cubicBezTo>
                    <a:pt x="15" y="2"/>
                    <a:pt x="15" y="2"/>
                    <a:pt x="15" y="2"/>
                  </a:cubicBezTo>
                  <a:cubicBezTo>
                    <a:pt x="16" y="4"/>
                    <a:pt x="16" y="4"/>
                    <a:pt x="16" y="4"/>
                  </a:cubicBezTo>
                  <a:cubicBezTo>
                    <a:pt x="16" y="4"/>
                    <a:pt x="15" y="7"/>
                    <a:pt x="15" y="10"/>
                  </a:cubicBezTo>
                  <a:cubicBezTo>
                    <a:pt x="13" y="5"/>
                    <a:pt x="12" y="2"/>
                    <a:pt x="12" y="0"/>
                  </a:cubicBezTo>
                  <a:cubicBezTo>
                    <a:pt x="12" y="0"/>
                    <a:pt x="12" y="0"/>
                    <a:pt x="12" y="0"/>
                  </a:cubicBezTo>
                  <a:cubicBezTo>
                    <a:pt x="12" y="0"/>
                    <a:pt x="11" y="0"/>
                    <a:pt x="10" y="1"/>
                  </a:cubicBezTo>
                  <a:cubicBezTo>
                    <a:pt x="9" y="1"/>
                    <a:pt x="6" y="2"/>
                    <a:pt x="4" y="3"/>
                  </a:cubicBezTo>
                  <a:cubicBezTo>
                    <a:pt x="4" y="4"/>
                    <a:pt x="1" y="8"/>
                    <a:pt x="0" y="20"/>
                  </a:cubicBezTo>
                  <a:cubicBezTo>
                    <a:pt x="0" y="23"/>
                    <a:pt x="0" y="30"/>
                    <a:pt x="0" y="30"/>
                  </a:cubicBezTo>
                  <a:cubicBezTo>
                    <a:pt x="1" y="32"/>
                    <a:pt x="1" y="34"/>
                    <a:pt x="3" y="34"/>
                  </a:cubicBezTo>
                  <a:cubicBezTo>
                    <a:pt x="5" y="34"/>
                    <a:pt x="6" y="33"/>
                    <a:pt x="6" y="31"/>
                  </a:cubicBezTo>
                  <a:cubicBezTo>
                    <a:pt x="6" y="31"/>
                    <a:pt x="6" y="25"/>
                    <a:pt x="6" y="20"/>
                  </a:cubicBezTo>
                  <a:cubicBezTo>
                    <a:pt x="6" y="16"/>
                    <a:pt x="7" y="10"/>
                    <a:pt x="8" y="10"/>
                  </a:cubicBezTo>
                  <a:cubicBezTo>
                    <a:pt x="8" y="10"/>
                    <a:pt x="8" y="10"/>
                    <a:pt x="8" y="10"/>
                  </a:cubicBezTo>
                  <a:cubicBezTo>
                    <a:pt x="8" y="29"/>
                    <a:pt x="8" y="29"/>
                    <a:pt x="8" y="29"/>
                  </a:cubicBezTo>
                  <a:cubicBezTo>
                    <a:pt x="8" y="30"/>
                    <a:pt x="8" y="30"/>
                    <a:pt x="8" y="31"/>
                  </a:cubicBezTo>
                  <a:cubicBezTo>
                    <a:pt x="8" y="61"/>
                    <a:pt x="8" y="61"/>
                    <a:pt x="8" y="61"/>
                  </a:cubicBezTo>
                  <a:cubicBezTo>
                    <a:pt x="8" y="63"/>
                    <a:pt x="10" y="65"/>
                    <a:pt x="12" y="65"/>
                  </a:cubicBezTo>
                  <a:cubicBezTo>
                    <a:pt x="12" y="65"/>
                    <a:pt x="12" y="65"/>
                    <a:pt x="12" y="65"/>
                  </a:cubicBezTo>
                  <a:cubicBezTo>
                    <a:pt x="12" y="65"/>
                    <a:pt x="12" y="65"/>
                    <a:pt x="12" y="65"/>
                  </a:cubicBezTo>
                  <a:cubicBezTo>
                    <a:pt x="14" y="65"/>
                    <a:pt x="16" y="63"/>
                    <a:pt x="16" y="61"/>
                  </a:cubicBezTo>
                  <a:cubicBezTo>
                    <a:pt x="16" y="34"/>
                    <a:pt x="16" y="34"/>
                    <a:pt x="16" y="34"/>
                  </a:cubicBezTo>
                  <a:cubicBezTo>
                    <a:pt x="18" y="34"/>
                    <a:pt x="18" y="34"/>
                    <a:pt x="18" y="34"/>
                  </a:cubicBezTo>
                  <a:cubicBezTo>
                    <a:pt x="18" y="61"/>
                    <a:pt x="18" y="61"/>
                    <a:pt x="18" y="61"/>
                  </a:cubicBezTo>
                  <a:cubicBezTo>
                    <a:pt x="18" y="63"/>
                    <a:pt x="20" y="65"/>
                    <a:pt x="22" y="65"/>
                  </a:cubicBezTo>
                  <a:cubicBezTo>
                    <a:pt x="22" y="65"/>
                    <a:pt x="22" y="65"/>
                    <a:pt x="22" y="65"/>
                  </a:cubicBezTo>
                  <a:cubicBezTo>
                    <a:pt x="22" y="65"/>
                    <a:pt x="22" y="65"/>
                    <a:pt x="22" y="65"/>
                  </a:cubicBezTo>
                  <a:cubicBezTo>
                    <a:pt x="24" y="65"/>
                    <a:pt x="26" y="63"/>
                    <a:pt x="26" y="61"/>
                  </a:cubicBezTo>
                  <a:cubicBezTo>
                    <a:pt x="26" y="31"/>
                    <a:pt x="26" y="31"/>
                    <a:pt x="26" y="31"/>
                  </a:cubicBezTo>
                  <a:cubicBezTo>
                    <a:pt x="26" y="30"/>
                    <a:pt x="26" y="30"/>
                    <a:pt x="26" y="29"/>
                  </a:cubicBezTo>
                  <a:cubicBezTo>
                    <a:pt x="26" y="10"/>
                    <a:pt x="26" y="10"/>
                    <a:pt x="26" y="10"/>
                  </a:cubicBezTo>
                  <a:cubicBezTo>
                    <a:pt x="26" y="10"/>
                    <a:pt x="26" y="10"/>
                    <a:pt x="26" y="10"/>
                  </a:cubicBezTo>
                  <a:cubicBezTo>
                    <a:pt x="27" y="10"/>
                    <a:pt x="28" y="16"/>
                    <a:pt x="28" y="20"/>
                  </a:cubicBezTo>
                  <a:cubicBezTo>
                    <a:pt x="28" y="25"/>
                    <a:pt x="28" y="31"/>
                    <a:pt x="28" y="31"/>
                  </a:cubicBezTo>
                  <a:cubicBezTo>
                    <a:pt x="28" y="33"/>
                    <a:pt x="29" y="34"/>
                    <a:pt x="31" y="34"/>
                  </a:cubicBezTo>
                  <a:cubicBezTo>
                    <a:pt x="33" y="34"/>
                    <a:pt x="33" y="32"/>
                    <a:pt x="33" y="30"/>
                  </a:cubicBezTo>
                  <a:cubicBezTo>
                    <a:pt x="33" y="30"/>
                    <a:pt x="34" y="23"/>
                    <a:pt x="34" y="20"/>
                  </a:cubicBezTo>
                  <a:cubicBezTo>
                    <a:pt x="33" y="8"/>
                    <a:pt x="30" y="4"/>
                    <a:pt x="30" y="3"/>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6" name="Freeform 17">
              <a:extLst>
                <a:ext uri="{FF2B5EF4-FFF2-40B4-BE49-F238E27FC236}">
                  <a16:creationId xmlns:a16="http://schemas.microsoft.com/office/drawing/2014/main" id="{9A8900FD-E484-4B47-A71F-8FB5B65AF54B}"/>
                </a:ext>
              </a:extLst>
            </p:cNvPr>
            <p:cNvSpPr>
              <a:spLocks/>
            </p:cNvSpPr>
            <p:nvPr/>
          </p:nvSpPr>
          <p:spPr bwMode="auto">
            <a:xfrm>
              <a:off x="4689475" y="2254250"/>
              <a:ext cx="68263" cy="77787"/>
            </a:xfrm>
            <a:custGeom>
              <a:avLst/>
              <a:gdLst/>
              <a:ahLst/>
              <a:cxnLst>
                <a:cxn ang="0">
                  <a:pos x="1" y="12"/>
                </a:cxn>
                <a:cxn ang="0">
                  <a:pos x="8" y="18"/>
                </a:cxn>
                <a:cxn ang="0">
                  <a:pos x="15" y="12"/>
                </a:cxn>
                <a:cxn ang="0">
                  <a:pos x="16" y="9"/>
                </a:cxn>
                <a:cxn ang="0">
                  <a:pos x="15" y="7"/>
                </a:cxn>
                <a:cxn ang="0">
                  <a:pos x="8" y="0"/>
                </a:cxn>
                <a:cxn ang="0">
                  <a:pos x="1" y="7"/>
                </a:cxn>
                <a:cxn ang="0">
                  <a:pos x="0" y="9"/>
                </a:cxn>
                <a:cxn ang="0">
                  <a:pos x="1" y="12"/>
                </a:cxn>
              </a:cxnLst>
              <a:rect l="0" t="0" r="r" b="b"/>
              <a:pathLst>
                <a:path w="16" h="18">
                  <a:moveTo>
                    <a:pt x="1" y="12"/>
                  </a:moveTo>
                  <a:cubicBezTo>
                    <a:pt x="2" y="15"/>
                    <a:pt x="5" y="18"/>
                    <a:pt x="8" y="18"/>
                  </a:cubicBezTo>
                  <a:cubicBezTo>
                    <a:pt x="12" y="18"/>
                    <a:pt x="14" y="15"/>
                    <a:pt x="15" y="12"/>
                  </a:cubicBezTo>
                  <a:cubicBezTo>
                    <a:pt x="16" y="11"/>
                    <a:pt x="16" y="10"/>
                    <a:pt x="16" y="9"/>
                  </a:cubicBezTo>
                  <a:cubicBezTo>
                    <a:pt x="16" y="8"/>
                    <a:pt x="16" y="8"/>
                    <a:pt x="15" y="7"/>
                  </a:cubicBezTo>
                  <a:cubicBezTo>
                    <a:pt x="15" y="3"/>
                    <a:pt x="12" y="0"/>
                    <a:pt x="8" y="0"/>
                  </a:cubicBezTo>
                  <a:cubicBezTo>
                    <a:pt x="4" y="0"/>
                    <a:pt x="1" y="3"/>
                    <a:pt x="1" y="7"/>
                  </a:cubicBezTo>
                  <a:cubicBezTo>
                    <a:pt x="0" y="7"/>
                    <a:pt x="0" y="8"/>
                    <a:pt x="0" y="9"/>
                  </a:cubicBezTo>
                  <a:cubicBezTo>
                    <a:pt x="0" y="10"/>
                    <a:pt x="0" y="11"/>
                    <a:pt x="1"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7" name="Freeform 18">
              <a:extLst>
                <a:ext uri="{FF2B5EF4-FFF2-40B4-BE49-F238E27FC236}">
                  <a16:creationId xmlns:a16="http://schemas.microsoft.com/office/drawing/2014/main" id="{A4CAFD7D-CE6A-42BA-A761-E05ED0FC0217}"/>
                </a:ext>
              </a:extLst>
            </p:cNvPr>
            <p:cNvSpPr>
              <a:spLocks/>
            </p:cNvSpPr>
            <p:nvPr/>
          </p:nvSpPr>
          <p:spPr bwMode="auto">
            <a:xfrm>
              <a:off x="4805363" y="2317750"/>
              <a:ext cx="123825" cy="269875"/>
            </a:xfrm>
            <a:custGeom>
              <a:avLst/>
              <a:gdLst/>
              <a:ahLst/>
              <a:cxnLst>
                <a:cxn ang="0">
                  <a:pos x="27" y="0"/>
                </a:cxn>
                <a:cxn ang="0">
                  <a:pos x="19" y="0"/>
                </a:cxn>
                <a:cxn ang="0">
                  <a:pos x="12" y="7"/>
                </a:cxn>
                <a:cxn ang="0">
                  <a:pos x="12" y="30"/>
                </a:cxn>
                <a:cxn ang="0">
                  <a:pos x="2" y="30"/>
                </a:cxn>
                <a:cxn ang="0">
                  <a:pos x="0" y="31"/>
                </a:cxn>
                <a:cxn ang="0">
                  <a:pos x="2" y="33"/>
                </a:cxn>
                <a:cxn ang="0">
                  <a:pos x="12" y="33"/>
                </a:cxn>
                <a:cxn ang="0">
                  <a:pos x="12" y="56"/>
                </a:cxn>
                <a:cxn ang="0">
                  <a:pos x="19" y="63"/>
                </a:cxn>
                <a:cxn ang="0">
                  <a:pos x="27" y="63"/>
                </a:cxn>
                <a:cxn ang="0">
                  <a:pos x="29" y="61"/>
                </a:cxn>
                <a:cxn ang="0">
                  <a:pos x="27" y="60"/>
                </a:cxn>
                <a:cxn ang="0">
                  <a:pos x="19" y="60"/>
                </a:cxn>
                <a:cxn ang="0">
                  <a:pos x="16" y="59"/>
                </a:cxn>
                <a:cxn ang="0">
                  <a:pos x="15" y="56"/>
                </a:cxn>
                <a:cxn ang="0">
                  <a:pos x="15" y="33"/>
                </a:cxn>
                <a:cxn ang="0">
                  <a:pos x="27" y="33"/>
                </a:cxn>
                <a:cxn ang="0">
                  <a:pos x="29" y="31"/>
                </a:cxn>
                <a:cxn ang="0">
                  <a:pos x="27" y="30"/>
                </a:cxn>
                <a:cxn ang="0">
                  <a:pos x="15" y="30"/>
                </a:cxn>
                <a:cxn ang="0">
                  <a:pos x="15" y="7"/>
                </a:cxn>
                <a:cxn ang="0">
                  <a:pos x="16" y="4"/>
                </a:cxn>
                <a:cxn ang="0">
                  <a:pos x="19" y="3"/>
                </a:cxn>
                <a:cxn ang="0">
                  <a:pos x="27" y="3"/>
                </a:cxn>
                <a:cxn ang="0">
                  <a:pos x="29" y="1"/>
                </a:cxn>
                <a:cxn ang="0">
                  <a:pos x="27" y="0"/>
                </a:cxn>
              </a:cxnLst>
              <a:rect l="0" t="0" r="r" b="b"/>
              <a:pathLst>
                <a:path w="29" h="63">
                  <a:moveTo>
                    <a:pt x="27" y="0"/>
                  </a:moveTo>
                  <a:cubicBezTo>
                    <a:pt x="19" y="0"/>
                    <a:pt x="19" y="0"/>
                    <a:pt x="19" y="0"/>
                  </a:cubicBezTo>
                  <a:cubicBezTo>
                    <a:pt x="15" y="0"/>
                    <a:pt x="12" y="3"/>
                    <a:pt x="12" y="7"/>
                  </a:cubicBezTo>
                  <a:cubicBezTo>
                    <a:pt x="12" y="30"/>
                    <a:pt x="12" y="30"/>
                    <a:pt x="12" y="30"/>
                  </a:cubicBezTo>
                  <a:cubicBezTo>
                    <a:pt x="2" y="30"/>
                    <a:pt x="2" y="30"/>
                    <a:pt x="2" y="30"/>
                  </a:cubicBezTo>
                  <a:cubicBezTo>
                    <a:pt x="1" y="30"/>
                    <a:pt x="0" y="31"/>
                    <a:pt x="0" y="31"/>
                  </a:cubicBezTo>
                  <a:cubicBezTo>
                    <a:pt x="0" y="32"/>
                    <a:pt x="1" y="33"/>
                    <a:pt x="2" y="33"/>
                  </a:cubicBezTo>
                  <a:cubicBezTo>
                    <a:pt x="12" y="33"/>
                    <a:pt x="12" y="33"/>
                    <a:pt x="12" y="33"/>
                  </a:cubicBezTo>
                  <a:cubicBezTo>
                    <a:pt x="12" y="56"/>
                    <a:pt x="12" y="56"/>
                    <a:pt x="12" y="56"/>
                  </a:cubicBezTo>
                  <a:cubicBezTo>
                    <a:pt x="12" y="60"/>
                    <a:pt x="15" y="63"/>
                    <a:pt x="19" y="63"/>
                  </a:cubicBezTo>
                  <a:cubicBezTo>
                    <a:pt x="27" y="63"/>
                    <a:pt x="27" y="63"/>
                    <a:pt x="27" y="63"/>
                  </a:cubicBezTo>
                  <a:cubicBezTo>
                    <a:pt x="28" y="63"/>
                    <a:pt x="29" y="62"/>
                    <a:pt x="29" y="61"/>
                  </a:cubicBezTo>
                  <a:cubicBezTo>
                    <a:pt x="29" y="60"/>
                    <a:pt x="28" y="60"/>
                    <a:pt x="27" y="60"/>
                  </a:cubicBezTo>
                  <a:cubicBezTo>
                    <a:pt x="19" y="60"/>
                    <a:pt x="19" y="60"/>
                    <a:pt x="19" y="60"/>
                  </a:cubicBezTo>
                  <a:cubicBezTo>
                    <a:pt x="18" y="60"/>
                    <a:pt x="17" y="59"/>
                    <a:pt x="16" y="59"/>
                  </a:cubicBezTo>
                  <a:cubicBezTo>
                    <a:pt x="15" y="58"/>
                    <a:pt x="15" y="57"/>
                    <a:pt x="15" y="56"/>
                  </a:cubicBezTo>
                  <a:cubicBezTo>
                    <a:pt x="15" y="33"/>
                    <a:pt x="15" y="33"/>
                    <a:pt x="15" y="33"/>
                  </a:cubicBezTo>
                  <a:cubicBezTo>
                    <a:pt x="27" y="33"/>
                    <a:pt x="27" y="33"/>
                    <a:pt x="27" y="33"/>
                  </a:cubicBezTo>
                  <a:cubicBezTo>
                    <a:pt x="28" y="33"/>
                    <a:pt x="29" y="32"/>
                    <a:pt x="29" y="31"/>
                  </a:cubicBezTo>
                  <a:cubicBezTo>
                    <a:pt x="29" y="31"/>
                    <a:pt x="28" y="30"/>
                    <a:pt x="27" y="30"/>
                  </a:cubicBezTo>
                  <a:cubicBezTo>
                    <a:pt x="15" y="30"/>
                    <a:pt x="15" y="30"/>
                    <a:pt x="15" y="30"/>
                  </a:cubicBezTo>
                  <a:cubicBezTo>
                    <a:pt x="15" y="7"/>
                    <a:pt x="15" y="7"/>
                    <a:pt x="15" y="7"/>
                  </a:cubicBezTo>
                  <a:cubicBezTo>
                    <a:pt x="15" y="6"/>
                    <a:pt x="15" y="5"/>
                    <a:pt x="16" y="4"/>
                  </a:cubicBezTo>
                  <a:cubicBezTo>
                    <a:pt x="17" y="3"/>
                    <a:pt x="18" y="3"/>
                    <a:pt x="19" y="3"/>
                  </a:cubicBezTo>
                  <a:cubicBezTo>
                    <a:pt x="27" y="3"/>
                    <a:pt x="27" y="3"/>
                    <a:pt x="27" y="3"/>
                  </a:cubicBezTo>
                  <a:cubicBezTo>
                    <a:pt x="28" y="3"/>
                    <a:pt x="29" y="2"/>
                    <a:pt x="29" y="1"/>
                  </a:cubicBezTo>
                  <a:cubicBezTo>
                    <a:pt x="29" y="1"/>
                    <a:pt x="28" y="0"/>
                    <a:pt x="27"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78" name="Group 377">
            <a:extLst>
              <a:ext uri="{FF2B5EF4-FFF2-40B4-BE49-F238E27FC236}">
                <a16:creationId xmlns:a16="http://schemas.microsoft.com/office/drawing/2014/main" id="{7F0653ED-8721-45D6-88F9-6E2888C2AAD9}"/>
              </a:ext>
            </a:extLst>
          </p:cNvPr>
          <p:cNvGrpSpPr>
            <a:grpSpLocks noChangeAspect="1"/>
          </p:cNvGrpSpPr>
          <p:nvPr/>
        </p:nvGrpSpPr>
        <p:grpSpPr>
          <a:xfrm>
            <a:off x="7968420" y="2393978"/>
            <a:ext cx="431800" cy="475465"/>
            <a:chOff x="4843463" y="3076575"/>
            <a:chExt cx="282575" cy="311150"/>
          </a:xfrm>
          <a:solidFill>
            <a:schemeClr val="bg1"/>
          </a:solidFill>
        </p:grpSpPr>
        <p:sp>
          <p:nvSpPr>
            <p:cNvPr id="379" name="Freeform 43">
              <a:extLst>
                <a:ext uri="{FF2B5EF4-FFF2-40B4-BE49-F238E27FC236}">
                  <a16:creationId xmlns:a16="http://schemas.microsoft.com/office/drawing/2014/main" id="{AE7EAA1E-4977-4BB4-9C97-8A674C0D6482}"/>
                </a:ext>
              </a:extLst>
            </p:cNvPr>
            <p:cNvSpPr>
              <a:spLocks/>
            </p:cNvSpPr>
            <p:nvPr/>
          </p:nvSpPr>
          <p:spPr bwMode="auto">
            <a:xfrm>
              <a:off x="4843463" y="3205163"/>
              <a:ext cx="282575" cy="182562"/>
            </a:xfrm>
            <a:custGeom>
              <a:avLst/>
              <a:gdLst/>
              <a:ahLst/>
              <a:cxnLst>
                <a:cxn ang="0">
                  <a:pos x="66" y="2"/>
                </a:cxn>
                <a:cxn ang="0">
                  <a:pos x="66" y="0"/>
                </a:cxn>
                <a:cxn ang="0">
                  <a:pos x="64" y="0"/>
                </a:cxn>
                <a:cxn ang="0">
                  <a:pos x="52" y="0"/>
                </a:cxn>
                <a:cxn ang="0">
                  <a:pos x="52" y="0"/>
                </a:cxn>
                <a:cxn ang="0">
                  <a:pos x="52" y="0"/>
                </a:cxn>
                <a:cxn ang="0">
                  <a:pos x="51" y="2"/>
                </a:cxn>
                <a:cxn ang="0">
                  <a:pos x="52" y="4"/>
                </a:cxn>
                <a:cxn ang="0">
                  <a:pos x="53" y="4"/>
                </a:cxn>
                <a:cxn ang="0">
                  <a:pos x="57" y="4"/>
                </a:cxn>
                <a:cxn ang="0">
                  <a:pos x="57" y="4"/>
                </a:cxn>
                <a:cxn ang="0">
                  <a:pos x="57" y="5"/>
                </a:cxn>
                <a:cxn ang="0">
                  <a:pos x="33" y="29"/>
                </a:cxn>
                <a:cxn ang="0">
                  <a:pos x="32" y="30"/>
                </a:cxn>
                <a:cxn ang="0">
                  <a:pos x="32" y="29"/>
                </a:cxn>
                <a:cxn ang="0">
                  <a:pos x="25" y="22"/>
                </a:cxn>
                <a:cxn ang="0">
                  <a:pos x="23" y="22"/>
                </a:cxn>
                <a:cxn ang="0">
                  <a:pos x="22" y="22"/>
                </a:cxn>
                <a:cxn ang="0">
                  <a:pos x="0" y="43"/>
                </a:cxn>
                <a:cxn ang="0">
                  <a:pos x="6" y="43"/>
                </a:cxn>
                <a:cxn ang="0">
                  <a:pos x="23" y="27"/>
                </a:cxn>
                <a:cxn ang="0">
                  <a:pos x="23" y="27"/>
                </a:cxn>
                <a:cxn ang="0">
                  <a:pos x="24" y="27"/>
                </a:cxn>
                <a:cxn ang="0">
                  <a:pos x="31" y="34"/>
                </a:cxn>
                <a:cxn ang="0">
                  <a:pos x="32" y="35"/>
                </a:cxn>
                <a:cxn ang="0">
                  <a:pos x="34" y="34"/>
                </a:cxn>
                <a:cxn ang="0">
                  <a:pos x="61" y="7"/>
                </a:cxn>
                <a:cxn ang="0">
                  <a:pos x="61" y="7"/>
                </a:cxn>
                <a:cxn ang="0">
                  <a:pos x="61" y="7"/>
                </a:cxn>
                <a:cxn ang="0">
                  <a:pos x="62" y="7"/>
                </a:cxn>
                <a:cxn ang="0">
                  <a:pos x="62" y="7"/>
                </a:cxn>
                <a:cxn ang="0">
                  <a:pos x="62" y="7"/>
                </a:cxn>
                <a:cxn ang="0">
                  <a:pos x="62" y="13"/>
                </a:cxn>
                <a:cxn ang="0">
                  <a:pos x="64" y="15"/>
                </a:cxn>
                <a:cxn ang="0">
                  <a:pos x="66" y="13"/>
                </a:cxn>
                <a:cxn ang="0">
                  <a:pos x="66" y="2"/>
                </a:cxn>
              </a:cxnLst>
              <a:rect l="0" t="0" r="r" b="b"/>
              <a:pathLst>
                <a:path w="66" h="43">
                  <a:moveTo>
                    <a:pt x="66" y="2"/>
                  </a:moveTo>
                  <a:cubicBezTo>
                    <a:pt x="66" y="1"/>
                    <a:pt x="66" y="1"/>
                    <a:pt x="66" y="0"/>
                  </a:cubicBezTo>
                  <a:cubicBezTo>
                    <a:pt x="65" y="0"/>
                    <a:pt x="65" y="0"/>
                    <a:pt x="64" y="0"/>
                  </a:cubicBezTo>
                  <a:cubicBezTo>
                    <a:pt x="52" y="0"/>
                    <a:pt x="52" y="0"/>
                    <a:pt x="52" y="0"/>
                  </a:cubicBezTo>
                  <a:cubicBezTo>
                    <a:pt x="52" y="0"/>
                    <a:pt x="52" y="0"/>
                    <a:pt x="52" y="0"/>
                  </a:cubicBezTo>
                  <a:cubicBezTo>
                    <a:pt x="52" y="0"/>
                    <a:pt x="52" y="0"/>
                    <a:pt x="52" y="0"/>
                  </a:cubicBezTo>
                  <a:cubicBezTo>
                    <a:pt x="51" y="0"/>
                    <a:pt x="51" y="1"/>
                    <a:pt x="51" y="2"/>
                  </a:cubicBezTo>
                  <a:cubicBezTo>
                    <a:pt x="51" y="3"/>
                    <a:pt x="51" y="3"/>
                    <a:pt x="52" y="4"/>
                  </a:cubicBezTo>
                  <a:cubicBezTo>
                    <a:pt x="53" y="4"/>
                    <a:pt x="53" y="4"/>
                    <a:pt x="53" y="4"/>
                  </a:cubicBezTo>
                  <a:cubicBezTo>
                    <a:pt x="57" y="4"/>
                    <a:pt x="57" y="4"/>
                    <a:pt x="57" y="4"/>
                  </a:cubicBezTo>
                  <a:cubicBezTo>
                    <a:pt x="57" y="4"/>
                    <a:pt x="57" y="4"/>
                    <a:pt x="57" y="4"/>
                  </a:cubicBezTo>
                  <a:cubicBezTo>
                    <a:pt x="57" y="5"/>
                    <a:pt x="57" y="5"/>
                    <a:pt x="57" y="5"/>
                  </a:cubicBezTo>
                  <a:cubicBezTo>
                    <a:pt x="33" y="29"/>
                    <a:pt x="33" y="29"/>
                    <a:pt x="33" y="29"/>
                  </a:cubicBezTo>
                  <a:cubicBezTo>
                    <a:pt x="32" y="30"/>
                    <a:pt x="32" y="30"/>
                    <a:pt x="32" y="30"/>
                  </a:cubicBezTo>
                  <a:cubicBezTo>
                    <a:pt x="32" y="29"/>
                    <a:pt x="32" y="29"/>
                    <a:pt x="32" y="29"/>
                  </a:cubicBezTo>
                  <a:cubicBezTo>
                    <a:pt x="25" y="22"/>
                    <a:pt x="25" y="22"/>
                    <a:pt x="25" y="22"/>
                  </a:cubicBezTo>
                  <a:cubicBezTo>
                    <a:pt x="24" y="22"/>
                    <a:pt x="24" y="22"/>
                    <a:pt x="23" y="22"/>
                  </a:cubicBezTo>
                  <a:cubicBezTo>
                    <a:pt x="23" y="22"/>
                    <a:pt x="22" y="22"/>
                    <a:pt x="22" y="22"/>
                  </a:cubicBezTo>
                  <a:cubicBezTo>
                    <a:pt x="0" y="43"/>
                    <a:pt x="0" y="43"/>
                    <a:pt x="0" y="43"/>
                  </a:cubicBezTo>
                  <a:cubicBezTo>
                    <a:pt x="6" y="43"/>
                    <a:pt x="6" y="43"/>
                    <a:pt x="6" y="43"/>
                  </a:cubicBezTo>
                  <a:cubicBezTo>
                    <a:pt x="23" y="27"/>
                    <a:pt x="23" y="27"/>
                    <a:pt x="23" y="27"/>
                  </a:cubicBezTo>
                  <a:cubicBezTo>
                    <a:pt x="23" y="27"/>
                    <a:pt x="23" y="27"/>
                    <a:pt x="23" y="27"/>
                  </a:cubicBezTo>
                  <a:cubicBezTo>
                    <a:pt x="24" y="27"/>
                    <a:pt x="24" y="27"/>
                    <a:pt x="24" y="27"/>
                  </a:cubicBezTo>
                  <a:cubicBezTo>
                    <a:pt x="31" y="34"/>
                    <a:pt x="31" y="34"/>
                    <a:pt x="31" y="34"/>
                  </a:cubicBezTo>
                  <a:cubicBezTo>
                    <a:pt x="31" y="35"/>
                    <a:pt x="32" y="35"/>
                    <a:pt x="32" y="35"/>
                  </a:cubicBezTo>
                  <a:cubicBezTo>
                    <a:pt x="33" y="35"/>
                    <a:pt x="33" y="35"/>
                    <a:pt x="34" y="34"/>
                  </a:cubicBezTo>
                  <a:cubicBezTo>
                    <a:pt x="61" y="7"/>
                    <a:pt x="61" y="7"/>
                    <a:pt x="61" y="7"/>
                  </a:cubicBezTo>
                  <a:cubicBezTo>
                    <a:pt x="61" y="7"/>
                    <a:pt x="61" y="7"/>
                    <a:pt x="61" y="7"/>
                  </a:cubicBezTo>
                  <a:cubicBezTo>
                    <a:pt x="61" y="7"/>
                    <a:pt x="61" y="7"/>
                    <a:pt x="61" y="7"/>
                  </a:cubicBezTo>
                  <a:cubicBezTo>
                    <a:pt x="62" y="7"/>
                    <a:pt x="62" y="7"/>
                    <a:pt x="62" y="7"/>
                  </a:cubicBezTo>
                  <a:cubicBezTo>
                    <a:pt x="62" y="7"/>
                    <a:pt x="62" y="7"/>
                    <a:pt x="62" y="7"/>
                  </a:cubicBezTo>
                  <a:cubicBezTo>
                    <a:pt x="62" y="7"/>
                    <a:pt x="62" y="7"/>
                    <a:pt x="62" y="7"/>
                  </a:cubicBezTo>
                  <a:cubicBezTo>
                    <a:pt x="62" y="13"/>
                    <a:pt x="62" y="13"/>
                    <a:pt x="62" y="13"/>
                  </a:cubicBezTo>
                  <a:cubicBezTo>
                    <a:pt x="62" y="14"/>
                    <a:pt x="63" y="15"/>
                    <a:pt x="64" y="15"/>
                  </a:cubicBezTo>
                  <a:cubicBezTo>
                    <a:pt x="65" y="15"/>
                    <a:pt x="66" y="14"/>
                    <a:pt x="66" y="13"/>
                  </a:cubicBezTo>
                  <a:lnTo>
                    <a:pt x="66" y="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0" name="Freeform 44">
              <a:extLst>
                <a:ext uri="{FF2B5EF4-FFF2-40B4-BE49-F238E27FC236}">
                  <a16:creationId xmlns:a16="http://schemas.microsoft.com/office/drawing/2014/main" id="{E9A15F1E-61D0-41DD-A923-E6DD9AD2FCBC}"/>
                </a:ext>
              </a:extLst>
            </p:cNvPr>
            <p:cNvSpPr>
              <a:spLocks/>
            </p:cNvSpPr>
            <p:nvPr/>
          </p:nvSpPr>
          <p:spPr bwMode="auto">
            <a:xfrm>
              <a:off x="4891088" y="3225800"/>
              <a:ext cx="60325" cy="85725"/>
            </a:xfrm>
            <a:custGeom>
              <a:avLst/>
              <a:gdLst/>
              <a:ahLst/>
              <a:cxnLst>
                <a:cxn ang="0">
                  <a:pos x="10" y="0"/>
                </a:cxn>
                <a:cxn ang="0">
                  <a:pos x="8" y="7"/>
                </a:cxn>
                <a:cxn ang="0">
                  <a:pos x="1" y="16"/>
                </a:cxn>
                <a:cxn ang="0">
                  <a:pos x="1" y="19"/>
                </a:cxn>
                <a:cxn ang="0">
                  <a:pos x="4" y="19"/>
                </a:cxn>
                <a:cxn ang="0">
                  <a:pos x="13" y="10"/>
                </a:cxn>
                <a:cxn ang="0">
                  <a:pos x="13" y="9"/>
                </a:cxn>
                <a:cxn ang="0">
                  <a:pos x="14" y="4"/>
                </a:cxn>
                <a:cxn ang="0">
                  <a:pos x="13" y="2"/>
                </a:cxn>
                <a:cxn ang="0">
                  <a:pos x="10" y="0"/>
                </a:cxn>
              </a:cxnLst>
              <a:rect l="0" t="0" r="r" b="b"/>
              <a:pathLst>
                <a:path w="14" h="20">
                  <a:moveTo>
                    <a:pt x="10" y="0"/>
                  </a:moveTo>
                  <a:cubicBezTo>
                    <a:pt x="8" y="7"/>
                    <a:pt x="8" y="7"/>
                    <a:pt x="8" y="7"/>
                  </a:cubicBezTo>
                  <a:cubicBezTo>
                    <a:pt x="1" y="16"/>
                    <a:pt x="1" y="16"/>
                    <a:pt x="1" y="16"/>
                  </a:cubicBezTo>
                  <a:cubicBezTo>
                    <a:pt x="0" y="17"/>
                    <a:pt x="0" y="18"/>
                    <a:pt x="1" y="19"/>
                  </a:cubicBezTo>
                  <a:cubicBezTo>
                    <a:pt x="2" y="20"/>
                    <a:pt x="3" y="20"/>
                    <a:pt x="4" y="19"/>
                  </a:cubicBezTo>
                  <a:cubicBezTo>
                    <a:pt x="13" y="10"/>
                    <a:pt x="13" y="10"/>
                    <a:pt x="13" y="10"/>
                  </a:cubicBezTo>
                  <a:cubicBezTo>
                    <a:pt x="13" y="10"/>
                    <a:pt x="13" y="9"/>
                    <a:pt x="13" y="9"/>
                  </a:cubicBezTo>
                  <a:cubicBezTo>
                    <a:pt x="14" y="4"/>
                    <a:pt x="14" y="4"/>
                    <a:pt x="14" y="4"/>
                  </a:cubicBezTo>
                  <a:cubicBezTo>
                    <a:pt x="14" y="3"/>
                    <a:pt x="13" y="2"/>
                    <a:pt x="13" y="2"/>
                  </a:cubicBezTo>
                  <a:cubicBezTo>
                    <a:pt x="12" y="1"/>
                    <a:pt x="11" y="1"/>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1" name="Freeform 45">
              <a:extLst>
                <a:ext uri="{FF2B5EF4-FFF2-40B4-BE49-F238E27FC236}">
                  <a16:creationId xmlns:a16="http://schemas.microsoft.com/office/drawing/2014/main" id="{FEA4B7DF-2B3A-46B8-B1DE-658F85AC93C0}"/>
                </a:ext>
              </a:extLst>
            </p:cNvPr>
            <p:cNvSpPr>
              <a:spLocks/>
            </p:cNvSpPr>
            <p:nvPr/>
          </p:nvSpPr>
          <p:spPr bwMode="auto">
            <a:xfrm>
              <a:off x="4984750" y="3136900"/>
              <a:ext cx="55563" cy="33337"/>
            </a:xfrm>
            <a:custGeom>
              <a:avLst/>
              <a:gdLst/>
              <a:ahLst/>
              <a:cxnLst>
                <a:cxn ang="0">
                  <a:pos x="1" y="5"/>
                </a:cxn>
                <a:cxn ang="0">
                  <a:pos x="0" y="7"/>
                </a:cxn>
                <a:cxn ang="0">
                  <a:pos x="4" y="8"/>
                </a:cxn>
                <a:cxn ang="0">
                  <a:pos x="6" y="8"/>
                </a:cxn>
                <a:cxn ang="0">
                  <a:pos x="12" y="4"/>
                </a:cxn>
                <a:cxn ang="0">
                  <a:pos x="13" y="1"/>
                </a:cxn>
                <a:cxn ang="0">
                  <a:pos x="10" y="0"/>
                </a:cxn>
                <a:cxn ang="0">
                  <a:pos x="4" y="4"/>
                </a:cxn>
                <a:cxn ang="0">
                  <a:pos x="0" y="3"/>
                </a:cxn>
                <a:cxn ang="0">
                  <a:pos x="1" y="5"/>
                </a:cxn>
              </a:cxnLst>
              <a:rect l="0" t="0" r="r" b="b"/>
              <a:pathLst>
                <a:path w="13" h="8">
                  <a:moveTo>
                    <a:pt x="1" y="5"/>
                  </a:moveTo>
                  <a:cubicBezTo>
                    <a:pt x="0" y="6"/>
                    <a:pt x="0" y="7"/>
                    <a:pt x="0" y="7"/>
                  </a:cubicBezTo>
                  <a:cubicBezTo>
                    <a:pt x="4" y="8"/>
                    <a:pt x="4" y="8"/>
                    <a:pt x="4" y="8"/>
                  </a:cubicBezTo>
                  <a:cubicBezTo>
                    <a:pt x="5" y="8"/>
                    <a:pt x="5" y="8"/>
                    <a:pt x="6" y="8"/>
                  </a:cubicBezTo>
                  <a:cubicBezTo>
                    <a:pt x="12" y="4"/>
                    <a:pt x="12" y="4"/>
                    <a:pt x="12" y="4"/>
                  </a:cubicBezTo>
                  <a:cubicBezTo>
                    <a:pt x="13" y="3"/>
                    <a:pt x="13" y="2"/>
                    <a:pt x="13" y="1"/>
                  </a:cubicBezTo>
                  <a:cubicBezTo>
                    <a:pt x="12" y="0"/>
                    <a:pt x="11" y="0"/>
                    <a:pt x="10" y="0"/>
                  </a:cubicBezTo>
                  <a:cubicBezTo>
                    <a:pt x="4" y="4"/>
                    <a:pt x="4" y="4"/>
                    <a:pt x="4" y="4"/>
                  </a:cubicBezTo>
                  <a:cubicBezTo>
                    <a:pt x="0" y="3"/>
                    <a:pt x="0" y="3"/>
                    <a:pt x="0" y="3"/>
                  </a:cubicBezTo>
                  <a:cubicBezTo>
                    <a:pt x="0" y="3"/>
                    <a:pt x="1" y="4"/>
                    <a:pt x="1" y="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2" name="Freeform 46">
              <a:extLst>
                <a:ext uri="{FF2B5EF4-FFF2-40B4-BE49-F238E27FC236}">
                  <a16:creationId xmlns:a16="http://schemas.microsoft.com/office/drawing/2014/main" id="{EACB9CDD-AAE8-4FAB-8EEA-08146884BE47}"/>
                </a:ext>
              </a:extLst>
            </p:cNvPr>
            <p:cNvSpPr>
              <a:spLocks/>
            </p:cNvSpPr>
            <p:nvPr/>
          </p:nvSpPr>
          <p:spPr bwMode="auto">
            <a:xfrm>
              <a:off x="4954588" y="3076575"/>
              <a:ext cx="39688" cy="55562"/>
            </a:xfrm>
            <a:custGeom>
              <a:avLst/>
              <a:gdLst/>
              <a:ahLst/>
              <a:cxnLst>
                <a:cxn ang="0">
                  <a:pos x="5" y="12"/>
                </a:cxn>
                <a:cxn ang="0">
                  <a:pos x="9" y="6"/>
                </a:cxn>
                <a:cxn ang="0">
                  <a:pos x="5" y="1"/>
                </a:cxn>
                <a:cxn ang="0">
                  <a:pos x="0" y="6"/>
                </a:cxn>
                <a:cxn ang="0">
                  <a:pos x="5" y="12"/>
                </a:cxn>
              </a:cxnLst>
              <a:rect l="0" t="0" r="r" b="b"/>
              <a:pathLst>
                <a:path w="9" h="13">
                  <a:moveTo>
                    <a:pt x="5" y="12"/>
                  </a:moveTo>
                  <a:cubicBezTo>
                    <a:pt x="8" y="12"/>
                    <a:pt x="9" y="8"/>
                    <a:pt x="9" y="6"/>
                  </a:cubicBezTo>
                  <a:cubicBezTo>
                    <a:pt x="9" y="3"/>
                    <a:pt x="7" y="1"/>
                    <a:pt x="5" y="1"/>
                  </a:cubicBezTo>
                  <a:cubicBezTo>
                    <a:pt x="2" y="0"/>
                    <a:pt x="0" y="3"/>
                    <a:pt x="0" y="6"/>
                  </a:cubicBezTo>
                  <a:cubicBezTo>
                    <a:pt x="0" y="10"/>
                    <a:pt x="4" y="13"/>
                    <a:pt x="5" y="1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3" name="Freeform 47">
              <a:extLst>
                <a:ext uri="{FF2B5EF4-FFF2-40B4-BE49-F238E27FC236}">
                  <a16:creationId xmlns:a16="http://schemas.microsoft.com/office/drawing/2014/main" id="{BD80E2F4-D5B5-4017-B5DA-5F5025EA950A}"/>
                </a:ext>
              </a:extLst>
            </p:cNvPr>
            <p:cNvSpPr>
              <a:spLocks/>
            </p:cNvSpPr>
            <p:nvPr/>
          </p:nvSpPr>
          <p:spPr bwMode="auto">
            <a:xfrm>
              <a:off x="4886325" y="3132138"/>
              <a:ext cx="107950" cy="171450"/>
            </a:xfrm>
            <a:custGeom>
              <a:avLst/>
              <a:gdLst/>
              <a:ahLst/>
              <a:cxnLst>
                <a:cxn ang="0">
                  <a:pos x="3" y="9"/>
                </a:cxn>
                <a:cxn ang="0">
                  <a:pos x="3" y="9"/>
                </a:cxn>
                <a:cxn ang="0">
                  <a:pos x="9" y="4"/>
                </a:cxn>
                <a:cxn ang="0">
                  <a:pos x="14" y="5"/>
                </a:cxn>
                <a:cxn ang="0">
                  <a:pos x="12" y="5"/>
                </a:cxn>
                <a:cxn ang="0">
                  <a:pos x="9" y="17"/>
                </a:cxn>
                <a:cxn ang="0">
                  <a:pos x="10" y="18"/>
                </a:cxn>
                <a:cxn ang="0">
                  <a:pos x="14" y="22"/>
                </a:cxn>
                <a:cxn ang="0">
                  <a:pos x="19" y="28"/>
                </a:cxn>
                <a:cxn ang="0">
                  <a:pos x="18" y="37"/>
                </a:cxn>
                <a:cxn ang="0">
                  <a:pos x="20" y="40"/>
                </a:cxn>
                <a:cxn ang="0">
                  <a:pos x="23" y="38"/>
                </a:cxn>
                <a:cxn ang="0">
                  <a:pos x="24" y="28"/>
                </a:cxn>
                <a:cxn ang="0">
                  <a:pos x="24" y="25"/>
                </a:cxn>
                <a:cxn ang="0">
                  <a:pos x="19" y="19"/>
                </a:cxn>
                <a:cxn ang="0">
                  <a:pos x="22" y="5"/>
                </a:cxn>
                <a:cxn ang="0">
                  <a:pos x="22" y="2"/>
                </a:cxn>
                <a:cxn ang="0">
                  <a:pos x="22" y="3"/>
                </a:cxn>
                <a:cxn ang="0">
                  <a:pos x="20" y="8"/>
                </a:cxn>
                <a:cxn ang="0">
                  <a:pos x="21" y="3"/>
                </a:cxn>
                <a:cxn ang="0">
                  <a:pos x="21" y="2"/>
                </a:cxn>
                <a:cxn ang="0">
                  <a:pos x="21" y="2"/>
                </a:cxn>
                <a:cxn ang="0">
                  <a:pos x="20" y="1"/>
                </a:cxn>
                <a:cxn ang="0">
                  <a:pos x="19" y="2"/>
                </a:cxn>
                <a:cxn ang="0">
                  <a:pos x="20" y="3"/>
                </a:cxn>
                <a:cxn ang="0">
                  <a:pos x="19" y="8"/>
                </a:cxn>
                <a:cxn ang="0">
                  <a:pos x="17" y="0"/>
                </a:cxn>
                <a:cxn ang="0">
                  <a:pos x="17" y="0"/>
                </a:cxn>
                <a:cxn ang="0">
                  <a:pos x="15" y="0"/>
                </a:cxn>
                <a:cxn ang="0">
                  <a:pos x="8" y="0"/>
                </a:cxn>
                <a:cxn ang="0">
                  <a:pos x="0" y="6"/>
                </a:cxn>
                <a:cxn ang="0">
                  <a:pos x="0" y="9"/>
                </a:cxn>
                <a:cxn ang="0">
                  <a:pos x="3" y="9"/>
                </a:cxn>
              </a:cxnLst>
              <a:rect l="0" t="0" r="r" b="b"/>
              <a:pathLst>
                <a:path w="25" h="40">
                  <a:moveTo>
                    <a:pt x="3" y="9"/>
                  </a:moveTo>
                  <a:cubicBezTo>
                    <a:pt x="3" y="9"/>
                    <a:pt x="3" y="9"/>
                    <a:pt x="3" y="9"/>
                  </a:cubicBezTo>
                  <a:cubicBezTo>
                    <a:pt x="9" y="4"/>
                    <a:pt x="9" y="4"/>
                    <a:pt x="9" y="4"/>
                  </a:cubicBezTo>
                  <a:cubicBezTo>
                    <a:pt x="14" y="5"/>
                    <a:pt x="14" y="5"/>
                    <a:pt x="14" y="5"/>
                  </a:cubicBezTo>
                  <a:cubicBezTo>
                    <a:pt x="12" y="5"/>
                    <a:pt x="12" y="5"/>
                    <a:pt x="12" y="5"/>
                  </a:cubicBezTo>
                  <a:cubicBezTo>
                    <a:pt x="12" y="8"/>
                    <a:pt x="10" y="14"/>
                    <a:pt x="9" y="17"/>
                  </a:cubicBezTo>
                  <a:cubicBezTo>
                    <a:pt x="10" y="18"/>
                    <a:pt x="10" y="18"/>
                    <a:pt x="10" y="18"/>
                  </a:cubicBezTo>
                  <a:cubicBezTo>
                    <a:pt x="10" y="19"/>
                    <a:pt x="11" y="21"/>
                    <a:pt x="14" y="22"/>
                  </a:cubicBezTo>
                  <a:cubicBezTo>
                    <a:pt x="15" y="23"/>
                    <a:pt x="19" y="28"/>
                    <a:pt x="19" y="28"/>
                  </a:cubicBezTo>
                  <a:cubicBezTo>
                    <a:pt x="18" y="37"/>
                    <a:pt x="18" y="37"/>
                    <a:pt x="18" y="37"/>
                  </a:cubicBezTo>
                  <a:cubicBezTo>
                    <a:pt x="18" y="39"/>
                    <a:pt x="19" y="40"/>
                    <a:pt x="20" y="40"/>
                  </a:cubicBezTo>
                  <a:cubicBezTo>
                    <a:pt x="21" y="40"/>
                    <a:pt x="23" y="39"/>
                    <a:pt x="23" y="38"/>
                  </a:cubicBezTo>
                  <a:cubicBezTo>
                    <a:pt x="24" y="28"/>
                    <a:pt x="24" y="28"/>
                    <a:pt x="24" y="28"/>
                  </a:cubicBezTo>
                  <a:cubicBezTo>
                    <a:pt x="25" y="26"/>
                    <a:pt x="24" y="26"/>
                    <a:pt x="24" y="25"/>
                  </a:cubicBezTo>
                  <a:cubicBezTo>
                    <a:pt x="24" y="25"/>
                    <a:pt x="19" y="19"/>
                    <a:pt x="19" y="19"/>
                  </a:cubicBezTo>
                  <a:cubicBezTo>
                    <a:pt x="20" y="11"/>
                    <a:pt x="23" y="6"/>
                    <a:pt x="22" y="5"/>
                  </a:cubicBezTo>
                  <a:cubicBezTo>
                    <a:pt x="22" y="3"/>
                    <a:pt x="22" y="2"/>
                    <a:pt x="22" y="2"/>
                  </a:cubicBezTo>
                  <a:cubicBezTo>
                    <a:pt x="22" y="3"/>
                    <a:pt x="22" y="3"/>
                    <a:pt x="22" y="3"/>
                  </a:cubicBezTo>
                  <a:cubicBezTo>
                    <a:pt x="22" y="6"/>
                    <a:pt x="20" y="8"/>
                    <a:pt x="20" y="8"/>
                  </a:cubicBezTo>
                  <a:cubicBezTo>
                    <a:pt x="20" y="8"/>
                    <a:pt x="21" y="4"/>
                    <a:pt x="21" y="3"/>
                  </a:cubicBezTo>
                  <a:cubicBezTo>
                    <a:pt x="21" y="3"/>
                    <a:pt x="21" y="2"/>
                    <a:pt x="21" y="2"/>
                  </a:cubicBezTo>
                  <a:cubicBezTo>
                    <a:pt x="21" y="2"/>
                    <a:pt x="21" y="2"/>
                    <a:pt x="21" y="2"/>
                  </a:cubicBezTo>
                  <a:cubicBezTo>
                    <a:pt x="20" y="1"/>
                    <a:pt x="20" y="1"/>
                    <a:pt x="20" y="1"/>
                  </a:cubicBezTo>
                  <a:cubicBezTo>
                    <a:pt x="19" y="2"/>
                    <a:pt x="19" y="2"/>
                    <a:pt x="19" y="2"/>
                  </a:cubicBezTo>
                  <a:cubicBezTo>
                    <a:pt x="19" y="2"/>
                    <a:pt x="19" y="3"/>
                    <a:pt x="20" y="3"/>
                  </a:cubicBezTo>
                  <a:cubicBezTo>
                    <a:pt x="20" y="3"/>
                    <a:pt x="19" y="6"/>
                    <a:pt x="19" y="8"/>
                  </a:cubicBezTo>
                  <a:cubicBezTo>
                    <a:pt x="19" y="2"/>
                    <a:pt x="18" y="0"/>
                    <a:pt x="17" y="0"/>
                  </a:cubicBezTo>
                  <a:cubicBezTo>
                    <a:pt x="17" y="0"/>
                    <a:pt x="17" y="0"/>
                    <a:pt x="17" y="0"/>
                  </a:cubicBezTo>
                  <a:cubicBezTo>
                    <a:pt x="17" y="0"/>
                    <a:pt x="15" y="0"/>
                    <a:pt x="15" y="0"/>
                  </a:cubicBezTo>
                  <a:cubicBezTo>
                    <a:pt x="14" y="0"/>
                    <a:pt x="11" y="0"/>
                    <a:pt x="8" y="0"/>
                  </a:cubicBezTo>
                  <a:cubicBezTo>
                    <a:pt x="0" y="6"/>
                    <a:pt x="0" y="6"/>
                    <a:pt x="0" y="6"/>
                  </a:cubicBezTo>
                  <a:cubicBezTo>
                    <a:pt x="0" y="7"/>
                    <a:pt x="0" y="8"/>
                    <a:pt x="0" y="9"/>
                  </a:cubicBezTo>
                  <a:cubicBezTo>
                    <a:pt x="1" y="10"/>
                    <a:pt x="2" y="10"/>
                    <a:pt x="3"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84" name="Group 383">
            <a:extLst>
              <a:ext uri="{FF2B5EF4-FFF2-40B4-BE49-F238E27FC236}">
                <a16:creationId xmlns:a16="http://schemas.microsoft.com/office/drawing/2014/main" id="{90FAFFAB-5C78-4BE4-B674-3FAB53E2EF01}"/>
              </a:ext>
            </a:extLst>
          </p:cNvPr>
          <p:cNvGrpSpPr>
            <a:grpSpLocks noChangeAspect="1"/>
          </p:cNvGrpSpPr>
          <p:nvPr/>
        </p:nvGrpSpPr>
        <p:grpSpPr>
          <a:xfrm>
            <a:off x="5849059" y="2404204"/>
            <a:ext cx="492711" cy="457200"/>
            <a:chOff x="4581525" y="1828800"/>
            <a:chExt cx="352425" cy="327025"/>
          </a:xfrm>
          <a:solidFill>
            <a:schemeClr val="bg1"/>
          </a:solidFill>
        </p:grpSpPr>
        <p:sp>
          <p:nvSpPr>
            <p:cNvPr id="385" name="Freeform 19">
              <a:extLst>
                <a:ext uri="{FF2B5EF4-FFF2-40B4-BE49-F238E27FC236}">
                  <a16:creationId xmlns:a16="http://schemas.microsoft.com/office/drawing/2014/main" id="{0A57D0B1-F04E-4E0C-8F60-5E853BC4B850}"/>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6" name="Freeform 20">
              <a:extLst>
                <a:ext uri="{FF2B5EF4-FFF2-40B4-BE49-F238E27FC236}">
                  <a16:creationId xmlns:a16="http://schemas.microsoft.com/office/drawing/2014/main" id="{A24E842D-BE4D-41CC-A532-4FF614F10A2E}"/>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7" name="Freeform 21">
              <a:extLst>
                <a:ext uri="{FF2B5EF4-FFF2-40B4-BE49-F238E27FC236}">
                  <a16:creationId xmlns:a16="http://schemas.microsoft.com/office/drawing/2014/main" id="{3CA28F03-DD97-45F8-A721-60CF32B3A740}"/>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8" name="Freeform 22">
              <a:extLst>
                <a:ext uri="{FF2B5EF4-FFF2-40B4-BE49-F238E27FC236}">
                  <a16:creationId xmlns:a16="http://schemas.microsoft.com/office/drawing/2014/main" id="{A2848845-9D86-4089-8DA3-894CAA0B6450}"/>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9" name="Freeform 23">
              <a:extLst>
                <a:ext uri="{FF2B5EF4-FFF2-40B4-BE49-F238E27FC236}">
                  <a16:creationId xmlns:a16="http://schemas.microsoft.com/office/drawing/2014/main" id="{88005872-FB39-46EF-9622-C6474E9D5D29}"/>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0" name="Freeform 24">
              <a:extLst>
                <a:ext uri="{FF2B5EF4-FFF2-40B4-BE49-F238E27FC236}">
                  <a16:creationId xmlns:a16="http://schemas.microsoft.com/office/drawing/2014/main" id="{95F26F37-2E11-4D7F-B5A3-3175A2399C64}"/>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1" name="Freeform 25">
              <a:extLst>
                <a:ext uri="{FF2B5EF4-FFF2-40B4-BE49-F238E27FC236}">
                  <a16:creationId xmlns:a16="http://schemas.microsoft.com/office/drawing/2014/main" id="{2A456F40-A3E7-488C-BB6B-5DE6765E0E58}"/>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2" name="Freeform 26">
              <a:extLst>
                <a:ext uri="{FF2B5EF4-FFF2-40B4-BE49-F238E27FC236}">
                  <a16:creationId xmlns:a16="http://schemas.microsoft.com/office/drawing/2014/main" id="{8F5CF7D6-04BE-4171-98F3-E889A044D2D1}"/>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3" name="Freeform 27">
              <a:extLst>
                <a:ext uri="{FF2B5EF4-FFF2-40B4-BE49-F238E27FC236}">
                  <a16:creationId xmlns:a16="http://schemas.microsoft.com/office/drawing/2014/main" id="{AD0A3B20-AAE7-49AB-BAEB-A30B13E9A3D8}"/>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4" name="Freeform 28">
              <a:extLst>
                <a:ext uri="{FF2B5EF4-FFF2-40B4-BE49-F238E27FC236}">
                  <a16:creationId xmlns:a16="http://schemas.microsoft.com/office/drawing/2014/main" id="{6019A2A3-A86D-41A9-9C81-8F441BAFBA14}"/>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5" name="Freeform 29">
              <a:extLst>
                <a:ext uri="{FF2B5EF4-FFF2-40B4-BE49-F238E27FC236}">
                  <a16:creationId xmlns:a16="http://schemas.microsoft.com/office/drawing/2014/main" id="{2729030B-7E66-4965-8822-95EE4E6D6AB4}"/>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6" name="Freeform 30">
              <a:extLst>
                <a:ext uri="{FF2B5EF4-FFF2-40B4-BE49-F238E27FC236}">
                  <a16:creationId xmlns:a16="http://schemas.microsoft.com/office/drawing/2014/main" id="{1CF4987D-FB8E-4EC4-BE8F-835A05995404}"/>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7" name="Freeform 31">
              <a:extLst>
                <a:ext uri="{FF2B5EF4-FFF2-40B4-BE49-F238E27FC236}">
                  <a16:creationId xmlns:a16="http://schemas.microsoft.com/office/drawing/2014/main" id="{EA8357A5-6933-44DC-B7AF-46240FC37589}"/>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8" name="Freeform 32">
              <a:extLst>
                <a:ext uri="{FF2B5EF4-FFF2-40B4-BE49-F238E27FC236}">
                  <a16:creationId xmlns:a16="http://schemas.microsoft.com/office/drawing/2014/main" id="{D7404343-D389-4E32-8D18-F92FDF337E44}"/>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9" name="Freeform 33">
              <a:extLst>
                <a:ext uri="{FF2B5EF4-FFF2-40B4-BE49-F238E27FC236}">
                  <a16:creationId xmlns:a16="http://schemas.microsoft.com/office/drawing/2014/main" id="{940541C8-B25A-4F93-9581-E5D0179B607A}"/>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0" name="Freeform 34">
              <a:extLst>
                <a:ext uri="{FF2B5EF4-FFF2-40B4-BE49-F238E27FC236}">
                  <a16:creationId xmlns:a16="http://schemas.microsoft.com/office/drawing/2014/main" id="{DB861C97-8973-4802-A58C-C23D26B1CDF6}"/>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1" name="Freeform 35">
              <a:extLst>
                <a:ext uri="{FF2B5EF4-FFF2-40B4-BE49-F238E27FC236}">
                  <a16:creationId xmlns:a16="http://schemas.microsoft.com/office/drawing/2014/main" id="{C9B32B6B-9106-4AC6-97B1-A63F4D7DA1C7}"/>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02" name="Group 401">
            <a:extLst>
              <a:ext uri="{FF2B5EF4-FFF2-40B4-BE49-F238E27FC236}">
                <a16:creationId xmlns:a16="http://schemas.microsoft.com/office/drawing/2014/main" id="{E9EC7967-5A7D-4284-85B1-A129E878F948}"/>
              </a:ext>
            </a:extLst>
          </p:cNvPr>
          <p:cNvGrpSpPr>
            <a:grpSpLocks noChangeAspect="1"/>
          </p:cNvGrpSpPr>
          <p:nvPr/>
        </p:nvGrpSpPr>
        <p:grpSpPr>
          <a:xfrm>
            <a:off x="10209234" y="2403431"/>
            <a:ext cx="434427" cy="457200"/>
            <a:chOff x="3768725" y="2336800"/>
            <a:chExt cx="393700" cy="414338"/>
          </a:xfrm>
          <a:solidFill>
            <a:schemeClr val="bg1"/>
          </a:solidFill>
        </p:grpSpPr>
        <p:sp>
          <p:nvSpPr>
            <p:cNvPr id="403" name="Freeform 64">
              <a:extLst>
                <a:ext uri="{FF2B5EF4-FFF2-40B4-BE49-F238E27FC236}">
                  <a16:creationId xmlns:a16="http://schemas.microsoft.com/office/drawing/2014/main" id="{962D7236-F004-4CEF-8A80-F203FF6626BA}"/>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4" name="Oval 65">
              <a:extLst>
                <a:ext uri="{FF2B5EF4-FFF2-40B4-BE49-F238E27FC236}">
                  <a16:creationId xmlns:a16="http://schemas.microsoft.com/office/drawing/2014/main" id="{720F1539-51FB-43B9-A553-3F62F1B73F95}"/>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5" name="Freeform 66">
              <a:extLst>
                <a:ext uri="{FF2B5EF4-FFF2-40B4-BE49-F238E27FC236}">
                  <a16:creationId xmlns:a16="http://schemas.microsoft.com/office/drawing/2014/main" id="{6DC8FAD6-F608-4135-B356-D582223DA35C}"/>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6" name="Freeform 67">
              <a:extLst>
                <a:ext uri="{FF2B5EF4-FFF2-40B4-BE49-F238E27FC236}">
                  <a16:creationId xmlns:a16="http://schemas.microsoft.com/office/drawing/2014/main" id="{67C1B3CE-B564-4364-BDF1-1A5E2396BF4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7" name="Oval 68">
              <a:extLst>
                <a:ext uri="{FF2B5EF4-FFF2-40B4-BE49-F238E27FC236}">
                  <a16:creationId xmlns:a16="http://schemas.microsoft.com/office/drawing/2014/main" id="{DD20F7A7-0256-4C8D-8F18-82BDE8CBA04F}"/>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8" name="Freeform 69">
              <a:extLst>
                <a:ext uri="{FF2B5EF4-FFF2-40B4-BE49-F238E27FC236}">
                  <a16:creationId xmlns:a16="http://schemas.microsoft.com/office/drawing/2014/main" id="{951C185F-C5D4-4F84-BD54-7CF349141B34}"/>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9" name="Freeform 70">
              <a:extLst>
                <a:ext uri="{FF2B5EF4-FFF2-40B4-BE49-F238E27FC236}">
                  <a16:creationId xmlns:a16="http://schemas.microsoft.com/office/drawing/2014/main" id="{171927E0-FF95-49DA-BF44-FCF2698E1E55}"/>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0" name="Oval 71">
              <a:extLst>
                <a:ext uri="{FF2B5EF4-FFF2-40B4-BE49-F238E27FC236}">
                  <a16:creationId xmlns:a16="http://schemas.microsoft.com/office/drawing/2014/main" id="{1480071E-3CD4-47F0-AA41-A3B326E90A0F}"/>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 name="Freeform 72">
              <a:extLst>
                <a:ext uri="{FF2B5EF4-FFF2-40B4-BE49-F238E27FC236}">
                  <a16:creationId xmlns:a16="http://schemas.microsoft.com/office/drawing/2014/main" id="{A47F38E0-04DB-401D-94FD-BBF0EF67B75D}"/>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 name="Freeform 73">
              <a:extLst>
                <a:ext uri="{FF2B5EF4-FFF2-40B4-BE49-F238E27FC236}">
                  <a16:creationId xmlns:a16="http://schemas.microsoft.com/office/drawing/2014/main" id="{1567C29D-DC09-4A6C-9169-9DBE9D55C273}"/>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3" name="Freeform 74">
              <a:extLst>
                <a:ext uri="{FF2B5EF4-FFF2-40B4-BE49-F238E27FC236}">
                  <a16:creationId xmlns:a16="http://schemas.microsoft.com/office/drawing/2014/main" id="{25C52F70-EAB4-47DE-9503-67362B34CCB2}"/>
                </a:ext>
              </a:extLst>
            </p:cNvPr>
            <p:cNvSpPr>
              <a:spLocks noEditPoints="1"/>
            </p:cNvSpPr>
            <p:nvPr/>
          </p:nvSpPr>
          <p:spPr bwMode="auto">
            <a:xfrm>
              <a:off x="3768725" y="2547938"/>
              <a:ext cx="393700" cy="203200"/>
            </a:xfrm>
            <a:custGeom>
              <a:avLst/>
              <a:gdLst/>
              <a:ahLst/>
              <a:cxnLst>
                <a:cxn ang="0">
                  <a:pos x="175" y="4"/>
                </a:cxn>
                <a:cxn ang="0">
                  <a:pos x="175" y="3"/>
                </a:cxn>
                <a:cxn ang="0">
                  <a:pos x="175" y="2"/>
                </a:cxn>
                <a:cxn ang="0">
                  <a:pos x="175" y="2"/>
                </a:cxn>
                <a:cxn ang="0">
                  <a:pos x="175" y="0"/>
                </a:cxn>
                <a:cxn ang="0">
                  <a:pos x="0" y="0"/>
                </a:cxn>
                <a:cxn ang="0">
                  <a:pos x="0" y="5"/>
                </a:cxn>
                <a:cxn ang="0">
                  <a:pos x="0" y="5"/>
                </a:cxn>
                <a:cxn ang="0">
                  <a:pos x="88" y="90"/>
                </a:cxn>
                <a:cxn ang="0">
                  <a:pos x="175" y="5"/>
                </a:cxn>
                <a:cxn ang="0">
                  <a:pos x="175" y="5"/>
                </a:cxn>
                <a:cxn ang="0">
                  <a:pos x="175" y="4"/>
                </a:cxn>
                <a:cxn ang="0">
                  <a:pos x="130" y="8"/>
                </a:cxn>
                <a:cxn ang="0">
                  <a:pos x="126" y="38"/>
                </a:cxn>
                <a:cxn ang="0">
                  <a:pos x="91" y="32"/>
                </a:cxn>
                <a:cxn ang="0">
                  <a:pos x="91" y="8"/>
                </a:cxn>
                <a:cxn ang="0">
                  <a:pos x="130" y="8"/>
                </a:cxn>
                <a:cxn ang="0">
                  <a:pos x="28" y="55"/>
                </a:cxn>
                <a:cxn ang="0">
                  <a:pos x="8" y="8"/>
                </a:cxn>
                <a:cxn ang="0">
                  <a:pos x="36" y="8"/>
                </a:cxn>
                <a:cxn ang="0">
                  <a:pos x="41" y="42"/>
                </a:cxn>
                <a:cxn ang="0">
                  <a:pos x="28" y="55"/>
                </a:cxn>
                <a:cxn ang="0">
                  <a:pos x="35" y="62"/>
                </a:cxn>
                <a:cxn ang="0">
                  <a:pos x="44" y="50"/>
                </a:cxn>
                <a:cxn ang="0">
                  <a:pos x="60" y="77"/>
                </a:cxn>
                <a:cxn ang="0">
                  <a:pos x="35" y="62"/>
                </a:cxn>
                <a:cxn ang="0">
                  <a:pos x="83" y="79"/>
                </a:cxn>
                <a:cxn ang="0">
                  <a:pos x="51" y="46"/>
                </a:cxn>
                <a:cxn ang="0">
                  <a:pos x="83" y="40"/>
                </a:cxn>
                <a:cxn ang="0">
                  <a:pos x="83" y="79"/>
                </a:cxn>
                <a:cxn ang="0">
                  <a:pos x="83" y="32"/>
                </a:cxn>
                <a:cxn ang="0">
                  <a:pos x="49" y="39"/>
                </a:cxn>
                <a:cxn ang="0">
                  <a:pos x="44" y="8"/>
                </a:cxn>
                <a:cxn ang="0">
                  <a:pos x="83" y="8"/>
                </a:cxn>
                <a:cxn ang="0">
                  <a:pos x="83" y="32"/>
                </a:cxn>
                <a:cxn ang="0">
                  <a:pos x="91" y="81"/>
                </a:cxn>
                <a:cxn ang="0">
                  <a:pos x="91" y="40"/>
                </a:cxn>
                <a:cxn ang="0">
                  <a:pos x="123" y="46"/>
                </a:cxn>
                <a:cxn ang="0">
                  <a:pos x="91" y="81"/>
                </a:cxn>
                <a:cxn ang="0">
                  <a:pos x="115" y="77"/>
                </a:cxn>
                <a:cxn ang="0">
                  <a:pos x="131" y="50"/>
                </a:cxn>
                <a:cxn ang="0">
                  <a:pos x="139" y="63"/>
                </a:cxn>
                <a:cxn ang="0">
                  <a:pos x="115" y="77"/>
                </a:cxn>
                <a:cxn ang="0">
                  <a:pos x="146" y="56"/>
                </a:cxn>
                <a:cxn ang="0">
                  <a:pos x="133" y="42"/>
                </a:cxn>
                <a:cxn ang="0">
                  <a:pos x="138" y="8"/>
                </a:cxn>
                <a:cxn ang="0">
                  <a:pos x="167" y="8"/>
                </a:cxn>
                <a:cxn ang="0">
                  <a:pos x="146" y="56"/>
                </a:cxn>
              </a:cxnLst>
              <a:rect l="0" t="0" r="r" b="b"/>
              <a:pathLst>
                <a:path w="175" h="90">
                  <a:moveTo>
                    <a:pt x="175" y="4"/>
                  </a:moveTo>
                  <a:cubicBezTo>
                    <a:pt x="175" y="3"/>
                    <a:pt x="175" y="3"/>
                    <a:pt x="175" y="3"/>
                  </a:cubicBezTo>
                  <a:cubicBezTo>
                    <a:pt x="175" y="2"/>
                    <a:pt x="175" y="2"/>
                    <a:pt x="175" y="2"/>
                  </a:cubicBezTo>
                  <a:cubicBezTo>
                    <a:pt x="175" y="2"/>
                    <a:pt x="175" y="2"/>
                    <a:pt x="175" y="2"/>
                  </a:cubicBezTo>
                  <a:cubicBezTo>
                    <a:pt x="175" y="0"/>
                    <a:pt x="175" y="0"/>
                    <a:pt x="175" y="0"/>
                  </a:cubicBezTo>
                  <a:cubicBezTo>
                    <a:pt x="0" y="0"/>
                    <a:pt x="0" y="0"/>
                    <a:pt x="0" y="0"/>
                  </a:cubicBezTo>
                  <a:cubicBezTo>
                    <a:pt x="0" y="5"/>
                    <a:pt x="0" y="5"/>
                    <a:pt x="0" y="5"/>
                  </a:cubicBezTo>
                  <a:cubicBezTo>
                    <a:pt x="0" y="5"/>
                    <a:pt x="0" y="5"/>
                    <a:pt x="0" y="5"/>
                  </a:cubicBezTo>
                  <a:cubicBezTo>
                    <a:pt x="1" y="52"/>
                    <a:pt x="40" y="90"/>
                    <a:pt x="88" y="90"/>
                  </a:cubicBezTo>
                  <a:cubicBezTo>
                    <a:pt x="135" y="90"/>
                    <a:pt x="174" y="52"/>
                    <a:pt x="175" y="5"/>
                  </a:cubicBezTo>
                  <a:cubicBezTo>
                    <a:pt x="175" y="5"/>
                    <a:pt x="175" y="5"/>
                    <a:pt x="175" y="5"/>
                  </a:cubicBezTo>
                  <a:lnTo>
                    <a:pt x="175" y="4"/>
                  </a:lnTo>
                  <a:close/>
                  <a:moveTo>
                    <a:pt x="130" y="8"/>
                  </a:moveTo>
                  <a:cubicBezTo>
                    <a:pt x="130" y="17"/>
                    <a:pt x="128" y="28"/>
                    <a:pt x="126" y="38"/>
                  </a:cubicBezTo>
                  <a:cubicBezTo>
                    <a:pt x="116" y="34"/>
                    <a:pt x="103" y="32"/>
                    <a:pt x="91" y="32"/>
                  </a:cubicBezTo>
                  <a:cubicBezTo>
                    <a:pt x="91" y="8"/>
                    <a:pt x="91" y="8"/>
                    <a:pt x="91" y="8"/>
                  </a:cubicBezTo>
                  <a:lnTo>
                    <a:pt x="130" y="8"/>
                  </a:lnTo>
                  <a:close/>
                  <a:moveTo>
                    <a:pt x="28" y="55"/>
                  </a:moveTo>
                  <a:cubicBezTo>
                    <a:pt x="17" y="43"/>
                    <a:pt x="10" y="26"/>
                    <a:pt x="8" y="8"/>
                  </a:cubicBezTo>
                  <a:cubicBezTo>
                    <a:pt x="36" y="8"/>
                    <a:pt x="36" y="8"/>
                    <a:pt x="36" y="8"/>
                  </a:cubicBezTo>
                  <a:cubicBezTo>
                    <a:pt x="36" y="19"/>
                    <a:pt x="38" y="31"/>
                    <a:pt x="41" y="42"/>
                  </a:cubicBezTo>
                  <a:cubicBezTo>
                    <a:pt x="35" y="46"/>
                    <a:pt x="31" y="50"/>
                    <a:pt x="28" y="55"/>
                  </a:cubicBezTo>
                  <a:close/>
                  <a:moveTo>
                    <a:pt x="35" y="62"/>
                  </a:moveTo>
                  <a:cubicBezTo>
                    <a:pt x="36" y="57"/>
                    <a:pt x="39" y="53"/>
                    <a:pt x="44" y="50"/>
                  </a:cubicBezTo>
                  <a:cubicBezTo>
                    <a:pt x="48" y="61"/>
                    <a:pt x="53" y="70"/>
                    <a:pt x="60" y="77"/>
                  </a:cubicBezTo>
                  <a:cubicBezTo>
                    <a:pt x="51" y="74"/>
                    <a:pt x="42" y="69"/>
                    <a:pt x="35" y="62"/>
                  </a:cubicBezTo>
                  <a:close/>
                  <a:moveTo>
                    <a:pt x="83" y="79"/>
                  </a:moveTo>
                  <a:cubicBezTo>
                    <a:pt x="67" y="77"/>
                    <a:pt x="57" y="63"/>
                    <a:pt x="51" y="46"/>
                  </a:cubicBezTo>
                  <a:cubicBezTo>
                    <a:pt x="60" y="42"/>
                    <a:pt x="72" y="40"/>
                    <a:pt x="83" y="40"/>
                  </a:cubicBezTo>
                  <a:lnTo>
                    <a:pt x="83" y="79"/>
                  </a:lnTo>
                  <a:close/>
                  <a:moveTo>
                    <a:pt x="83" y="32"/>
                  </a:moveTo>
                  <a:cubicBezTo>
                    <a:pt x="72" y="32"/>
                    <a:pt x="59" y="34"/>
                    <a:pt x="49" y="39"/>
                  </a:cubicBezTo>
                  <a:cubicBezTo>
                    <a:pt x="46" y="28"/>
                    <a:pt x="44" y="17"/>
                    <a:pt x="44" y="8"/>
                  </a:cubicBezTo>
                  <a:cubicBezTo>
                    <a:pt x="83" y="8"/>
                    <a:pt x="83" y="8"/>
                    <a:pt x="83" y="8"/>
                  </a:cubicBezTo>
                  <a:lnTo>
                    <a:pt x="83" y="32"/>
                  </a:lnTo>
                  <a:close/>
                  <a:moveTo>
                    <a:pt x="91" y="81"/>
                  </a:moveTo>
                  <a:cubicBezTo>
                    <a:pt x="91" y="40"/>
                    <a:pt x="91" y="40"/>
                    <a:pt x="91" y="40"/>
                  </a:cubicBezTo>
                  <a:cubicBezTo>
                    <a:pt x="101" y="40"/>
                    <a:pt x="114" y="42"/>
                    <a:pt x="123" y="46"/>
                  </a:cubicBezTo>
                  <a:cubicBezTo>
                    <a:pt x="117" y="64"/>
                    <a:pt x="107" y="79"/>
                    <a:pt x="91" y="81"/>
                  </a:cubicBezTo>
                  <a:close/>
                  <a:moveTo>
                    <a:pt x="115" y="77"/>
                  </a:moveTo>
                  <a:cubicBezTo>
                    <a:pt x="122" y="70"/>
                    <a:pt x="127" y="61"/>
                    <a:pt x="131" y="50"/>
                  </a:cubicBezTo>
                  <a:cubicBezTo>
                    <a:pt x="136" y="54"/>
                    <a:pt x="139" y="58"/>
                    <a:pt x="139" y="63"/>
                  </a:cubicBezTo>
                  <a:cubicBezTo>
                    <a:pt x="132" y="69"/>
                    <a:pt x="124" y="74"/>
                    <a:pt x="115" y="77"/>
                  </a:cubicBezTo>
                  <a:close/>
                  <a:moveTo>
                    <a:pt x="146" y="56"/>
                  </a:moveTo>
                  <a:cubicBezTo>
                    <a:pt x="144" y="51"/>
                    <a:pt x="139" y="46"/>
                    <a:pt x="133" y="42"/>
                  </a:cubicBezTo>
                  <a:cubicBezTo>
                    <a:pt x="136" y="31"/>
                    <a:pt x="138" y="18"/>
                    <a:pt x="138" y="8"/>
                  </a:cubicBezTo>
                  <a:cubicBezTo>
                    <a:pt x="167" y="8"/>
                    <a:pt x="167" y="8"/>
                    <a:pt x="167" y="8"/>
                  </a:cubicBezTo>
                  <a:cubicBezTo>
                    <a:pt x="166" y="26"/>
                    <a:pt x="158" y="43"/>
                    <a:pt x="146"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4" name="Oval 75">
              <a:extLst>
                <a:ext uri="{FF2B5EF4-FFF2-40B4-BE49-F238E27FC236}">
                  <a16:creationId xmlns:a16="http://schemas.microsoft.com/office/drawing/2014/main" id="{2798CE9D-5126-4A1E-BB3A-5A1A05F2D99E}"/>
                </a:ext>
              </a:extLst>
            </p:cNvPr>
            <p:cNvSpPr>
              <a:spLocks noChangeArrowheads="1"/>
            </p:cNvSpPr>
            <p:nvPr/>
          </p:nvSpPr>
          <p:spPr bwMode="auto">
            <a:xfrm>
              <a:off x="3925888" y="2336800"/>
              <a:ext cx="74613" cy="8731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5" name="Freeform 76">
              <a:extLst>
                <a:ext uri="{FF2B5EF4-FFF2-40B4-BE49-F238E27FC236}">
                  <a16:creationId xmlns:a16="http://schemas.microsoft.com/office/drawing/2014/main" id="{C5512D73-772B-45F3-81B8-EDE37C4CDEC4}"/>
                </a:ext>
              </a:extLst>
            </p:cNvPr>
            <p:cNvSpPr>
              <a:spLocks/>
            </p:cNvSpPr>
            <p:nvPr/>
          </p:nvSpPr>
          <p:spPr bwMode="auto">
            <a:xfrm>
              <a:off x="3890963" y="2432050"/>
              <a:ext cx="146050" cy="104775"/>
            </a:xfrm>
            <a:custGeom>
              <a:avLst/>
              <a:gdLst/>
              <a:ahLst/>
              <a:cxnLst>
                <a:cxn ang="0">
                  <a:pos x="54" y="0"/>
                </a:cxn>
                <a:cxn ang="0">
                  <a:pos x="45" y="0"/>
                </a:cxn>
                <a:cxn ang="0">
                  <a:pos x="38" y="35"/>
                </a:cxn>
                <a:cxn ang="0">
                  <a:pos x="32" y="7"/>
                </a:cxn>
                <a:cxn ang="0">
                  <a:pos x="27" y="35"/>
                </a:cxn>
                <a:cxn ang="0">
                  <a:pos x="20" y="0"/>
                </a:cxn>
                <a:cxn ang="0">
                  <a:pos x="11" y="0"/>
                </a:cxn>
                <a:cxn ang="0">
                  <a:pos x="0" y="15"/>
                </a:cxn>
                <a:cxn ang="0">
                  <a:pos x="0" y="47"/>
                </a:cxn>
                <a:cxn ang="0">
                  <a:pos x="65" y="47"/>
                </a:cxn>
                <a:cxn ang="0">
                  <a:pos x="65" y="15"/>
                </a:cxn>
                <a:cxn ang="0">
                  <a:pos x="54" y="0"/>
                </a:cxn>
              </a:cxnLst>
              <a:rect l="0" t="0" r="r" b="b"/>
              <a:pathLst>
                <a:path w="65" h="47">
                  <a:moveTo>
                    <a:pt x="54" y="0"/>
                  </a:moveTo>
                  <a:cubicBezTo>
                    <a:pt x="45" y="0"/>
                    <a:pt x="45" y="0"/>
                    <a:pt x="45" y="0"/>
                  </a:cubicBezTo>
                  <a:cubicBezTo>
                    <a:pt x="38" y="35"/>
                    <a:pt x="38" y="35"/>
                    <a:pt x="38" y="35"/>
                  </a:cubicBezTo>
                  <a:cubicBezTo>
                    <a:pt x="32" y="7"/>
                    <a:pt x="32" y="7"/>
                    <a:pt x="32" y="7"/>
                  </a:cubicBezTo>
                  <a:cubicBezTo>
                    <a:pt x="27" y="35"/>
                    <a:pt x="27" y="35"/>
                    <a:pt x="27" y="35"/>
                  </a:cubicBezTo>
                  <a:cubicBezTo>
                    <a:pt x="20" y="0"/>
                    <a:pt x="20" y="0"/>
                    <a:pt x="20" y="0"/>
                  </a:cubicBezTo>
                  <a:cubicBezTo>
                    <a:pt x="11" y="0"/>
                    <a:pt x="11" y="0"/>
                    <a:pt x="11" y="0"/>
                  </a:cubicBezTo>
                  <a:cubicBezTo>
                    <a:pt x="5" y="0"/>
                    <a:pt x="0" y="7"/>
                    <a:pt x="0" y="15"/>
                  </a:cubicBezTo>
                  <a:cubicBezTo>
                    <a:pt x="0" y="47"/>
                    <a:pt x="0" y="47"/>
                    <a:pt x="0" y="47"/>
                  </a:cubicBezTo>
                  <a:cubicBezTo>
                    <a:pt x="65" y="47"/>
                    <a:pt x="65" y="47"/>
                    <a:pt x="65" y="47"/>
                  </a:cubicBezTo>
                  <a:cubicBezTo>
                    <a:pt x="65" y="15"/>
                    <a:pt x="65" y="15"/>
                    <a:pt x="65" y="15"/>
                  </a:cubicBezTo>
                  <a:cubicBezTo>
                    <a:pt x="65" y="7"/>
                    <a:pt x="60" y="0"/>
                    <a:pt x="5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6" name="Freeform 77">
              <a:extLst>
                <a:ext uri="{FF2B5EF4-FFF2-40B4-BE49-F238E27FC236}">
                  <a16:creationId xmlns:a16="http://schemas.microsoft.com/office/drawing/2014/main" id="{B3DE5ADF-3235-437E-AF6B-143C9D423710}"/>
                </a:ext>
              </a:extLst>
            </p:cNvPr>
            <p:cNvSpPr>
              <a:spLocks/>
            </p:cNvSpPr>
            <p:nvPr/>
          </p:nvSpPr>
          <p:spPr bwMode="auto">
            <a:xfrm>
              <a:off x="3952875" y="2432050"/>
              <a:ext cx="20638" cy="15875"/>
            </a:xfrm>
            <a:custGeom>
              <a:avLst/>
              <a:gdLst/>
              <a:ahLst/>
              <a:cxnLst>
                <a:cxn ang="0">
                  <a:pos x="13" y="3"/>
                </a:cxn>
                <a:cxn ang="0">
                  <a:pos x="10" y="0"/>
                </a:cxn>
                <a:cxn ang="0">
                  <a:pos x="6" y="0"/>
                </a:cxn>
                <a:cxn ang="0">
                  <a:pos x="6" y="0"/>
                </a:cxn>
                <a:cxn ang="0">
                  <a:pos x="3" y="0"/>
                </a:cxn>
                <a:cxn ang="0">
                  <a:pos x="0" y="3"/>
                </a:cxn>
                <a:cxn ang="0">
                  <a:pos x="6" y="10"/>
                </a:cxn>
                <a:cxn ang="0">
                  <a:pos x="13" y="3"/>
                </a:cxn>
                <a:cxn ang="0">
                  <a:pos x="13" y="3"/>
                </a:cxn>
              </a:cxnLst>
              <a:rect l="0" t="0" r="r" b="b"/>
              <a:pathLst>
                <a:path w="13" h="10">
                  <a:moveTo>
                    <a:pt x="13" y="3"/>
                  </a:moveTo>
                  <a:lnTo>
                    <a:pt x="10" y="0"/>
                  </a:lnTo>
                  <a:lnTo>
                    <a:pt x="6" y="0"/>
                  </a:lnTo>
                  <a:lnTo>
                    <a:pt x="6" y="0"/>
                  </a:lnTo>
                  <a:lnTo>
                    <a:pt x="3" y="0"/>
                  </a:lnTo>
                  <a:lnTo>
                    <a:pt x="0" y="3"/>
                  </a:lnTo>
                  <a:lnTo>
                    <a:pt x="6" y="10"/>
                  </a:lnTo>
                  <a:lnTo>
                    <a:pt x="13" y="3"/>
                  </a:lnTo>
                  <a:lnTo>
                    <a:pt x="13"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7" name="Oval 78">
              <a:extLst>
                <a:ext uri="{FF2B5EF4-FFF2-40B4-BE49-F238E27FC236}">
                  <a16:creationId xmlns:a16="http://schemas.microsoft.com/office/drawing/2014/main" id="{7BA23AE0-5815-4828-9DCA-B2A0BA293027}"/>
                </a:ext>
              </a:extLst>
            </p:cNvPr>
            <p:cNvSpPr>
              <a:spLocks noChangeArrowheads="1"/>
            </p:cNvSpPr>
            <p:nvPr/>
          </p:nvSpPr>
          <p:spPr bwMode="auto">
            <a:xfrm>
              <a:off x="4044950" y="2355850"/>
              <a:ext cx="68263" cy="77788"/>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8" name="Freeform 79">
              <a:extLst>
                <a:ext uri="{FF2B5EF4-FFF2-40B4-BE49-F238E27FC236}">
                  <a16:creationId xmlns:a16="http://schemas.microsoft.com/office/drawing/2014/main" id="{28032088-0D8F-4FEA-84A5-D11A0467156B}"/>
                </a:ext>
              </a:extLst>
            </p:cNvPr>
            <p:cNvSpPr>
              <a:spLocks/>
            </p:cNvSpPr>
            <p:nvPr/>
          </p:nvSpPr>
          <p:spPr bwMode="auto">
            <a:xfrm>
              <a:off x="4070350" y="2439988"/>
              <a:ext cx="17463" cy="14288"/>
            </a:xfrm>
            <a:custGeom>
              <a:avLst/>
              <a:gdLst/>
              <a:ahLst/>
              <a:cxnLst>
                <a:cxn ang="0">
                  <a:pos x="11" y="3"/>
                </a:cxn>
                <a:cxn ang="0">
                  <a:pos x="10" y="0"/>
                </a:cxn>
                <a:cxn ang="0">
                  <a:pos x="6" y="0"/>
                </a:cxn>
                <a:cxn ang="0">
                  <a:pos x="6" y="0"/>
                </a:cxn>
                <a:cxn ang="0">
                  <a:pos x="3" y="0"/>
                </a:cxn>
                <a:cxn ang="0">
                  <a:pos x="0" y="3"/>
                </a:cxn>
                <a:cxn ang="0">
                  <a:pos x="6" y="9"/>
                </a:cxn>
                <a:cxn ang="0">
                  <a:pos x="11" y="3"/>
                </a:cxn>
                <a:cxn ang="0">
                  <a:pos x="11" y="3"/>
                </a:cxn>
              </a:cxnLst>
              <a:rect l="0" t="0" r="r" b="b"/>
              <a:pathLst>
                <a:path w="11" h="9">
                  <a:moveTo>
                    <a:pt x="11" y="3"/>
                  </a:moveTo>
                  <a:lnTo>
                    <a:pt x="10" y="0"/>
                  </a:lnTo>
                  <a:lnTo>
                    <a:pt x="6" y="0"/>
                  </a:lnTo>
                  <a:lnTo>
                    <a:pt x="6" y="0"/>
                  </a:lnTo>
                  <a:lnTo>
                    <a:pt x="3" y="0"/>
                  </a:lnTo>
                  <a:lnTo>
                    <a:pt x="0" y="3"/>
                  </a:lnTo>
                  <a:lnTo>
                    <a:pt x="6" y="9"/>
                  </a:lnTo>
                  <a:lnTo>
                    <a:pt x="11" y="3"/>
                  </a:lnTo>
                  <a:lnTo>
                    <a:pt x="11"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9" name="Freeform 80">
              <a:extLst>
                <a:ext uri="{FF2B5EF4-FFF2-40B4-BE49-F238E27FC236}">
                  <a16:creationId xmlns:a16="http://schemas.microsoft.com/office/drawing/2014/main" id="{6975F81E-EED4-40FF-956E-C4D2BAE784D7}"/>
                </a:ext>
              </a:extLst>
            </p:cNvPr>
            <p:cNvSpPr>
              <a:spLocks/>
            </p:cNvSpPr>
            <p:nvPr/>
          </p:nvSpPr>
          <p:spPr bwMode="auto">
            <a:xfrm>
              <a:off x="4037013" y="2439988"/>
              <a:ext cx="109538" cy="96838"/>
            </a:xfrm>
            <a:custGeom>
              <a:avLst/>
              <a:gdLst/>
              <a:ahLst/>
              <a:cxnLst>
                <a:cxn ang="0">
                  <a:pos x="39" y="0"/>
                </a:cxn>
                <a:cxn ang="0">
                  <a:pos x="31" y="0"/>
                </a:cxn>
                <a:cxn ang="0">
                  <a:pos x="24" y="33"/>
                </a:cxn>
                <a:cxn ang="0">
                  <a:pos x="19" y="6"/>
                </a:cxn>
                <a:cxn ang="0">
                  <a:pos x="14" y="33"/>
                </a:cxn>
                <a:cxn ang="0">
                  <a:pos x="8" y="0"/>
                </a:cxn>
                <a:cxn ang="0">
                  <a:pos x="0" y="0"/>
                </a:cxn>
                <a:cxn ang="0">
                  <a:pos x="3" y="11"/>
                </a:cxn>
                <a:cxn ang="0">
                  <a:pos x="3" y="43"/>
                </a:cxn>
                <a:cxn ang="0">
                  <a:pos x="49" y="43"/>
                </a:cxn>
                <a:cxn ang="0">
                  <a:pos x="49" y="14"/>
                </a:cxn>
                <a:cxn ang="0">
                  <a:pos x="39" y="0"/>
                </a:cxn>
              </a:cxnLst>
              <a:rect l="0" t="0" r="r" b="b"/>
              <a:pathLst>
                <a:path w="49" h="43">
                  <a:moveTo>
                    <a:pt x="39" y="0"/>
                  </a:moveTo>
                  <a:cubicBezTo>
                    <a:pt x="31" y="0"/>
                    <a:pt x="31" y="0"/>
                    <a:pt x="31" y="0"/>
                  </a:cubicBezTo>
                  <a:cubicBezTo>
                    <a:pt x="24" y="33"/>
                    <a:pt x="24" y="33"/>
                    <a:pt x="24" y="33"/>
                  </a:cubicBezTo>
                  <a:cubicBezTo>
                    <a:pt x="19" y="6"/>
                    <a:pt x="19" y="6"/>
                    <a:pt x="19" y="6"/>
                  </a:cubicBezTo>
                  <a:cubicBezTo>
                    <a:pt x="14" y="33"/>
                    <a:pt x="14" y="33"/>
                    <a:pt x="14" y="33"/>
                  </a:cubicBezTo>
                  <a:cubicBezTo>
                    <a:pt x="8" y="0"/>
                    <a:pt x="8" y="0"/>
                    <a:pt x="8" y="0"/>
                  </a:cubicBezTo>
                  <a:cubicBezTo>
                    <a:pt x="0" y="0"/>
                    <a:pt x="0" y="0"/>
                    <a:pt x="0" y="0"/>
                  </a:cubicBezTo>
                  <a:cubicBezTo>
                    <a:pt x="2" y="3"/>
                    <a:pt x="3" y="7"/>
                    <a:pt x="3" y="11"/>
                  </a:cubicBezTo>
                  <a:cubicBezTo>
                    <a:pt x="3" y="43"/>
                    <a:pt x="3" y="43"/>
                    <a:pt x="3" y="43"/>
                  </a:cubicBezTo>
                  <a:cubicBezTo>
                    <a:pt x="49" y="43"/>
                    <a:pt x="49" y="43"/>
                    <a:pt x="49" y="43"/>
                  </a:cubicBezTo>
                  <a:cubicBezTo>
                    <a:pt x="49" y="14"/>
                    <a:pt x="49" y="14"/>
                    <a:pt x="49" y="14"/>
                  </a:cubicBezTo>
                  <a:cubicBezTo>
                    <a:pt x="49" y="6"/>
                    <a:pt x="44" y="0"/>
                    <a:pt x="3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0" name="Oval 81">
              <a:extLst>
                <a:ext uri="{FF2B5EF4-FFF2-40B4-BE49-F238E27FC236}">
                  <a16:creationId xmlns:a16="http://schemas.microsoft.com/office/drawing/2014/main" id="{D8A20FE8-DB8F-438A-9D98-32300ABE99EB}"/>
                </a:ext>
              </a:extLst>
            </p:cNvPr>
            <p:cNvSpPr>
              <a:spLocks noChangeArrowheads="1"/>
            </p:cNvSpPr>
            <p:nvPr/>
          </p:nvSpPr>
          <p:spPr bwMode="auto">
            <a:xfrm>
              <a:off x="3811588" y="2355850"/>
              <a:ext cx="69850" cy="809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1" name="Freeform 82">
              <a:extLst>
                <a:ext uri="{FF2B5EF4-FFF2-40B4-BE49-F238E27FC236}">
                  <a16:creationId xmlns:a16="http://schemas.microsoft.com/office/drawing/2014/main" id="{C68DE9F2-D028-4188-9E4D-5CF8484FBE63}"/>
                </a:ext>
              </a:extLst>
            </p:cNvPr>
            <p:cNvSpPr>
              <a:spLocks/>
            </p:cNvSpPr>
            <p:nvPr/>
          </p:nvSpPr>
          <p:spPr bwMode="auto">
            <a:xfrm>
              <a:off x="3836988" y="2439988"/>
              <a:ext cx="17463" cy="15875"/>
            </a:xfrm>
            <a:custGeom>
              <a:avLst/>
              <a:gdLst/>
              <a:ahLst/>
              <a:cxnLst>
                <a:cxn ang="0">
                  <a:pos x="0" y="3"/>
                </a:cxn>
                <a:cxn ang="0">
                  <a:pos x="3" y="0"/>
                </a:cxn>
                <a:cxn ang="0">
                  <a:pos x="5" y="0"/>
                </a:cxn>
                <a:cxn ang="0">
                  <a:pos x="5" y="0"/>
                </a:cxn>
                <a:cxn ang="0">
                  <a:pos x="10" y="0"/>
                </a:cxn>
                <a:cxn ang="0">
                  <a:pos x="11" y="3"/>
                </a:cxn>
                <a:cxn ang="0">
                  <a:pos x="5" y="10"/>
                </a:cxn>
                <a:cxn ang="0">
                  <a:pos x="0" y="3"/>
                </a:cxn>
                <a:cxn ang="0">
                  <a:pos x="0" y="3"/>
                </a:cxn>
              </a:cxnLst>
              <a:rect l="0" t="0" r="r" b="b"/>
              <a:pathLst>
                <a:path w="11" h="10">
                  <a:moveTo>
                    <a:pt x="0" y="3"/>
                  </a:moveTo>
                  <a:lnTo>
                    <a:pt x="3" y="0"/>
                  </a:lnTo>
                  <a:lnTo>
                    <a:pt x="5" y="0"/>
                  </a:lnTo>
                  <a:lnTo>
                    <a:pt x="5" y="0"/>
                  </a:lnTo>
                  <a:lnTo>
                    <a:pt x="10" y="0"/>
                  </a:lnTo>
                  <a:lnTo>
                    <a:pt x="11" y="3"/>
                  </a:lnTo>
                  <a:lnTo>
                    <a:pt x="5" y="10"/>
                  </a:lnTo>
                  <a:lnTo>
                    <a:pt x="0" y="3"/>
                  </a:lnTo>
                  <a:lnTo>
                    <a:pt x="0" y="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2" name="Freeform 83">
              <a:extLst>
                <a:ext uri="{FF2B5EF4-FFF2-40B4-BE49-F238E27FC236}">
                  <a16:creationId xmlns:a16="http://schemas.microsoft.com/office/drawing/2014/main" id="{7227373C-C358-4C1C-8862-520408421A67}"/>
                </a:ext>
              </a:extLst>
            </p:cNvPr>
            <p:cNvSpPr>
              <a:spLocks/>
            </p:cNvSpPr>
            <p:nvPr/>
          </p:nvSpPr>
          <p:spPr bwMode="auto">
            <a:xfrm>
              <a:off x="3779838" y="2439988"/>
              <a:ext cx="111125" cy="100013"/>
            </a:xfrm>
            <a:custGeom>
              <a:avLst/>
              <a:gdLst/>
              <a:ahLst/>
              <a:cxnLst>
                <a:cxn ang="0">
                  <a:pos x="10" y="0"/>
                </a:cxn>
                <a:cxn ang="0">
                  <a:pos x="18" y="0"/>
                </a:cxn>
                <a:cxn ang="0">
                  <a:pos x="25" y="33"/>
                </a:cxn>
                <a:cxn ang="0">
                  <a:pos x="29" y="7"/>
                </a:cxn>
                <a:cxn ang="0">
                  <a:pos x="34" y="33"/>
                </a:cxn>
                <a:cxn ang="0">
                  <a:pos x="41" y="0"/>
                </a:cxn>
                <a:cxn ang="0">
                  <a:pos x="49" y="0"/>
                </a:cxn>
                <a:cxn ang="0">
                  <a:pos x="46" y="12"/>
                </a:cxn>
                <a:cxn ang="0">
                  <a:pos x="46" y="44"/>
                </a:cxn>
                <a:cxn ang="0">
                  <a:pos x="0" y="44"/>
                </a:cxn>
                <a:cxn ang="0">
                  <a:pos x="0" y="15"/>
                </a:cxn>
                <a:cxn ang="0">
                  <a:pos x="10" y="0"/>
                </a:cxn>
              </a:cxnLst>
              <a:rect l="0" t="0" r="r" b="b"/>
              <a:pathLst>
                <a:path w="49" h="44">
                  <a:moveTo>
                    <a:pt x="10" y="0"/>
                  </a:moveTo>
                  <a:cubicBezTo>
                    <a:pt x="18" y="0"/>
                    <a:pt x="18" y="0"/>
                    <a:pt x="18" y="0"/>
                  </a:cubicBezTo>
                  <a:cubicBezTo>
                    <a:pt x="25" y="33"/>
                    <a:pt x="25" y="33"/>
                    <a:pt x="25" y="33"/>
                  </a:cubicBezTo>
                  <a:cubicBezTo>
                    <a:pt x="29" y="7"/>
                    <a:pt x="29" y="7"/>
                    <a:pt x="29" y="7"/>
                  </a:cubicBezTo>
                  <a:cubicBezTo>
                    <a:pt x="34" y="33"/>
                    <a:pt x="34" y="33"/>
                    <a:pt x="34" y="33"/>
                  </a:cubicBezTo>
                  <a:cubicBezTo>
                    <a:pt x="41" y="0"/>
                    <a:pt x="41" y="0"/>
                    <a:pt x="41" y="0"/>
                  </a:cubicBezTo>
                  <a:cubicBezTo>
                    <a:pt x="49" y="0"/>
                    <a:pt x="49" y="0"/>
                    <a:pt x="49" y="0"/>
                  </a:cubicBezTo>
                  <a:cubicBezTo>
                    <a:pt x="47" y="3"/>
                    <a:pt x="46" y="7"/>
                    <a:pt x="46" y="12"/>
                  </a:cubicBezTo>
                  <a:cubicBezTo>
                    <a:pt x="46" y="44"/>
                    <a:pt x="46" y="44"/>
                    <a:pt x="46" y="44"/>
                  </a:cubicBezTo>
                  <a:cubicBezTo>
                    <a:pt x="0" y="44"/>
                    <a:pt x="0" y="44"/>
                    <a:pt x="0" y="44"/>
                  </a:cubicBezTo>
                  <a:cubicBezTo>
                    <a:pt x="0" y="15"/>
                    <a:pt x="0" y="15"/>
                    <a:pt x="0" y="15"/>
                  </a:cubicBezTo>
                  <a:cubicBezTo>
                    <a:pt x="0" y="7"/>
                    <a:pt x="4" y="0"/>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423" name="Group 422">
            <a:extLst>
              <a:ext uri="{FF2B5EF4-FFF2-40B4-BE49-F238E27FC236}">
                <a16:creationId xmlns:a16="http://schemas.microsoft.com/office/drawing/2014/main" id="{0A2AF90D-881F-444D-92E8-4283E1A51A7A}"/>
              </a:ext>
            </a:extLst>
          </p:cNvPr>
          <p:cNvGrpSpPr>
            <a:grpSpLocks noChangeAspect="1"/>
          </p:cNvGrpSpPr>
          <p:nvPr/>
        </p:nvGrpSpPr>
        <p:grpSpPr>
          <a:xfrm>
            <a:off x="3837457" y="2398031"/>
            <a:ext cx="497841" cy="457200"/>
            <a:chOff x="2828925" y="2020888"/>
            <a:chExt cx="311151" cy="285750"/>
          </a:xfrm>
          <a:solidFill>
            <a:schemeClr val="bg1"/>
          </a:solidFill>
        </p:grpSpPr>
        <p:sp>
          <p:nvSpPr>
            <p:cNvPr id="424" name="Freeform 5">
              <a:extLst>
                <a:ext uri="{FF2B5EF4-FFF2-40B4-BE49-F238E27FC236}">
                  <a16:creationId xmlns:a16="http://schemas.microsoft.com/office/drawing/2014/main" id="{2B0C4B13-91CF-45D8-B194-01637A78F5F8}"/>
                </a:ext>
              </a:extLst>
            </p:cNvPr>
            <p:cNvSpPr>
              <a:spLocks/>
            </p:cNvSpPr>
            <p:nvPr/>
          </p:nvSpPr>
          <p:spPr bwMode="auto">
            <a:xfrm>
              <a:off x="2992438" y="2020888"/>
              <a:ext cx="147638" cy="106363"/>
            </a:xfrm>
            <a:custGeom>
              <a:avLst/>
              <a:gdLst/>
              <a:ahLst/>
              <a:cxnLst>
                <a:cxn ang="0">
                  <a:pos x="120" y="0"/>
                </a:cxn>
                <a:cxn ang="0">
                  <a:pos x="19" y="0"/>
                </a:cxn>
                <a:cxn ang="0">
                  <a:pos x="0" y="18"/>
                </a:cxn>
                <a:cxn ang="0">
                  <a:pos x="0" y="32"/>
                </a:cxn>
                <a:cxn ang="0">
                  <a:pos x="11" y="32"/>
                </a:cxn>
                <a:cxn ang="0">
                  <a:pos x="11" y="18"/>
                </a:cxn>
                <a:cxn ang="0">
                  <a:pos x="19" y="11"/>
                </a:cxn>
                <a:cxn ang="0">
                  <a:pos x="120" y="11"/>
                </a:cxn>
                <a:cxn ang="0">
                  <a:pos x="127" y="18"/>
                </a:cxn>
                <a:cxn ang="0">
                  <a:pos x="127" y="81"/>
                </a:cxn>
                <a:cxn ang="0">
                  <a:pos x="120" y="88"/>
                </a:cxn>
                <a:cxn ang="0">
                  <a:pos x="107" y="88"/>
                </a:cxn>
                <a:cxn ang="0">
                  <a:pos x="107" y="99"/>
                </a:cxn>
                <a:cxn ang="0">
                  <a:pos x="120" y="99"/>
                </a:cxn>
                <a:cxn ang="0">
                  <a:pos x="138" y="81"/>
                </a:cxn>
                <a:cxn ang="0">
                  <a:pos x="138" y="18"/>
                </a:cxn>
                <a:cxn ang="0">
                  <a:pos x="120" y="0"/>
                </a:cxn>
              </a:cxnLst>
              <a:rect l="0" t="0" r="r" b="b"/>
              <a:pathLst>
                <a:path w="138" h="99">
                  <a:moveTo>
                    <a:pt x="120" y="0"/>
                  </a:moveTo>
                  <a:cubicBezTo>
                    <a:pt x="19" y="0"/>
                    <a:pt x="19" y="0"/>
                    <a:pt x="19" y="0"/>
                  </a:cubicBezTo>
                  <a:cubicBezTo>
                    <a:pt x="9" y="0"/>
                    <a:pt x="0" y="8"/>
                    <a:pt x="0" y="18"/>
                  </a:cubicBezTo>
                  <a:cubicBezTo>
                    <a:pt x="0" y="32"/>
                    <a:pt x="0" y="32"/>
                    <a:pt x="0" y="32"/>
                  </a:cubicBezTo>
                  <a:cubicBezTo>
                    <a:pt x="11" y="32"/>
                    <a:pt x="11" y="32"/>
                    <a:pt x="11" y="32"/>
                  </a:cubicBezTo>
                  <a:cubicBezTo>
                    <a:pt x="11" y="18"/>
                    <a:pt x="11" y="18"/>
                    <a:pt x="11" y="18"/>
                  </a:cubicBezTo>
                  <a:cubicBezTo>
                    <a:pt x="11" y="14"/>
                    <a:pt x="15" y="11"/>
                    <a:pt x="19" y="11"/>
                  </a:cubicBezTo>
                  <a:cubicBezTo>
                    <a:pt x="120" y="11"/>
                    <a:pt x="120" y="11"/>
                    <a:pt x="120" y="11"/>
                  </a:cubicBezTo>
                  <a:cubicBezTo>
                    <a:pt x="124" y="11"/>
                    <a:pt x="127" y="14"/>
                    <a:pt x="127" y="18"/>
                  </a:cubicBezTo>
                  <a:cubicBezTo>
                    <a:pt x="127" y="81"/>
                    <a:pt x="127" y="81"/>
                    <a:pt x="127" y="81"/>
                  </a:cubicBezTo>
                  <a:cubicBezTo>
                    <a:pt x="127" y="85"/>
                    <a:pt x="124" y="88"/>
                    <a:pt x="120" y="88"/>
                  </a:cubicBezTo>
                  <a:cubicBezTo>
                    <a:pt x="107" y="88"/>
                    <a:pt x="107" y="88"/>
                    <a:pt x="107" y="88"/>
                  </a:cubicBezTo>
                  <a:cubicBezTo>
                    <a:pt x="107" y="99"/>
                    <a:pt x="107" y="99"/>
                    <a:pt x="107" y="99"/>
                  </a:cubicBezTo>
                  <a:cubicBezTo>
                    <a:pt x="120" y="99"/>
                    <a:pt x="120" y="99"/>
                    <a:pt x="120" y="99"/>
                  </a:cubicBezTo>
                  <a:cubicBezTo>
                    <a:pt x="130" y="99"/>
                    <a:pt x="138" y="91"/>
                    <a:pt x="138" y="81"/>
                  </a:cubicBezTo>
                  <a:cubicBezTo>
                    <a:pt x="138" y="18"/>
                    <a:pt x="138" y="18"/>
                    <a:pt x="138" y="18"/>
                  </a:cubicBezTo>
                  <a:cubicBezTo>
                    <a:pt x="138" y="8"/>
                    <a:pt x="130" y="0"/>
                    <a:pt x="1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5" name="Freeform 6">
              <a:extLst>
                <a:ext uri="{FF2B5EF4-FFF2-40B4-BE49-F238E27FC236}">
                  <a16:creationId xmlns:a16="http://schemas.microsoft.com/office/drawing/2014/main" id="{A8EBBF15-3C05-4F4C-97B3-4A56F3F8BB6B}"/>
                </a:ext>
              </a:extLst>
            </p:cNvPr>
            <p:cNvSpPr>
              <a:spLocks/>
            </p:cNvSpPr>
            <p:nvPr/>
          </p:nvSpPr>
          <p:spPr bwMode="auto">
            <a:xfrm>
              <a:off x="2954338" y="2058988"/>
              <a:ext cx="147638" cy="107950"/>
            </a:xfrm>
            <a:custGeom>
              <a:avLst/>
              <a:gdLst/>
              <a:ahLst/>
              <a:cxnLst>
                <a:cxn ang="0">
                  <a:pos x="119" y="0"/>
                </a:cxn>
                <a:cxn ang="0">
                  <a:pos x="18" y="0"/>
                </a:cxn>
                <a:cxn ang="0">
                  <a:pos x="0" y="19"/>
                </a:cxn>
                <a:cxn ang="0">
                  <a:pos x="0" y="44"/>
                </a:cxn>
                <a:cxn ang="0">
                  <a:pos x="11" y="38"/>
                </a:cxn>
                <a:cxn ang="0">
                  <a:pos x="11" y="19"/>
                </a:cxn>
                <a:cxn ang="0">
                  <a:pos x="18" y="11"/>
                </a:cxn>
                <a:cxn ang="0">
                  <a:pos x="119" y="11"/>
                </a:cxn>
                <a:cxn ang="0">
                  <a:pos x="126" y="19"/>
                </a:cxn>
                <a:cxn ang="0">
                  <a:pos x="126" y="81"/>
                </a:cxn>
                <a:cxn ang="0">
                  <a:pos x="119" y="89"/>
                </a:cxn>
                <a:cxn ang="0">
                  <a:pos x="18" y="89"/>
                </a:cxn>
                <a:cxn ang="0">
                  <a:pos x="11" y="81"/>
                </a:cxn>
                <a:cxn ang="0">
                  <a:pos x="11" y="65"/>
                </a:cxn>
                <a:cxn ang="0">
                  <a:pos x="0" y="70"/>
                </a:cxn>
                <a:cxn ang="0">
                  <a:pos x="0" y="81"/>
                </a:cxn>
                <a:cxn ang="0">
                  <a:pos x="18" y="100"/>
                </a:cxn>
                <a:cxn ang="0">
                  <a:pos x="119" y="100"/>
                </a:cxn>
                <a:cxn ang="0">
                  <a:pos x="137" y="81"/>
                </a:cxn>
                <a:cxn ang="0">
                  <a:pos x="137" y="19"/>
                </a:cxn>
                <a:cxn ang="0">
                  <a:pos x="119" y="0"/>
                </a:cxn>
              </a:cxnLst>
              <a:rect l="0" t="0" r="r" b="b"/>
              <a:pathLst>
                <a:path w="137" h="100">
                  <a:moveTo>
                    <a:pt x="119" y="0"/>
                  </a:moveTo>
                  <a:cubicBezTo>
                    <a:pt x="18" y="0"/>
                    <a:pt x="18" y="0"/>
                    <a:pt x="18" y="0"/>
                  </a:cubicBezTo>
                  <a:cubicBezTo>
                    <a:pt x="8" y="0"/>
                    <a:pt x="0" y="9"/>
                    <a:pt x="0" y="19"/>
                  </a:cubicBezTo>
                  <a:cubicBezTo>
                    <a:pt x="0" y="44"/>
                    <a:pt x="0" y="44"/>
                    <a:pt x="0" y="44"/>
                  </a:cubicBezTo>
                  <a:cubicBezTo>
                    <a:pt x="11" y="38"/>
                    <a:pt x="11" y="38"/>
                    <a:pt x="11" y="38"/>
                  </a:cubicBezTo>
                  <a:cubicBezTo>
                    <a:pt x="11" y="19"/>
                    <a:pt x="11" y="19"/>
                    <a:pt x="11" y="19"/>
                  </a:cubicBezTo>
                  <a:cubicBezTo>
                    <a:pt x="11" y="15"/>
                    <a:pt x="14" y="11"/>
                    <a:pt x="18" y="11"/>
                  </a:cubicBezTo>
                  <a:cubicBezTo>
                    <a:pt x="119" y="11"/>
                    <a:pt x="119" y="11"/>
                    <a:pt x="119" y="11"/>
                  </a:cubicBezTo>
                  <a:cubicBezTo>
                    <a:pt x="123" y="11"/>
                    <a:pt x="126" y="15"/>
                    <a:pt x="126" y="19"/>
                  </a:cubicBezTo>
                  <a:cubicBezTo>
                    <a:pt x="126" y="81"/>
                    <a:pt x="126" y="81"/>
                    <a:pt x="126" y="81"/>
                  </a:cubicBezTo>
                  <a:cubicBezTo>
                    <a:pt x="126" y="85"/>
                    <a:pt x="123" y="89"/>
                    <a:pt x="119" y="89"/>
                  </a:cubicBezTo>
                  <a:cubicBezTo>
                    <a:pt x="18" y="89"/>
                    <a:pt x="18" y="89"/>
                    <a:pt x="18" y="89"/>
                  </a:cubicBezTo>
                  <a:cubicBezTo>
                    <a:pt x="14" y="89"/>
                    <a:pt x="11" y="85"/>
                    <a:pt x="11" y="81"/>
                  </a:cubicBezTo>
                  <a:cubicBezTo>
                    <a:pt x="11" y="65"/>
                    <a:pt x="11" y="65"/>
                    <a:pt x="11" y="65"/>
                  </a:cubicBezTo>
                  <a:cubicBezTo>
                    <a:pt x="0" y="70"/>
                    <a:pt x="0" y="70"/>
                    <a:pt x="0" y="70"/>
                  </a:cubicBezTo>
                  <a:cubicBezTo>
                    <a:pt x="0" y="81"/>
                    <a:pt x="0" y="81"/>
                    <a:pt x="0" y="81"/>
                  </a:cubicBezTo>
                  <a:cubicBezTo>
                    <a:pt x="0" y="91"/>
                    <a:pt x="8" y="100"/>
                    <a:pt x="18" y="100"/>
                  </a:cubicBezTo>
                  <a:cubicBezTo>
                    <a:pt x="119" y="100"/>
                    <a:pt x="119" y="100"/>
                    <a:pt x="119" y="100"/>
                  </a:cubicBezTo>
                  <a:cubicBezTo>
                    <a:pt x="129" y="100"/>
                    <a:pt x="137" y="91"/>
                    <a:pt x="137" y="81"/>
                  </a:cubicBezTo>
                  <a:cubicBezTo>
                    <a:pt x="137" y="19"/>
                    <a:pt x="137" y="19"/>
                    <a:pt x="137" y="19"/>
                  </a:cubicBezTo>
                  <a:cubicBezTo>
                    <a:pt x="137" y="9"/>
                    <a:pt x="129" y="0"/>
                    <a:pt x="119"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6" name="Oval 7">
              <a:extLst>
                <a:ext uri="{FF2B5EF4-FFF2-40B4-BE49-F238E27FC236}">
                  <a16:creationId xmlns:a16="http://schemas.microsoft.com/office/drawing/2014/main" id="{BD1EA559-B96C-41C4-9480-7081C4CDE8FE}"/>
                </a:ext>
              </a:extLst>
            </p:cNvPr>
            <p:cNvSpPr>
              <a:spLocks noChangeArrowheads="1"/>
            </p:cNvSpPr>
            <p:nvPr/>
          </p:nvSpPr>
          <p:spPr bwMode="auto">
            <a:xfrm>
              <a:off x="2854325" y="2078038"/>
              <a:ext cx="47625" cy="476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7" name="Freeform 8">
              <a:extLst>
                <a:ext uri="{FF2B5EF4-FFF2-40B4-BE49-F238E27FC236}">
                  <a16:creationId xmlns:a16="http://schemas.microsoft.com/office/drawing/2014/main" id="{FEEA860C-8B9B-4B86-834A-FCCA8E01ED0B}"/>
                </a:ext>
              </a:extLst>
            </p:cNvPr>
            <p:cNvSpPr>
              <a:spLocks/>
            </p:cNvSpPr>
            <p:nvPr/>
          </p:nvSpPr>
          <p:spPr bwMode="auto">
            <a:xfrm>
              <a:off x="2828925" y="2101850"/>
              <a:ext cx="152400" cy="204788"/>
            </a:xfrm>
            <a:custGeom>
              <a:avLst/>
              <a:gdLst/>
              <a:ahLst/>
              <a:cxnLst>
                <a:cxn ang="0">
                  <a:pos x="140" y="7"/>
                </a:cxn>
                <a:cxn ang="0">
                  <a:pos x="138" y="4"/>
                </a:cxn>
                <a:cxn ang="0">
                  <a:pos x="128" y="2"/>
                </a:cxn>
                <a:cxn ang="0">
                  <a:pos x="72" y="31"/>
                </a:cxn>
                <a:cxn ang="0">
                  <a:pos x="72" y="31"/>
                </a:cxn>
                <a:cxn ang="0">
                  <a:pos x="58" y="31"/>
                </a:cxn>
                <a:cxn ang="0">
                  <a:pos x="41" y="31"/>
                </a:cxn>
                <a:cxn ang="0">
                  <a:pos x="37" y="31"/>
                </a:cxn>
                <a:cxn ang="0">
                  <a:pos x="33" y="31"/>
                </a:cxn>
                <a:cxn ang="0">
                  <a:pos x="9" y="31"/>
                </a:cxn>
                <a:cxn ang="0">
                  <a:pos x="5" y="34"/>
                </a:cxn>
                <a:cxn ang="0">
                  <a:pos x="1" y="40"/>
                </a:cxn>
                <a:cxn ang="0">
                  <a:pos x="0" y="103"/>
                </a:cxn>
                <a:cxn ang="0">
                  <a:pos x="6" y="110"/>
                </a:cxn>
                <a:cxn ang="0">
                  <a:pos x="9" y="110"/>
                </a:cxn>
                <a:cxn ang="0">
                  <a:pos x="15" y="103"/>
                </a:cxn>
                <a:cxn ang="0">
                  <a:pos x="16" y="57"/>
                </a:cxn>
                <a:cxn ang="0">
                  <a:pos x="18" y="57"/>
                </a:cxn>
                <a:cxn ang="0">
                  <a:pos x="18" y="96"/>
                </a:cxn>
                <a:cxn ang="0">
                  <a:pos x="18" y="98"/>
                </a:cxn>
                <a:cxn ang="0">
                  <a:pos x="18" y="180"/>
                </a:cxn>
                <a:cxn ang="0">
                  <a:pos x="27" y="190"/>
                </a:cxn>
                <a:cxn ang="0">
                  <a:pos x="32" y="190"/>
                </a:cxn>
                <a:cxn ang="0">
                  <a:pos x="41" y="180"/>
                </a:cxn>
                <a:cxn ang="0">
                  <a:pos x="41" y="117"/>
                </a:cxn>
                <a:cxn ang="0">
                  <a:pos x="49" y="117"/>
                </a:cxn>
                <a:cxn ang="0">
                  <a:pos x="49" y="180"/>
                </a:cxn>
                <a:cxn ang="0">
                  <a:pos x="59" y="190"/>
                </a:cxn>
                <a:cxn ang="0">
                  <a:pos x="63" y="190"/>
                </a:cxn>
                <a:cxn ang="0">
                  <a:pos x="72" y="180"/>
                </a:cxn>
                <a:cxn ang="0">
                  <a:pos x="72" y="98"/>
                </a:cxn>
                <a:cxn ang="0">
                  <a:pos x="72" y="96"/>
                </a:cxn>
                <a:cxn ang="0">
                  <a:pos x="72" y="55"/>
                </a:cxn>
                <a:cxn ang="0">
                  <a:pos x="79" y="45"/>
                </a:cxn>
                <a:cxn ang="0">
                  <a:pos x="135" y="16"/>
                </a:cxn>
                <a:cxn ang="0">
                  <a:pos x="140" y="7"/>
                </a:cxn>
              </a:cxnLst>
              <a:rect l="0" t="0" r="r" b="b"/>
              <a:pathLst>
                <a:path w="141" h="190">
                  <a:moveTo>
                    <a:pt x="140" y="7"/>
                  </a:moveTo>
                  <a:cubicBezTo>
                    <a:pt x="138" y="4"/>
                    <a:pt x="138" y="4"/>
                    <a:pt x="138" y="4"/>
                  </a:cubicBezTo>
                  <a:cubicBezTo>
                    <a:pt x="137" y="1"/>
                    <a:pt x="132" y="0"/>
                    <a:pt x="128" y="2"/>
                  </a:cubicBezTo>
                  <a:cubicBezTo>
                    <a:pt x="72" y="31"/>
                    <a:pt x="72" y="31"/>
                    <a:pt x="72" y="31"/>
                  </a:cubicBezTo>
                  <a:cubicBezTo>
                    <a:pt x="72" y="31"/>
                    <a:pt x="72" y="31"/>
                    <a:pt x="72" y="31"/>
                  </a:cubicBezTo>
                  <a:cubicBezTo>
                    <a:pt x="58" y="31"/>
                    <a:pt x="58" y="31"/>
                    <a:pt x="58" y="31"/>
                  </a:cubicBezTo>
                  <a:cubicBezTo>
                    <a:pt x="41" y="31"/>
                    <a:pt x="41" y="31"/>
                    <a:pt x="41" y="31"/>
                  </a:cubicBezTo>
                  <a:cubicBezTo>
                    <a:pt x="37" y="31"/>
                    <a:pt x="37" y="31"/>
                    <a:pt x="37" y="31"/>
                  </a:cubicBezTo>
                  <a:cubicBezTo>
                    <a:pt x="33" y="31"/>
                    <a:pt x="33" y="31"/>
                    <a:pt x="33" y="31"/>
                  </a:cubicBezTo>
                  <a:cubicBezTo>
                    <a:pt x="9" y="31"/>
                    <a:pt x="9" y="31"/>
                    <a:pt x="9" y="31"/>
                  </a:cubicBezTo>
                  <a:cubicBezTo>
                    <a:pt x="9" y="31"/>
                    <a:pt x="7" y="32"/>
                    <a:pt x="5" y="34"/>
                  </a:cubicBezTo>
                  <a:cubicBezTo>
                    <a:pt x="3" y="35"/>
                    <a:pt x="1" y="37"/>
                    <a:pt x="1" y="40"/>
                  </a:cubicBezTo>
                  <a:cubicBezTo>
                    <a:pt x="0" y="103"/>
                    <a:pt x="0" y="103"/>
                    <a:pt x="0" y="103"/>
                  </a:cubicBezTo>
                  <a:cubicBezTo>
                    <a:pt x="0" y="107"/>
                    <a:pt x="2" y="110"/>
                    <a:pt x="6" y="110"/>
                  </a:cubicBezTo>
                  <a:cubicBezTo>
                    <a:pt x="9" y="110"/>
                    <a:pt x="9" y="110"/>
                    <a:pt x="9" y="110"/>
                  </a:cubicBezTo>
                  <a:cubicBezTo>
                    <a:pt x="12" y="110"/>
                    <a:pt x="15" y="107"/>
                    <a:pt x="15" y="103"/>
                  </a:cubicBezTo>
                  <a:cubicBezTo>
                    <a:pt x="16" y="57"/>
                    <a:pt x="16" y="57"/>
                    <a:pt x="16" y="57"/>
                  </a:cubicBezTo>
                  <a:cubicBezTo>
                    <a:pt x="18" y="57"/>
                    <a:pt x="18" y="57"/>
                    <a:pt x="18" y="57"/>
                  </a:cubicBezTo>
                  <a:cubicBezTo>
                    <a:pt x="18" y="96"/>
                    <a:pt x="18" y="96"/>
                    <a:pt x="18" y="96"/>
                  </a:cubicBezTo>
                  <a:cubicBezTo>
                    <a:pt x="18" y="98"/>
                    <a:pt x="18" y="98"/>
                    <a:pt x="18" y="98"/>
                  </a:cubicBezTo>
                  <a:cubicBezTo>
                    <a:pt x="18" y="180"/>
                    <a:pt x="18" y="180"/>
                    <a:pt x="18" y="180"/>
                  </a:cubicBezTo>
                  <a:cubicBezTo>
                    <a:pt x="18" y="185"/>
                    <a:pt x="22" y="190"/>
                    <a:pt x="27" y="190"/>
                  </a:cubicBezTo>
                  <a:cubicBezTo>
                    <a:pt x="32" y="190"/>
                    <a:pt x="32" y="190"/>
                    <a:pt x="32" y="190"/>
                  </a:cubicBezTo>
                  <a:cubicBezTo>
                    <a:pt x="37" y="190"/>
                    <a:pt x="41" y="185"/>
                    <a:pt x="41" y="180"/>
                  </a:cubicBezTo>
                  <a:cubicBezTo>
                    <a:pt x="41" y="117"/>
                    <a:pt x="41" y="117"/>
                    <a:pt x="41" y="117"/>
                  </a:cubicBezTo>
                  <a:cubicBezTo>
                    <a:pt x="49" y="117"/>
                    <a:pt x="49" y="117"/>
                    <a:pt x="49" y="117"/>
                  </a:cubicBezTo>
                  <a:cubicBezTo>
                    <a:pt x="49" y="180"/>
                    <a:pt x="49" y="180"/>
                    <a:pt x="49" y="180"/>
                  </a:cubicBezTo>
                  <a:cubicBezTo>
                    <a:pt x="49" y="185"/>
                    <a:pt x="54" y="190"/>
                    <a:pt x="59" y="190"/>
                  </a:cubicBezTo>
                  <a:cubicBezTo>
                    <a:pt x="63" y="190"/>
                    <a:pt x="63" y="190"/>
                    <a:pt x="63" y="190"/>
                  </a:cubicBezTo>
                  <a:cubicBezTo>
                    <a:pt x="68" y="190"/>
                    <a:pt x="72" y="185"/>
                    <a:pt x="72" y="180"/>
                  </a:cubicBezTo>
                  <a:cubicBezTo>
                    <a:pt x="72" y="98"/>
                    <a:pt x="72" y="98"/>
                    <a:pt x="72" y="98"/>
                  </a:cubicBezTo>
                  <a:cubicBezTo>
                    <a:pt x="72" y="96"/>
                    <a:pt x="72" y="96"/>
                    <a:pt x="72" y="96"/>
                  </a:cubicBezTo>
                  <a:cubicBezTo>
                    <a:pt x="72" y="55"/>
                    <a:pt x="72" y="55"/>
                    <a:pt x="72" y="55"/>
                  </a:cubicBezTo>
                  <a:cubicBezTo>
                    <a:pt x="74" y="50"/>
                    <a:pt x="77" y="47"/>
                    <a:pt x="79" y="45"/>
                  </a:cubicBezTo>
                  <a:cubicBezTo>
                    <a:pt x="135" y="16"/>
                    <a:pt x="135" y="16"/>
                    <a:pt x="135" y="16"/>
                  </a:cubicBezTo>
                  <a:cubicBezTo>
                    <a:pt x="139" y="14"/>
                    <a:pt x="141" y="10"/>
                    <a:pt x="140" y="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28" name="TextBox 427">
            <a:extLst>
              <a:ext uri="{FF2B5EF4-FFF2-40B4-BE49-F238E27FC236}">
                <a16:creationId xmlns:a16="http://schemas.microsoft.com/office/drawing/2014/main" id="{516E90F0-AC67-48E6-90D7-2DA02CEF4A38}"/>
              </a:ext>
            </a:extLst>
          </p:cNvPr>
          <p:cNvSpPr txBox="1"/>
          <p:nvPr/>
        </p:nvSpPr>
        <p:spPr>
          <a:xfrm>
            <a:off x="355298"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29" name="TextBox 428">
            <a:extLst>
              <a:ext uri="{FF2B5EF4-FFF2-40B4-BE49-F238E27FC236}">
                <a16:creationId xmlns:a16="http://schemas.microsoft.com/office/drawing/2014/main" id="{6E63EAE7-2FA4-4DED-B003-F3A4551770C5}"/>
              </a:ext>
            </a:extLst>
          </p:cNvPr>
          <p:cNvSpPr txBox="1"/>
          <p:nvPr/>
        </p:nvSpPr>
        <p:spPr>
          <a:xfrm>
            <a:off x="9600146" y="3929250"/>
            <a:ext cx="2591854" cy="2616101"/>
          </a:xfrm>
          <a:prstGeom prst="rect">
            <a:avLst/>
          </a:prstGeom>
          <a:noFill/>
        </p:spPr>
        <p:txBody>
          <a:bodyPr wrap="square" rtlCol="0">
            <a:spAutoFit/>
          </a:bodyPr>
          <a:lstStyle/>
          <a:p>
            <a:pPr defTabSz="1219170">
              <a:spcBef>
                <a:spcPct val="20000"/>
              </a:spcBef>
              <a:defRPr/>
            </a:pPr>
            <a:r>
              <a:rPr lang="en-US" sz="2000" dirty="0">
                <a:solidFill>
                  <a:schemeClr val="bg1"/>
                </a:solidFill>
                <a:latin typeface="Bernard MT Condensed" panose="02050806060905020404" pitchFamily="18" charset="0"/>
              </a:rPr>
              <a:t>LOREM IPSUM</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2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2" name="TextBox 431">
            <a:extLst>
              <a:ext uri="{FF2B5EF4-FFF2-40B4-BE49-F238E27FC236}">
                <a16:creationId xmlns:a16="http://schemas.microsoft.com/office/drawing/2014/main" id="{14AD901B-9BBE-411D-B1E5-04DFB3192AF7}"/>
              </a:ext>
            </a:extLst>
          </p:cNvPr>
          <p:cNvSpPr txBox="1"/>
          <p:nvPr/>
        </p:nvSpPr>
        <p:spPr>
          <a:xfrm>
            <a:off x="3963539" y="4042926"/>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0" name="Group 439">
            <a:extLst>
              <a:ext uri="{FF2B5EF4-FFF2-40B4-BE49-F238E27FC236}">
                <a16:creationId xmlns:a16="http://schemas.microsoft.com/office/drawing/2014/main" id="{CDC7BE5A-30BF-4289-9D07-445160A952E2}"/>
              </a:ext>
            </a:extLst>
          </p:cNvPr>
          <p:cNvGrpSpPr/>
          <p:nvPr/>
        </p:nvGrpSpPr>
        <p:grpSpPr>
          <a:xfrm>
            <a:off x="3470702" y="3990610"/>
            <a:ext cx="391992" cy="372854"/>
            <a:chOff x="3560423" y="4214042"/>
            <a:chExt cx="391992" cy="372854"/>
          </a:xfrm>
        </p:grpSpPr>
        <p:sp>
          <p:nvSpPr>
            <p:cNvPr id="430" name="Arrow: Chevron 429">
              <a:extLst>
                <a:ext uri="{FF2B5EF4-FFF2-40B4-BE49-F238E27FC236}">
                  <a16:creationId xmlns:a16="http://schemas.microsoft.com/office/drawing/2014/main" id="{FFA7378A-26F7-4F3C-8A4E-71267916EBA1}"/>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31" name="Arrow: Chevron 430">
              <a:extLst>
                <a:ext uri="{FF2B5EF4-FFF2-40B4-BE49-F238E27FC236}">
                  <a16:creationId xmlns:a16="http://schemas.microsoft.com/office/drawing/2014/main" id="{073820D6-3D10-426D-AC44-10A3EB7733F4}"/>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441" name="TextBox 440">
            <a:extLst>
              <a:ext uri="{FF2B5EF4-FFF2-40B4-BE49-F238E27FC236}">
                <a16:creationId xmlns:a16="http://schemas.microsoft.com/office/drawing/2014/main" id="{12CFB4BA-22E3-42FD-B8E7-2D696D6ABA8D}"/>
              </a:ext>
            </a:extLst>
          </p:cNvPr>
          <p:cNvSpPr txBox="1"/>
          <p:nvPr/>
        </p:nvSpPr>
        <p:spPr>
          <a:xfrm>
            <a:off x="3963539" y="5057863"/>
            <a:ext cx="5014655" cy="892552"/>
          </a:xfrm>
          <a:prstGeom prst="rect">
            <a:avLst/>
          </a:prstGeom>
          <a:noFill/>
        </p:spPr>
        <p:txBody>
          <a:bodyPr wrap="square" rtlCol="0">
            <a:spAutoFit/>
          </a:bodyPr>
          <a:lstStyle/>
          <a:p>
            <a:pPr defTabSz="1219170">
              <a:spcBef>
                <a:spcPct val="20000"/>
              </a:spcBef>
              <a:defRPr/>
            </a:pPr>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442" name="Group 441">
            <a:extLst>
              <a:ext uri="{FF2B5EF4-FFF2-40B4-BE49-F238E27FC236}">
                <a16:creationId xmlns:a16="http://schemas.microsoft.com/office/drawing/2014/main" id="{ABCB5A05-B111-495E-9139-AAA0DD91CDF5}"/>
              </a:ext>
            </a:extLst>
          </p:cNvPr>
          <p:cNvGrpSpPr/>
          <p:nvPr/>
        </p:nvGrpSpPr>
        <p:grpSpPr>
          <a:xfrm>
            <a:off x="3470702" y="5005547"/>
            <a:ext cx="391992" cy="372854"/>
            <a:chOff x="3560423" y="4214042"/>
            <a:chExt cx="391992" cy="372854"/>
          </a:xfrm>
        </p:grpSpPr>
        <p:sp>
          <p:nvSpPr>
            <p:cNvPr id="443" name="Arrow: Chevron 442">
              <a:extLst>
                <a:ext uri="{FF2B5EF4-FFF2-40B4-BE49-F238E27FC236}">
                  <a16:creationId xmlns:a16="http://schemas.microsoft.com/office/drawing/2014/main" id="{6B740370-6067-46F2-9800-59BC9791CCC0}"/>
                </a:ext>
              </a:extLst>
            </p:cNvPr>
            <p:cNvSpPr>
              <a:spLocks noChangeAspect="1"/>
            </p:cNvSpPr>
            <p:nvPr/>
          </p:nvSpPr>
          <p:spPr>
            <a:xfrm>
              <a:off x="3560423" y="4214042"/>
              <a:ext cx="203375" cy="372854"/>
            </a:xfrm>
            <a:prstGeom prst="chevron">
              <a:avLst/>
            </a:prstGeom>
            <a:gradFill flip="none" rotWithShape="1">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tileRect/>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sp>
          <p:nvSpPr>
            <p:cNvPr id="444" name="Arrow: Chevron 443">
              <a:extLst>
                <a:ext uri="{FF2B5EF4-FFF2-40B4-BE49-F238E27FC236}">
                  <a16:creationId xmlns:a16="http://schemas.microsoft.com/office/drawing/2014/main" id="{78FC606E-55A4-45A9-B1D7-A6BDA8405F07}"/>
                </a:ext>
              </a:extLst>
            </p:cNvPr>
            <p:cNvSpPr>
              <a:spLocks noChangeAspect="1"/>
            </p:cNvSpPr>
            <p:nvPr/>
          </p:nvSpPr>
          <p:spPr>
            <a:xfrm>
              <a:off x="3749040" y="4214042"/>
              <a:ext cx="203375" cy="372854"/>
            </a:xfrm>
            <a:prstGeom prst="chevron">
              <a:avLst/>
            </a:prstGeom>
            <a:gradFill>
              <a:gsLst>
                <a:gs pos="0">
                  <a:schemeClr val="accent3">
                    <a:lumMod val="40000"/>
                    <a:lumOff val="60000"/>
                  </a:schemeClr>
                </a:gs>
                <a:gs pos="46000">
                  <a:schemeClr val="accent3">
                    <a:lumMod val="95000"/>
                    <a:lumOff val="5000"/>
                  </a:schemeClr>
                </a:gs>
                <a:gs pos="100000">
                  <a:schemeClr val="accent3">
                    <a:lumMod val="60000"/>
                  </a:schemeClr>
                </a:gs>
              </a:gsLst>
              <a:path path="circle">
                <a:fillToRect l="50000" t="130000" r="50000" b="-30000"/>
              </a:path>
            </a:gradFill>
            <a:ln>
              <a:solidFill>
                <a:schemeClr val="bg1">
                  <a:alpha val="50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Tree>
    <p:extLst>
      <p:ext uri="{BB962C8B-B14F-4D97-AF65-F5344CB8AC3E}">
        <p14:creationId xmlns:p14="http://schemas.microsoft.com/office/powerpoint/2010/main" val="36438378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98"/>
                                        </p:tgtEl>
                                        <p:attrNameLst>
                                          <p:attrName>style.visibility</p:attrName>
                                        </p:attrNameLst>
                                      </p:cBhvr>
                                      <p:to>
                                        <p:strVal val="visible"/>
                                      </p:to>
                                    </p:set>
                                    <p:anim calcmode="lin" valueType="num">
                                      <p:cBhvr>
                                        <p:cTn id="11" dur="500" fill="hold"/>
                                        <p:tgtEl>
                                          <p:spTgt spid="98"/>
                                        </p:tgtEl>
                                        <p:attrNameLst>
                                          <p:attrName>ppt_w</p:attrName>
                                        </p:attrNameLst>
                                      </p:cBhvr>
                                      <p:tavLst>
                                        <p:tav tm="0">
                                          <p:val>
                                            <p:fltVal val="0"/>
                                          </p:val>
                                        </p:tav>
                                        <p:tav tm="100000">
                                          <p:val>
                                            <p:strVal val="#ppt_w"/>
                                          </p:val>
                                        </p:tav>
                                      </p:tavLst>
                                    </p:anim>
                                    <p:anim calcmode="lin" valueType="num">
                                      <p:cBhvr>
                                        <p:cTn id="12" dur="500" fill="hold"/>
                                        <p:tgtEl>
                                          <p:spTgt spid="98"/>
                                        </p:tgtEl>
                                        <p:attrNameLst>
                                          <p:attrName>ppt_h</p:attrName>
                                        </p:attrNameLst>
                                      </p:cBhvr>
                                      <p:tavLst>
                                        <p:tav tm="0">
                                          <p:val>
                                            <p:fltVal val="0"/>
                                          </p:val>
                                        </p:tav>
                                        <p:tav tm="100000">
                                          <p:val>
                                            <p:strVal val="#ppt_h"/>
                                          </p:val>
                                        </p:tav>
                                      </p:tavLst>
                                    </p:anim>
                                    <p:animEffect transition="in" filter="fade">
                                      <p:cBhvr>
                                        <p:cTn id="13" dur="500"/>
                                        <p:tgtEl>
                                          <p:spTgt spid="98"/>
                                        </p:tgtEl>
                                      </p:cBhvr>
                                    </p:animEffect>
                                  </p:childTnLst>
                                </p:cTn>
                              </p:par>
                              <p:par>
                                <p:cTn id="14" presetID="53" presetClass="entr" presetSubtype="16" fill="hold" nodeType="withEffect">
                                  <p:stCondLst>
                                    <p:cond delay="0"/>
                                  </p:stCondLst>
                                  <p:childTnLst>
                                    <p:set>
                                      <p:cBhvr>
                                        <p:cTn id="15" dur="1" fill="hold">
                                          <p:stCondLst>
                                            <p:cond delay="0"/>
                                          </p:stCondLst>
                                        </p:cTn>
                                        <p:tgtEl>
                                          <p:spTgt spid="368"/>
                                        </p:tgtEl>
                                        <p:attrNameLst>
                                          <p:attrName>style.visibility</p:attrName>
                                        </p:attrNameLst>
                                      </p:cBhvr>
                                      <p:to>
                                        <p:strVal val="visible"/>
                                      </p:to>
                                    </p:set>
                                    <p:anim calcmode="lin" valueType="num">
                                      <p:cBhvr>
                                        <p:cTn id="16" dur="500" fill="hold"/>
                                        <p:tgtEl>
                                          <p:spTgt spid="368"/>
                                        </p:tgtEl>
                                        <p:attrNameLst>
                                          <p:attrName>ppt_w</p:attrName>
                                        </p:attrNameLst>
                                      </p:cBhvr>
                                      <p:tavLst>
                                        <p:tav tm="0">
                                          <p:val>
                                            <p:fltVal val="0"/>
                                          </p:val>
                                        </p:tav>
                                        <p:tav tm="100000">
                                          <p:val>
                                            <p:strVal val="#ppt_w"/>
                                          </p:val>
                                        </p:tav>
                                      </p:tavLst>
                                    </p:anim>
                                    <p:anim calcmode="lin" valueType="num">
                                      <p:cBhvr>
                                        <p:cTn id="17" dur="500" fill="hold"/>
                                        <p:tgtEl>
                                          <p:spTgt spid="368"/>
                                        </p:tgtEl>
                                        <p:attrNameLst>
                                          <p:attrName>ppt_h</p:attrName>
                                        </p:attrNameLst>
                                      </p:cBhvr>
                                      <p:tavLst>
                                        <p:tav tm="0">
                                          <p:val>
                                            <p:fltVal val="0"/>
                                          </p:val>
                                        </p:tav>
                                        <p:tav tm="100000">
                                          <p:val>
                                            <p:strVal val="#ppt_h"/>
                                          </p:val>
                                        </p:tav>
                                      </p:tavLst>
                                    </p:anim>
                                    <p:animEffect transition="in" filter="fade">
                                      <p:cBhvr>
                                        <p:cTn id="18" dur="500"/>
                                        <p:tgtEl>
                                          <p:spTgt spid="368"/>
                                        </p:tgtEl>
                                      </p:cBhvr>
                                    </p:animEffect>
                                  </p:childTnLst>
                                </p:cTn>
                              </p:par>
                            </p:childTnLst>
                          </p:cTn>
                        </p:par>
                        <p:par>
                          <p:cTn id="19" fill="hold">
                            <p:stCondLst>
                              <p:cond delay="1000"/>
                            </p:stCondLst>
                            <p:childTnLst>
                              <p:par>
                                <p:cTn id="20" presetID="22" presetClass="entr" presetSubtype="1" fill="hold" grpId="0" nodeType="afterEffect">
                                  <p:stCondLst>
                                    <p:cond delay="0"/>
                                  </p:stCondLst>
                                  <p:childTnLst>
                                    <p:set>
                                      <p:cBhvr>
                                        <p:cTn id="21" dur="1" fill="hold">
                                          <p:stCondLst>
                                            <p:cond delay="0"/>
                                          </p:stCondLst>
                                        </p:cTn>
                                        <p:tgtEl>
                                          <p:spTgt spid="428"/>
                                        </p:tgtEl>
                                        <p:attrNameLst>
                                          <p:attrName>style.visibility</p:attrName>
                                        </p:attrNameLst>
                                      </p:cBhvr>
                                      <p:to>
                                        <p:strVal val="visible"/>
                                      </p:to>
                                    </p:set>
                                    <p:animEffect transition="in" filter="wipe(up)">
                                      <p:cBhvr>
                                        <p:cTn id="22" dur="1000"/>
                                        <p:tgtEl>
                                          <p:spTgt spid="428"/>
                                        </p:tgtEl>
                                      </p:cBhvr>
                                    </p:animEffect>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Effect transition="in" filter="fade">
                                      <p:cBhvr>
                                        <p:cTn id="26" dur="1000"/>
                                        <p:tgtEl>
                                          <p:spTgt spid="15"/>
                                        </p:tgtEl>
                                      </p:cBhvr>
                                    </p:animEffect>
                                    <p:anim calcmode="lin" valueType="num">
                                      <p:cBhvr>
                                        <p:cTn id="27" dur="1000" fill="hold"/>
                                        <p:tgtEl>
                                          <p:spTgt spid="15"/>
                                        </p:tgtEl>
                                        <p:attrNameLst>
                                          <p:attrName>ppt_x</p:attrName>
                                        </p:attrNameLst>
                                      </p:cBhvr>
                                      <p:tavLst>
                                        <p:tav tm="0">
                                          <p:val>
                                            <p:strVal val="#ppt_x"/>
                                          </p:val>
                                        </p:tav>
                                        <p:tav tm="100000">
                                          <p:val>
                                            <p:strVal val="#ppt_x"/>
                                          </p:val>
                                        </p:tav>
                                      </p:tavLst>
                                    </p:anim>
                                    <p:anim calcmode="lin" valueType="num">
                                      <p:cBhvr>
                                        <p:cTn id="28" dur="1000" fill="hold"/>
                                        <p:tgtEl>
                                          <p:spTgt spid="15"/>
                                        </p:tgtEl>
                                        <p:attrNameLst>
                                          <p:attrName>ppt_y</p:attrName>
                                        </p:attrNameLst>
                                      </p:cBhvr>
                                      <p:tavLst>
                                        <p:tav tm="0">
                                          <p:val>
                                            <p:strVal val="#ppt_y+.1"/>
                                          </p:val>
                                        </p:tav>
                                        <p:tav tm="100000">
                                          <p:val>
                                            <p:strVal val="#ppt_y"/>
                                          </p:val>
                                        </p:tav>
                                      </p:tavLst>
                                    </p:anim>
                                  </p:childTnLst>
                                </p:cTn>
                              </p:par>
                            </p:childTnLst>
                          </p:cTn>
                        </p:par>
                        <p:par>
                          <p:cTn id="29" fill="hold">
                            <p:stCondLst>
                              <p:cond delay="3000"/>
                            </p:stCondLst>
                            <p:childTnLst>
                              <p:par>
                                <p:cTn id="30" presetID="53" presetClass="entr" presetSubtype="16" fill="hold" nodeType="afterEffect">
                                  <p:stCondLst>
                                    <p:cond delay="0"/>
                                  </p:stCondLst>
                                  <p:childTnLst>
                                    <p:set>
                                      <p:cBhvr>
                                        <p:cTn id="31" dur="1" fill="hold">
                                          <p:stCondLst>
                                            <p:cond delay="0"/>
                                          </p:stCondLst>
                                        </p:cTn>
                                        <p:tgtEl>
                                          <p:spTgt spid="99"/>
                                        </p:tgtEl>
                                        <p:attrNameLst>
                                          <p:attrName>style.visibility</p:attrName>
                                        </p:attrNameLst>
                                      </p:cBhvr>
                                      <p:to>
                                        <p:strVal val="visible"/>
                                      </p:to>
                                    </p:set>
                                    <p:anim calcmode="lin" valueType="num">
                                      <p:cBhvr>
                                        <p:cTn id="32" dur="500" fill="hold"/>
                                        <p:tgtEl>
                                          <p:spTgt spid="99"/>
                                        </p:tgtEl>
                                        <p:attrNameLst>
                                          <p:attrName>ppt_w</p:attrName>
                                        </p:attrNameLst>
                                      </p:cBhvr>
                                      <p:tavLst>
                                        <p:tav tm="0">
                                          <p:val>
                                            <p:fltVal val="0"/>
                                          </p:val>
                                        </p:tav>
                                        <p:tav tm="100000">
                                          <p:val>
                                            <p:strVal val="#ppt_w"/>
                                          </p:val>
                                        </p:tav>
                                      </p:tavLst>
                                    </p:anim>
                                    <p:anim calcmode="lin" valueType="num">
                                      <p:cBhvr>
                                        <p:cTn id="33" dur="500" fill="hold"/>
                                        <p:tgtEl>
                                          <p:spTgt spid="99"/>
                                        </p:tgtEl>
                                        <p:attrNameLst>
                                          <p:attrName>ppt_h</p:attrName>
                                        </p:attrNameLst>
                                      </p:cBhvr>
                                      <p:tavLst>
                                        <p:tav tm="0">
                                          <p:val>
                                            <p:fltVal val="0"/>
                                          </p:val>
                                        </p:tav>
                                        <p:tav tm="100000">
                                          <p:val>
                                            <p:strVal val="#ppt_h"/>
                                          </p:val>
                                        </p:tav>
                                      </p:tavLst>
                                    </p:anim>
                                    <p:animEffect transition="in" filter="fade">
                                      <p:cBhvr>
                                        <p:cTn id="34" dur="500"/>
                                        <p:tgtEl>
                                          <p:spTgt spid="99"/>
                                        </p:tgtEl>
                                      </p:cBhvr>
                                    </p:animEffect>
                                  </p:childTnLst>
                                </p:cTn>
                              </p:par>
                              <p:par>
                                <p:cTn id="35" presetID="53" presetClass="entr" presetSubtype="16" fill="hold" nodeType="withEffect">
                                  <p:stCondLst>
                                    <p:cond delay="0"/>
                                  </p:stCondLst>
                                  <p:childTnLst>
                                    <p:set>
                                      <p:cBhvr>
                                        <p:cTn id="36" dur="1" fill="hold">
                                          <p:stCondLst>
                                            <p:cond delay="0"/>
                                          </p:stCondLst>
                                        </p:cTn>
                                        <p:tgtEl>
                                          <p:spTgt spid="423"/>
                                        </p:tgtEl>
                                        <p:attrNameLst>
                                          <p:attrName>style.visibility</p:attrName>
                                        </p:attrNameLst>
                                      </p:cBhvr>
                                      <p:to>
                                        <p:strVal val="visible"/>
                                      </p:to>
                                    </p:set>
                                    <p:anim calcmode="lin" valueType="num">
                                      <p:cBhvr>
                                        <p:cTn id="37" dur="500" fill="hold"/>
                                        <p:tgtEl>
                                          <p:spTgt spid="423"/>
                                        </p:tgtEl>
                                        <p:attrNameLst>
                                          <p:attrName>ppt_w</p:attrName>
                                        </p:attrNameLst>
                                      </p:cBhvr>
                                      <p:tavLst>
                                        <p:tav tm="0">
                                          <p:val>
                                            <p:fltVal val="0"/>
                                          </p:val>
                                        </p:tav>
                                        <p:tav tm="100000">
                                          <p:val>
                                            <p:strVal val="#ppt_w"/>
                                          </p:val>
                                        </p:tav>
                                      </p:tavLst>
                                    </p:anim>
                                    <p:anim calcmode="lin" valueType="num">
                                      <p:cBhvr>
                                        <p:cTn id="38" dur="500" fill="hold"/>
                                        <p:tgtEl>
                                          <p:spTgt spid="423"/>
                                        </p:tgtEl>
                                        <p:attrNameLst>
                                          <p:attrName>ppt_h</p:attrName>
                                        </p:attrNameLst>
                                      </p:cBhvr>
                                      <p:tavLst>
                                        <p:tav tm="0">
                                          <p:val>
                                            <p:fltVal val="0"/>
                                          </p:val>
                                        </p:tav>
                                        <p:tav tm="100000">
                                          <p:val>
                                            <p:strVal val="#ppt_h"/>
                                          </p:val>
                                        </p:tav>
                                      </p:tavLst>
                                    </p:anim>
                                    <p:animEffect transition="in" filter="fade">
                                      <p:cBhvr>
                                        <p:cTn id="39" dur="500"/>
                                        <p:tgtEl>
                                          <p:spTgt spid="423"/>
                                        </p:tgtEl>
                                      </p:cBhvr>
                                    </p:animEffect>
                                  </p:childTnLst>
                                </p:cTn>
                              </p:par>
                            </p:childTnLst>
                          </p:cTn>
                        </p:par>
                        <p:par>
                          <p:cTn id="40" fill="hold">
                            <p:stCondLst>
                              <p:cond delay="3500"/>
                            </p:stCondLst>
                            <p:childTnLst>
                              <p:par>
                                <p:cTn id="41" presetID="53" presetClass="entr" presetSubtype="16" fill="hold"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par>
                                <p:cTn id="46" presetID="53" presetClass="entr" presetSubtype="16" fill="hold" nodeType="withEffect">
                                  <p:stCondLst>
                                    <p:cond delay="0"/>
                                  </p:stCondLst>
                                  <p:childTnLst>
                                    <p:set>
                                      <p:cBhvr>
                                        <p:cTn id="47" dur="1" fill="hold">
                                          <p:stCondLst>
                                            <p:cond delay="0"/>
                                          </p:stCondLst>
                                        </p:cTn>
                                        <p:tgtEl>
                                          <p:spTgt spid="384"/>
                                        </p:tgtEl>
                                        <p:attrNameLst>
                                          <p:attrName>style.visibility</p:attrName>
                                        </p:attrNameLst>
                                      </p:cBhvr>
                                      <p:to>
                                        <p:strVal val="visible"/>
                                      </p:to>
                                    </p:set>
                                    <p:anim calcmode="lin" valueType="num">
                                      <p:cBhvr>
                                        <p:cTn id="48" dur="500" fill="hold"/>
                                        <p:tgtEl>
                                          <p:spTgt spid="384"/>
                                        </p:tgtEl>
                                        <p:attrNameLst>
                                          <p:attrName>ppt_w</p:attrName>
                                        </p:attrNameLst>
                                      </p:cBhvr>
                                      <p:tavLst>
                                        <p:tav tm="0">
                                          <p:val>
                                            <p:fltVal val="0"/>
                                          </p:val>
                                        </p:tav>
                                        <p:tav tm="100000">
                                          <p:val>
                                            <p:strVal val="#ppt_w"/>
                                          </p:val>
                                        </p:tav>
                                      </p:tavLst>
                                    </p:anim>
                                    <p:anim calcmode="lin" valueType="num">
                                      <p:cBhvr>
                                        <p:cTn id="49" dur="500" fill="hold"/>
                                        <p:tgtEl>
                                          <p:spTgt spid="384"/>
                                        </p:tgtEl>
                                        <p:attrNameLst>
                                          <p:attrName>ppt_h</p:attrName>
                                        </p:attrNameLst>
                                      </p:cBhvr>
                                      <p:tavLst>
                                        <p:tav tm="0">
                                          <p:val>
                                            <p:fltVal val="0"/>
                                          </p:val>
                                        </p:tav>
                                        <p:tav tm="100000">
                                          <p:val>
                                            <p:strVal val="#ppt_h"/>
                                          </p:val>
                                        </p:tav>
                                      </p:tavLst>
                                    </p:anim>
                                    <p:animEffect transition="in" filter="fade">
                                      <p:cBhvr>
                                        <p:cTn id="50" dur="500"/>
                                        <p:tgtEl>
                                          <p:spTgt spid="384"/>
                                        </p:tgtEl>
                                      </p:cBhvr>
                                    </p:animEffect>
                                  </p:childTnLst>
                                </p:cTn>
                              </p:par>
                            </p:childTnLst>
                          </p:cTn>
                        </p:par>
                        <p:par>
                          <p:cTn id="51" fill="hold">
                            <p:stCondLst>
                              <p:cond delay="4000"/>
                            </p:stCondLst>
                            <p:childTnLst>
                              <p:par>
                                <p:cTn id="52" presetID="53" presetClass="entr" presetSubtype="16" fill="hold" nodeType="afterEffect">
                                  <p:stCondLst>
                                    <p:cond delay="0"/>
                                  </p:stCondLst>
                                  <p:childTnLst>
                                    <p:set>
                                      <p:cBhvr>
                                        <p:cTn id="53" dur="1" fill="hold">
                                          <p:stCondLst>
                                            <p:cond delay="0"/>
                                          </p:stCondLst>
                                        </p:cTn>
                                        <p:tgtEl>
                                          <p:spTgt spid="107"/>
                                        </p:tgtEl>
                                        <p:attrNameLst>
                                          <p:attrName>style.visibility</p:attrName>
                                        </p:attrNameLst>
                                      </p:cBhvr>
                                      <p:to>
                                        <p:strVal val="visible"/>
                                      </p:to>
                                    </p:set>
                                    <p:anim calcmode="lin" valueType="num">
                                      <p:cBhvr>
                                        <p:cTn id="54" dur="500" fill="hold"/>
                                        <p:tgtEl>
                                          <p:spTgt spid="107"/>
                                        </p:tgtEl>
                                        <p:attrNameLst>
                                          <p:attrName>ppt_w</p:attrName>
                                        </p:attrNameLst>
                                      </p:cBhvr>
                                      <p:tavLst>
                                        <p:tav tm="0">
                                          <p:val>
                                            <p:fltVal val="0"/>
                                          </p:val>
                                        </p:tav>
                                        <p:tav tm="100000">
                                          <p:val>
                                            <p:strVal val="#ppt_w"/>
                                          </p:val>
                                        </p:tav>
                                      </p:tavLst>
                                    </p:anim>
                                    <p:anim calcmode="lin" valueType="num">
                                      <p:cBhvr>
                                        <p:cTn id="55" dur="500" fill="hold"/>
                                        <p:tgtEl>
                                          <p:spTgt spid="107"/>
                                        </p:tgtEl>
                                        <p:attrNameLst>
                                          <p:attrName>ppt_h</p:attrName>
                                        </p:attrNameLst>
                                      </p:cBhvr>
                                      <p:tavLst>
                                        <p:tav tm="0">
                                          <p:val>
                                            <p:fltVal val="0"/>
                                          </p:val>
                                        </p:tav>
                                        <p:tav tm="100000">
                                          <p:val>
                                            <p:strVal val="#ppt_h"/>
                                          </p:val>
                                        </p:tav>
                                      </p:tavLst>
                                    </p:anim>
                                    <p:animEffect transition="in" filter="fade">
                                      <p:cBhvr>
                                        <p:cTn id="56" dur="500"/>
                                        <p:tgtEl>
                                          <p:spTgt spid="107"/>
                                        </p:tgtEl>
                                      </p:cBhvr>
                                    </p:animEffect>
                                  </p:childTnLst>
                                </p:cTn>
                              </p:par>
                              <p:par>
                                <p:cTn id="57" presetID="53" presetClass="entr" presetSubtype="16" fill="hold" nodeType="withEffect">
                                  <p:stCondLst>
                                    <p:cond delay="0"/>
                                  </p:stCondLst>
                                  <p:childTnLst>
                                    <p:set>
                                      <p:cBhvr>
                                        <p:cTn id="58" dur="1" fill="hold">
                                          <p:stCondLst>
                                            <p:cond delay="0"/>
                                          </p:stCondLst>
                                        </p:cTn>
                                        <p:tgtEl>
                                          <p:spTgt spid="378"/>
                                        </p:tgtEl>
                                        <p:attrNameLst>
                                          <p:attrName>style.visibility</p:attrName>
                                        </p:attrNameLst>
                                      </p:cBhvr>
                                      <p:to>
                                        <p:strVal val="visible"/>
                                      </p:to>
                                    </p:set>
                                    <p:anim calcmode="lin" valueType="num">
                                      <p:cBhvr>
                                        <p:cTn id="59" dur="500" fill="hold"/>
                                        <p:tgtEl>
                                          <p:spTgt spid="378"/>
                                        </p:tgtEl>
                                        <p:attrNameLst>
                                          <p:attrName>ppt_w</p:attrName>
                                        </p:attrNameLst>
                                      </p:cBhvr>
                                      <p:tavLst>
                                        <p:tav tm="0">
                                          <p:val>
                                            <p:fltVal val="0"/>
                                          </p:val>
                                        </p:tav>
                                        <p:tav tm="100000">
                                          <p:val>
                                            <p:strVal val="#ppt_w"/>
                                          </p:val>
                                        </p:tav>
                                      </p:tavLst>
                                    </p:anim>
                                    <p:anim calcmode="lin" valueType="num">
                                      <p:cBhvr>
                                        <p:cTn id="60" dur="500" fill="hold"/>
                                        <p:tgtEl>
                                          <p:spTgt spid="378"/>
                                        </p:tgtEl>
                                        <p:attrNameLst>
                                          <p:attrName>ppt_h</p:attrName>
                                        </p:attrNameLst>
                                      </p:cBhvr>
                                      <p:tavLst>
                                        <p:tav tm="0">
                                          <p:val>
                                            <p:fltVal val="0"/>
                                          </p:val>
                                        </p:tav>
                                        <p:tav tm="100000">
                                          <p:val>
                                            <p:strVal val="#ppt_h"/>
                                          </p:val>
                                        </p:tav>
                                      </p:tavLst>
                                    </p:anim>
                                    <p:animEffect transition="in" filter="fade">
                                      <p:cBhvr>
                                        <p:cTn id="61" dur="500"/>
                                        <p:tgtEl>
                                          <p:spTgt spid="378"/>
                                        </p:tgtEl>
                                      </p:cBhvr>
                                    </p:animEffect>
                                  </p:childTnLst>
                                </p:cTn>
                              </p:par>
                            </p:childTnLst>
                          </p:cTn>
                        </p:par>
                        <p:par>
                          <p:cTn id="62" fill="hold">
                            <p:stCondLst>
                              <p:cond delay="4500"/>
                            </p:stCondLst>
                            <p:childTnLst>
                              <p:par>
                                <p:cTn id="63" presetID="22" presetClass="entr" presetSubtype="8" fill="hold" nodeType="afterEffect">
                                  <p:stCondLst>
                                    <p:cond delay="0"/>
                                  </p:stCondLst>
                                  <p:childTnLst>
                                    <p:set>
                                      <p:cBhvr>
                                        <p:cTn id="64" dur="1" fill="hold">
                                          <p:stCondLst>
                                            <p:cond delay="0"/>
                                          </p:stCondLst>
                                        </p:cTn>
                                        <p:tgtEl>
                                          <p:spTgt spid="440"/>
                                        </p:tgtEl>
                                        <p:attrNameLst>
                                          <p:attrName>style.visibility</p:attrName>
                                        </p:attrNameLst>
                                      </p:cBhvr>
                                      <p:to>
                                        <p:strVal val="visible"/>
                                      </p:to>
                                    </p:set>
                                    <p:animEffect transition="in" filter="wipe(left)">
                                      <p:cBhvr>
                                        <p:cTn id="65" dur="500"/>
                                        <p:tgtEl>
                                          <p:spTgt spid="440"/>
                                        </p:tgtEl>
                                      </p:cBhvr>
                                    </p:animEffect>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432"/>
                                        </p:tgtEl>
                                        <p:attrNameLst>
                                          <p:attrName>style.visibility</p:attrName>
                                        </p:attrNameLst>
                                      </p:cBhvr>
                                      <p:to>
                                        <p:strVal val="visible"/>
                                      </p:to>
                                    </p:set>
                                    <p:animEffect transition="in" filter="fade">
                                      <p:cBhvr>
                                        <p:cTn id="69" dur="1000"/>
                                        <p:tgtEl>
                                          <p:spTgt spid="432"/>
                                        </p:tgtEl>
                                      </p:cBhvr>
                                    </p:animEffect>
                                    <p:anim calcmode="lin" valueType="num">
                                      <p:cBhvr>
                                        <p:cTn id="70" dur="1000" fill="hold"/>
                                        <p:tgtEl>
                                          <p:spTgt spid="432"/>
                                        </p:tgtEl>
                                        <p:attrNameLst>
                                          <p:attrName>ppt_x</p:attrName>
                                        </p:attrNameLst>
                                      </p:cBhvr>
                                      <p:tavLst>
                                        <p:tav tm="0">
                                          <p:val>
                                            <p:strVal val="#ppt_x"/>
                                          </p:val>
                                        </p:tav>
                                        <p:tav tm="100000">
                                          <p:val>
                                            <p:strVal val="#ppt_x"/>
                                          </p:val>
                                        </p:tav>
                                      </p:tavLst>
                                    </p:anim>
                                    <p:anim calcmode="lin" valueType="num">
                                      <p:cBhvr>
                                        <p:cTn id="71" dur="1000" fill="hold"/>
                                        <p:tgtEl>
                                          <p:spTgt spid="432"/>
                                        </p:tgtEl>
                                        <p:attrNameLst>
                                          <p:attrName>ppt_y</p:attrName>
                                        </p:attrNameLst>
                                      </p:cBhvr>
                                      <p:tavLst>
                                        <p:tav tm="0">
                                          <p:val>
                                            <p:strVal val="#ppt_y+.1"/>
                                          </p:val>
                                        </p:tav>
                                        <p:tav tm="100000">
                                          <p:val>
                                            <p:strVal val="#ppt_y"/>
                                          </p:val>
                                        </p:tav>
                                      </p:tavLst>
                                    </p:anim>
                                  </p:childTnLst>
                                </p:cTn>
                              </p:par>
                            </p:childTnLst>
                          </p:cTn>
                        </p:par>
                        <p:par>
                          <p:cTn id="72" fill="hold">
                            <p:stCondLst>
                              <p:cond delay="6000"/>
                            </p:stCondLst>
                            <p:childTnLst>
                              <p:par>
                                <p:cTn id="73" presetID="22" presetClass="entr" presetSubtype="8" fill="hold" nodeType="afterEffect">
                                  <p:stCondLst>
                                    <p:cond delay="0"/>
                                  </p:stCondLst>
                                  <p:childTnLst>
                                    <p:set>
                                      <p:cBhvr>
                                        <p:cTn id="74" dur="1" fill="hold">
                                          <p:stCondLst>
                                            <p:cond delay="0"/>
                                          </p:stCondLst>
                                        </p:cTn>
                                        <p:tgtEl>
                                          <p:spTgt spid="442"/>
                                        </p:tgtEl>
                                        <p:attrNameLst>
                                          <p:attrName>style.visibility</p:attrName>
                                        </p:attrNameLst>
                                      </p:cBhvr>
                                      <p:to>
                                        <p:strVal val="visible"/>
                                      </p:to>
                                    </p:set>
                                    <p:animEffect transition="in" filter="wipe(left)">
                                      <p:cBhvr>
                                        <p:cTn id="75" dur="500"/>
                                        <p:tgtEl>
                                          <p:spTgt spid="442"/>
                                        </p:tgtEl>
                                      </p:cBhvr>
                                    </p:animEffect>
                                  </p:childTnLst>
                                </p:cTn>
                              </p:par>
                            </p:childTnLst>
                          </p:cTn>
                        </p:par>
                        <p:par>
                          <p:cTn id="76" fill="hold">
                            <p:stCondLst>
                              <p:cond delay="6500"/>
                            </p:stCondLst>
                            <p:childTnLst>
                              <p:par>
                                <p:cTn id="77" presetID="42" presetClass="entr" presetSubtype="0" fill="hold" grpId="0" nodeType="afterEffect">
                                  <p:stCondLst>
                                    <p:cond delay="0"/>
                                  </p:stCondLst>
                                  <p:childTnLst>
                                    <p:set>
                                      <p:cBhvr>
                                        <p:cTn id="78" dur="1" fill="hold">
                                          <p:stCondLst>
                                            <p:cond delay="0"/>
                                          </p:stCondLst>
                                        </p:cTn>
                                        <p:tgtEl>
                                          <p:spTgt spid="441"/>
                                        </p:tgtEl>
                                        <p:attrNameLst>
                                          <p:attrName>style.visibility</p:attrName>
                                        </p:attrNameLst>
                                      </p:cBhvr>
                                      <p:to>
                                        <p:strVal val="visible"/>
                                      </p:to>
                                    </p:set>
                                    <p:animEffect transition="in" filter="fade">
                                      <p:cBhvr>
                                        <p:cTn id="79" dur="1000"/>
                                        <p:tgtEl>
                                          <p:spTgt spid="441"/>
                                        </p:tgtEl>
                                      </p:cBhvr>
                                    </p:animEffect>
                                    <p:anim calcmode="lin" valueType="num">
                                      <p:cBhvr>
                                        <p:cTn id="80" dur="1000" fill="hold"/>
                                        <p:tgtEl>
                                          <p:spTgt spid="441"/>
                                        </p:tgtEl>
                                        <p:attrNameLst>
                                          <p:attrName>ppt_x</p:attrName>
                                        </p:attrNameLst>
                                      </p:cBhvr>
                                      <p:tavLst>
                                        <p:tav tm="0">
                                          <p:val>
                                            <p:strVal val="#ppt_x"/>
                                          </p:val>
                                        </p:tav>
                                        <p:tav tm="100000">
                                          <p:val>
                                            <p:strVal val="#ppt_x"/>
                                          </p:val>
                                        </p:tav>
                                      </p:tavLst>
                                    </p:anim>
                                    <p:anim calcmode="lin" valueType="num">
                                      <p:cBhvr>
                                        <p:cTn id="81" dur="1000" fill="hold"/>
                                        <p:tgtEl>
                                          <p:spTgt spid="441"/>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53" presetClass="entr" presetSubtype="16" fill="hold" nodeType="afterEffect">
                                  <p:stCondLst>
                                    <p:cond delay="0"/>
                                  </p:stCondLst>
                                  <p:childTnLst>
                                    <p:set>
                                      <p:cBhvr>
                                        <p:cTn id="84" dur="1" fill="hold">
                                          <p:stCondLst>
                                            <p:cond delay="0"/>
                                          </p:stCondLst>
                                        </p:cTn>
                                        <p:tgtEl>
                                          <p:spTgt spid="111"/>
                                        </p:tgtEl>
                                        <p:attrNameLst>
                                          <p:attrName>style.visibility</p:attrName>
                                        </p:attrNameLst>
                                      </p:cBhvr>
                                      <p:to>
                                        <p:strVal val="visible"/>
                                      </p:to>
                                    </p:set>
                                    <p:anim calcmode="lin" valueType="num">
                                      <p:cBhvr>
                                        <p:cTn id="85" dur="500" fill="hold"/>
                                        <p:tgtEl>
                                          <p:spTgt spid="111"/>
                                        </p:tgtEl>
                                        <p:attrNameLst>
                                          <p:attrName>ppt_w</p:attrName>
                                        </p:attrNameLst>
                                      </p:cBhvr>
                                      <p:tavLst>
                                        <p:tav tm="0">
                                          <p:val>
                                            <p:fltVal val="0"/>
                                          </p:val>
                                        </p:tav>
                                        <p:tav tm="100000">
                                          <p:val>
                                            <p:strVal val="#ppt_w"/>
                                          </p:val>
                                        </p:tav>
                                      </p:tavLst>
                                    </p:anim>
                                    <p:anim calcmode="lin" valueType="num">
                                      <p:cBhvr>
                                        <p:cTn id="86" dur="500" fill="hold"/>
                                        <p:tgtEl>
                                          <p:spTgt spid="111"/>
                                        </p:tgtEl>
                                        <p:attrNameLst>
                                          <p:attrName>ppt_h</p:attrName>
                                        </p:attrNameLst>
                                      </p:cBhvr>
                                      <p:tavLst>
                                        <p:tav tm="0">
                                          <p:val>
                                            <p:fltVal val="0"/>
                                          </p:val>
                                        </p:tav>
                                        <p:tav tm="100000">
                                          <p:val>
                                            <p:strVal val="#ppt_h"/>
                                          </p:val>
                                        </p:tav>
                                      </p:tavLst>
                                    </p:anim>
                                    <p:animEffect transition="in" filter="fade">
                                      <p:cBhvr>
                                        <p:cTn id="87" dur="500"/>
                                        <p:tgtEl>
                                          <p:spTgt spid="111"/>
                                        </p:tgtEl>
                                      </p:cBhvr>
                                    </p:animEffect>
                                  </p:childTnLst>
                                </p:cTn>
                              </p:par>
                              <p:par>
                                <p:cTn id="88" presetID="53" presetClass="entr" presetSubtype="16" fill="hold" nodeType="withEffect">
                                  <p:stCondLst>
                                    <p:cond delay="0"/>
                                  </p:stCondLst>
                                  <p:childTnLst>
                                    <p:set>
                                      <p:cBhvr>
                                        <p:cTn id="89" dur="1" fill="hold">
                                          <p:stCondLst>
                                            <p:cond delay="0"/>
                                          </p:stCondLst>
                                        </p:cTn>
                                        <p:tgtEl>
                                          <p:spTgt spid="402"/>
                                        </p:tgtEl>
                                        <p:attrNameLst>
                                          <p:attrName>style.visibility</p:attrName>
                                        </p:attrNameLst>
                                      </p:cBhvr>
                                      <p:to>
                                        <p:strVal val="visible"/>
                                      </p:to>
                                    </p:set>
                                    <p:anim calcmode="lin" valueType="num">
                                      <p:cBhvr>
                                        <p:cTn id="90" dur="500" fill="hold"/>
                                        <p:tgtEl>
                                          <p:spTgt spid="402"/>
                                        </p:tgtEl>
                                        <p:attrNameLst>
                                          <p:attrName>ppt_w</p:attrName>
                                        </p:attrNameLst>
                                      </p:cBhvr>
                                      <p:tavLst>
                                        <p:tav tm="0">
                                          <p:val>
                                            <p:fltVal val="0"/>
                                          </p:val>
                                        </p:tav>
                                        <p:tav tm="100000">
                                          <p:val>
                                            <p:strVal val="#ppt_w"/>
                                          </p:val>
                                        </p:tav>
                                      </p:tavLst>
                                    </p:anim>
                                    <p:anim calcmode="lin" valueType="num">
                                      <p:cBhvr>
                                        <p:cTn id="91" dur="500" fill="hold"/>
                                        <p:tgtEl>
                                          <p:spTgt spid="402"/>
                                        </p:tgtEl>
                                        <p:attrNameLst>
                                          <p:attrName>ppt_h</p:attrName>
                                        </p:attrNameLst>
                                      </p:cBhvr>
                                      <p:tavLst>
                                        <p:tav tm="0">
                                          <p:val>
                                            <p:fltVal val="0"/>
                                          </p:val>
                                        </p:tav>
                                        <p:tav tm="100000">
                                          <p:val>
                                            <p:strVal val="#ppt_h"/>
                                          </p:val>
                                        </p:tav>
                                      </p:tavLst>
                                    </p:anim>
                                    <p:animEffect transition="in" filter="fade">
                                      <p:cBhvr>
                                        <p:cTn id="92" dur="500"/>
                                        <p:tgtEl>
                                          <p:spTgt spid="402"/>
                                        </p:tgtEl>
                                      </p:cBhvr>
                                    </p:animEffect>
                                  </p:childTnLst>
                                </p:cTn>
                              </p:par>
                            </p:childTnLst>
                          </p:cTn>
                        </p:par>
                        <p:par>
                          <p:cTn id="93" fill="hold">
                            <p:stCondLst>
                              <p:cond delay="8000"/>
                            </p:stCondLst>
                            <p:childTnLst>
                              <p:par>
                                <p:cTn id="94" presetID="22" presetClass="entr" presetSubtype="1" fill="hold" grpId="0" nodeType="afterEffect">
                                  <p:stCondLst>
                                    <p:cond delay="0"/>
                                  </p:stCondLst>
                                  <p:childTnLst>
                                    <p:set>
                                      <p:cBhvr>
                                        <p:cTn id="95" dur="1" fill="hold">
                                          <p:stCondLst>
                                            <p:cond delay="0"/>
                                          </p:stCondLst>
                                        </p:cTn>
                                        <p:tgtEl>
                                          <p:spTgt spid="429"/>
                                        </p:tgtEl>
                                        <p:attrNameLst>
                                          <p:attrName>style.visibility</p:attrName>
                                        </p:attrNameLst>
                                      </p:cBhvr>
                                      <p:to>
                                        <p:strVal val="visible"/>
                                      </p:to>
                                    </p:set>
                                    <p:animEffect transition="in" filter="wipe(up)">
                                      <p:cBhvr>
                                        <p:cTn id="96" dur="1000"/>
                                        <p:tgtEl>
                                          <p:spTgt spid="42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5" grpId="0" animBg="1"/>
      <p:bldP spid="7" grpId="0"/>
      <p:bldP spid="428" grpId="0"/>
      <p:bldP spid="429" grpId="0"/>
      <p:bldP spid="432" grpId="0"/>
      <p:bldP spid="441"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Freeform: Shape 15">
            <a:extLst>
              <a:ext uri="{FF2B5EF4-FFF2-40B4-BE49-F238E27FC236}">
                <a16:creationId xmlns:a16="http://schemas.microsoft.com/office/drawing/2014/main" id="{6632D7FD-B745-4BAF-852C-FABBE2CE26B9}"/>
              </a:ext>
            </a:extLst>
          </p:cNvPr>
          <p:cNvSpPr/>
          <p:nvPr/>
        </p:nvSpPr>
        <p:spPr>
          <a:xfrm flipH="1">
            <a:off x="1246411" y="2434512"/>
            <a:ext cx="4251223" cy="4194997"/>
          </a:xfrm>
          <a:custGeom>
            <a:avLst/>
            <a:gdLst>
              <a:gd name="connsiteX0" fmla="*/ 2793070 w 3880560"/>
              <a:gd name="connsiteY0" fmla="*/ 0 h 3829238"/>
              <a:gd name="connsiteX1" fmla="*/ 1897275 w 3880560"/>
              <a:gd name="connsiteY1" fmla="*/ 1162602 h 3829238"/>
              <a:gd name="connsiteX2" fmla="*/ 1896963 w 3880560"/>
              <a:gd name="connsiteY2" fmla="*/ 1163529 h 3829238"/>
              <a:gd name="connsiteX3" fmla="*/ 1791928 w 3880560"/>
              <a:gd name="connsiteY3" fmla="*/ 1096740 h 3829238"/>
              <a:gd name="connsiteX4" fmla="*/ 317050 w 3880560"/>
              <a:gd name="connsiteY4" fmla="*/ 676505 h 3829238"/>
              <a:gd name="connsiteX5" fmla="*/ 1602052 w 3880560"/>
              <a:gd name="connsiteY5" fmla="*/ 1303312 h 3829238"/>
              <a:gd name="connsiteX6" fmla="*/ 1753725 w 3880560"/>
              <a:gd name="connsiteY6" fmla="*/ 1564563 h 3829238"/>
              <a:gd name="connsiteX7" fmla="*/ 1763989 w 3880560"/>
              <a:gd name="connsiteY7" fmla="*/ 1607179 h 3829238"/>
              <a:gd name="connsiteX8" fmla="*/ 1763789 w 3880560"/>
              <a:gd name="connsiteY8" fmla="*/ 1607938 h 3829238"/>
              <a:gd name="connsiteX9" fmla="*/ 1586005 w 3880560"/>
              <a:gd name="connsiteY9" fmla="*/ 3097277 h 3829238"/>
              <a:gd name="connsiteX10" fmla="*/ 1567807 w 3880560"/>
              <a:gd name="connsiteY10" fmla="*/ 3266920 h 3829238"/>
              <a:gd name="connsiteX11" fmla="*/ 1364951 w 3880560"/>
              <a:gd name="connsiteY11" fmla="*/ 3294299 h 3829238"/>
              <a:gd name="connsiteX12" fmla="*/ 0 w 3880560"/>
              <a:gd name="connsiteY12" fmla="*/ 3829238 h 3829238"/>
              <a:gd name="connsiteX13" fmla="*/ 3873996 w 3880560"/>
              <a:gd name="connsiteY13" fmla="*/ 3672149 h 3829238"/>
              <a:gd name="connsiteX14" fmla="*/ 2498753 w 3880560"/>
              <a:gd name="connsiteY14" fmla="*/ 3265346 h 3829238"/>
              <a:gd name="connsiteX15" fmla="*/ 2344673 w 3880560"/>
              <a:gd name="connsiteY15" fmla="*/ 3250297 h 3829238"/>
              <a:gd name="connsiteX16" fmla="*/ 2272594 w 3880560"/>
              <a:gd name="connsiteY16" fmla="*/ 2982668 h 3829238"/>
              <a:gd name="connsiteX17" fmla="*/ 2162762 w 3880560"/>
              <a:gd name="connsiteY17" fmla="*/ 2039093 h 3829238"/>
              <a:gd name="connsiteX18" fmla="*/ 2164557 w 3880560"/>
              <a:gd name="connsiteY18" fmla="*/ 1956322 h 3829238"/>
              <a:gd name="connsiteX19" fmla="*/ 2191480 w 3880560"/>
              <a:gd name="connsiteY19" fmla="*/ 1898957 h 3829238"/>
              <a:gd name="connsiteX20" fmla="*/ 2363472 w 3880560"/>
              <a:gd name="connsiteY20" fmla="*/ 1700572 h 3829238"/>
              <a:gd name="connsiteX21" fmla="*/ 3880560 w 3880560"/>
              <a:gd name="connsiteY21" fmla="*/ 1183354 h 3829238"/>
              <a:gd name="connsiteX22" fmla="*/ 2335142 w 3880560"/>
              <a:gd name="connsiteY22" fmla="*/ 1387543 h 3829238"/>
              <a:gd name="connsiteX23" fmla="*/ 2204609 w 3880560"/>
              <a:gd name="connsiteY23" fmla="*/ 1449745 h 3829238"/>
              <a:gd name="connsiteX24" fmla="*/ 2212254 w 3880560"/>
              <a:gd name="connsiteY24" fmla="*/ 1392008 h 3829238"/>
              <a:gd name="connsiteX25" fmla="*/ 2793070 w 3880560"/>
              <a:gd name="connsiteY25" fmla="*/ 0 h 38292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3880560" h="3829238">
                <a:moveTo>
                  <a:pt x="2793070" y="0"/>
                </a:moveTo>
                <a:cubicBezTo>
                  <a:pt x="2333994" y="314017"/>
                  <a:pt x="2062878" y="724175"/>
                  <a:pt x="1897275" y="1162602"/>
                </a:cubicBezTo>
                <a:lnTo>
                  <a:pt x="1896963" y="1163529"/>
                </a:lnTo>
                <a:lnTo>
                  <a:pt x="1791928" y="1096740"/>
                </a:lnTo>
                <a:cubicBezTo>
                  <a:pt x="1430754" y="859683"/>
                  <a:pt x="882718" y="480993"/>
                  <a:pt x="317050" y="676505"/>
                </a:cubicBezTo>
                <a:cubicBezTo>
                  <a:pt x="848751" y="664867"/>
                  <a:pt x="1253282" y="930312"/>
                  <a:pt x="1602052" y="1303312"/>
                </a:cubicBezTo>
                <a:cubicBezTo>
                  <a:pt x="1691371" y="1387555"/>
                  <a:pt x="1729009" y="1475585"/>
                  <a:pt x="1753725" y="1564563"/>
                </a:cubicBezTo>
                <a:lnTo>
                  <a:pt x="1763989" y="1607179"/>
                </a:lnTo>
                <a:lnTo>
                  <a:pt x="1763789" y="1607938"/>
                </a:lnTo>
                <a:cubicBezTo>
                  <a:pt x="1641962" y="2132625"/>
                  <a:pt x="1626342" y="2664997"/>
                  <a:pt x="1586005" y="3097277"/>
                </a:cubicBezTo>
                <a:lnTo>
                  <a:pt x="1567807" y="3266920"/>
                </a:lnTo>
                <a:lnTo>
                  <a:pt x="1364951" y="3294299"/>
                </a:lnTo>
                <a:cubicBezTo>
                  <a:pt x="514638" y="3442967"/>
                  <a:pt x="0" y="3829238"/>
                  <a:pt x="0" y="3829238"/>
                </a:cubicBezTo>
                <a:cubicBezTo>
                  <a:pt x="1459447" y="3227811"/>
                  <a:pt x="3873996" y="3672149"/>
                  <a:pt x="3873996" y="3672149"/>
                </a:cubicBezTo>
                <a:cubicBezTo>
                  <a:pt x="3382359" y="3439461"/>
                  <a:pt x="2920436" y="3316091"/>
                  <a:pt x="2498753" y="3265346"/>
                </a:cubicBezTo>
                <a:lnTo>
                  <a:pt x="2344673" y="3250297"/>
                </a:lnTo>
                <a:lnTo>
                  <a:pt x="2272594" y="2982668"/>
                </a:lnTo>
                <a:cubicBezTo>
                  <a:pt x="2203337" y="2682230"/>
                  <a:pt x="2164226" y="2362499"/>
                  <a:pt x="2162762" y="2039093"/>
                </a:cubicBezTo>
                <a:lnTo>
                  <a:pt x="2164557" y="1956322"/>
                </a:lnTo>
                <a:lnTo>
                  <a:pt x="2191480" y="1898957"/>
                </a:lnTo>
                <a:cubicBezTo>
                  <a:pt x="2228787" y="1828802"/>
                  <a:pt x="2280111" y="1761466"/>
                  <a:pt x="2363472" y="1700572"/>
                </a:cubicBezTo>
                <a:cubicBezTo>
                  <a:pt x="2803649" y="1334535"/>
                  <a:pt x="3290783" y="1095940"/>
                  <a:pt x="3880560" y="1183354"/>
                </a:cubicBezTo>
                <a:cubicBezTo>
                  <a:pt x="3278755" y="886661"/>
                  <a:pt x="2739287" y="1185785"/>
                  <a:pt x="2335142" y="1387543"/>
                </a:cubicBezTo>
                <a:lnTo>
                  <a:pt x="2204609" y="1449745"/>
                </a:lnTo>
                <a:lnTo>
                  <a:pt x="2212254" y="1392008"/>
                </a:lnTo>
                <a:cubicBezTo>
                  <a:pt x="2293247" y="892107"/>
                  <a:pt x="2477439" y="408509"/>
                  <a:pt x="279307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grpSp>
        <p:nvGrpSpPr>
          <p:cNvPr id="17" name="Group 16">
            <a:extLst>
              <a:ext uri="{FF2B5EF4-FFF2-40B4-BE49-F238E27FC236}">
                <a16:creationId xmlns:a16="http://schemas.microsoft.com/office/drawing/2014/main" id="{E9855C81-80A2-4E4B-8DED-962B7C0604B2}"/>
              </a:ext>
            </a:extLst>
          </p:cNvPr>
          <p:cNvGrpSpPr>
            <a:grpSpLocks noChangeAspect="1"/>
          </p:cNvGrpSpPr>
          <p:nvPr/>
        </p:nvGrpSpPr>
        <p:grpSpPr>
          <a:xfrm>
            <a:off x="4134913" y="2096250"/>
            <a:ext cx="1702961" cy="1702960"/>
            <a:chOff x="1587590" y="1600199"/>
            <a:chExt cx="2743200" cy="2743200"/>
          </a:xfrm>
        </p:grpSpPr>
        <p:grpSp>
          <p:nvGrpSpPr>
            <p:cNvPr id="18" name="Group 17">
              <a:extLst>
                <a:ext uri="{FF2B5EF4-FFF2-40B4-BE49-F238E27FC236}">
                  <a16:creationId xmlns:a16="http://schemas.microsoft.com/office/drawing/2014/main" id="{6AFD8528-A290-4302-A58E-EB34150B84A9}"/>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0" name="Oval 19">
                <a:extLst>
                  <a:ext uri="{FF2B5EF4-FFF2-40B4-BE49-F238E27FC236}">
                    <a16:creationId xmlns:a16="http://schemas.microsoft.com/office/drawing/2014/main" id="{A8F292B1-D848-492C-B452-1F9B9C1589F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Oval 20">
                <a:extLst>
                  <a:ext uri="{FF2B5EF4-FFF2-40B4-BE49-F238E27FC236}">
                    <a16:creationId xmlns:a16="http://schemas.microsoft.com/office/drawing/2014/main" id="{AF6584C5-B656-4C2C-B145-C5D14AD4D9D9}"/>
                  </a:ext>
                </a:extLst>
              </p:cNvPr>
              <p:cNvSpPr>
                <a:spLocks noChangeAspect="1"/>
              </p:cNvSpPr>
              <p:nvPr/>
            </p:nvSpPr>
            <p:spPr>
              <a:xfrm>
                <a:off x="1958592" y="1499616"/>
                <a:ext cx="2286000" cy="22860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19" name="Freeform 5">
              <a:extLst>
                <a:ext uri="{FF2B5EF4-FFF2-40B4-BE49-F238E27FC236}">
                  <a16:creationId xmlns:a16="http://schemas.microsoft.com/office/drawing/2014/main" id="{17CC0EFD-FA3C-46C0-831B-E482E8752D83}"/>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DD6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3" name="Group 22">
            <a:extLst>
              <a:ext uri="{FF2B5EF4-FFF2-40B4-BE49-F238E27FC236}">
                <a16:creationId xmlns:a16="http://schemas.microsoft.com/office/drawing/2014/main" id="{092E8C21-9F87-4A82-B667-7CB78D438B54}"/>
              </a:ext>
            </a:extLst>
          </p:cNvPr>
          <p:cNvGrpSpPr>
            <a:grpSpLocks noChangeAspect="1"/>
          </p:cNvGrpSpPr>
          <p:nvPr/>
        </p:nvGrpSpPr>
        <p:grpSpPr>
          <a:xfrm>
            <a:off x="274404" y="3002071"/>
            <a:ext cx="1502612" cy="1502612"/>
            <a:chOff x="1587590" y="1600199"/>
            <a:chExt cx="2743200" cy="2743200"/>
          </a:xfrm>
        </p:grpSpPr>
        <p:grpSp>
          <p:nvGrpSpPr>
            <p:cNvPr id="24" name="Group 23">
              <a:extLst>
                <a:ext uri="{FF2B5EF4-FFF2-40B4-BE49-F238E27FC236}">
                  <a16:creationId xmlns:a16="http://schemas.microsoft.com/office/drawing/2014/main" id="{20542BF4-76DE-444E-AA56-5ACFF8B22751}"/>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26" name="Oval 25">
                <a:extLst>
                  <a:ext uri="{FF2B5EF4-FFF2-40B4-BE49-F238E27FC236}">
                    <a16:creationId xmlns:a16="http://schemas.microsoft.com/office/drawing/2014/main" id="{32200D26-A72B-4AFC-9F81-3A35CED336A3}"/>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47D3E4B0-3235-4658-A84E-81ED2057D5BA}"/>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5" name="Freeform 5">
              <a:extLst>
                <a:ext uri="{FF2B5EF4-FFF2-40B4-BE49-F238E27FC236}">
                  <a16:creationId xmlns:a16="http://schemas.microsoft.com/office/drawing/2014/main" id="{996F913D-AD2A-4762-92FE-53B6EBB0E92D}"/>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8" name="Group 27">
            <a:extLst>
              <a:ext uri="{FF2B5EF4-FFF2-40B4-BE49-F238E27FC236}">
                <a16:creationId xmlns:a16="http://schemas.microsoft.com/office/drawing/2014/main" id="{733FF474-B0A0-4BAD-8B41-88D1290C80F1}"/>
              </a:ext>
            </a:extLst>
          </p:cNvPr>
          <p:cNvGrpSpPr>
            <a:grpSpLocks noChangeAspect="1"/>
          </p:cNvGrpSpPr>
          <p:nvPr/>
        </p:nvGrpSpPr>
        <p:grpSpPr>
          <a:xfrm>
            <a:off x="1246411" y="626542"/>
            <a:ext cx="2404180" cy="2404179"/>
            <a:chOff x="1587590" y="1600199"/>
            <a:chExt cx="2743200" cy="2743200"/>
          </a:xfrm>
        </p:grpSpPr>
        <p:grpSp>
          <p:nvGrpSpPr>
            <p:cNvPr id="29" name="Group 28">
              <a:extLst>
                <a:ext uri="{FF2B5EF4-FFF2-40B4-BE49-F238E27FC236}">
                  <a16:creationId xmlns:a16="http://schemas.microsoft.com/office/drawing/2014/main" id="{B38C2692-A33A-46A4-B0C4-CFA3D0DB5156}"/>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31" name="Oval 30">
                <a:extLst>
                  <a:ext uri="{FF2B5EF4-FFF2-40B4-BE49-F238E27FC236}">
                    <a16:creationId xmlns:a16="http://schemas.microsoft.com/office/drawing/2014/main" id="{94703933-E1D8-4A95-B535-5510E6999958}"/>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Oval 31">
                <a:extLst>
                  <a:ext uri="{FF2B5EF4-FFF2-40B4-BE49-F238E27FC236}">
                    <a16:creationId xmlns:a16="http://schemas.microsoft.com/office/drawing/2014/main" id="{A9DC9930-EAB2-4C80-9EB8-BEE36A60047C}"/>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30" name="Freeform 5">
              <a:extLst>
                <a:ext uri="{FF2B5EF4-FFF2-40B4-BE49-F238E27FC236}">
                  <a16:creationId xmlns:a16="http://schemas.microsoft.com/office/drawing/2014/main" id="{2DFEEC04-796E-4244-9238-5066B697B73F}"/>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2" name="TextBox 21">
            <a:extLst>
              <a:ext uri="{FF2B5EF4-FFF2-40B4-BE49-F238E27FC236}">
                <a16:creationId xmlns:a16="http://schemas.microsoft.com/office/drawing/2014/main" id="{CE7C1648-3966-4AD3-8A59-387B9800D191}"/>
              </a:ext>
            </a:extLst>
          </p:cNvPr>
          <p:cNvSpPr txBox="1"/>
          <p:nvPr/>
        </p:nvSpPr>
        <p:spPr>
          <a:xfrm>
            <a:off x="1325665" y="1054816"/>
            <a:ext cx="2226092" cy="1547631"/>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$7,183</a:t>
            </a:r>
          </a:p>
          <a:p>
            <a:pPr algn="ctr" defTabSz="1219170">
              <a:spcBef>
                <a:spcPct val="20000"/>
              </a:spcBef>
              <a:defRPr/>
            </a:pPr>
            <a:endParaRPr lang="en-US" sz="400" dirty="0">
              <a:solidFill>
                <a:schemeClr val="bg1"/>
              </a:solidFill>
              <a:latin typeface="Bernard MT Condensed" panose="02050806060905020404" pitchFamily="18" charset="0"/>
            </a:endParaRPr>
          </a:p>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a:t>
            </a:r>
          </a:p>
        </p:txBody>
      </p:sp>
      <p:sp>
        <p:nvSpPr>
          <p:cNvPr id="33" name="TextBox 32">
            <a:extLst>
              <a:ext uri="{FF2B5EF4-FFF2-40B4-BE49-F238E27FC236}">
                <a16:creationId xmlns:a16="http://schemas.microsoft.com/office/drawing/2014/main" id="{428836F2-7A50-4828-975E-322A6E0CF585}"/>
              </a:ext>
            </a:extLst>
          </p:cNvPr>
          <p:cNvSpPr txBox="1"/>
          <p:nvPr/>
        </p:nvSpPr>
        <p:spPr>
          <a:xfrm>
            <a:off x="260034" y="3368616"/>
            <a:ext cx="1502612" cy="735041"/>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$2,459</a:t>
            </a:r>
          </a:p>
          <a:p>
            <a:pPr algn="ctr" defTabSz="1219170">
              <a:spcBef>
                <a:spcPct val="20000"/>
              </a:spcBef>
              <a:defRPr/>
            </a:pPr>
            <a:r>
              <a:rPr lang="en-US" sz="1600" dirty="0">
                <a:solidFill>
                  <a:schemeClr val="bg1"/>
                </a:solidFill>
                <a:latin typeface="Bernard MT Condensed" panose="02050806060905020404" pitchFamily="18" charset="0"/>
              </a:rPr>
              <a:t>LOREM IPSUM</a:t>
            </a:r>
            <a:endParaRPr lang="en-US" sz="16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sp>
        <p:nvSpPr>
          <p:cNvPr id="34" name="TextBox 33">
            <a:extLst>
              <a:ext uri="{FF2B5EF4-FFF2-40B4-BE49-F238E27FC236}">
                <a16:creationId xmlns:a16="http://schemas.microsoft.com/office/drawing/2014/main" id="{87EE84BC-09DC-4D60-B2E1-86AC8D26EA85}"/>
              </a:ext>
            </a:extLst>
          </p:cNvPr>
          <p:cNvSpPr txBox="1"/>
          <p:nvPr/>
        </p:nvSpPr>
        <p:spPr>
          <a:xfrm>
            <a:off x="4253623" y="2588399"/>
            <a:ext cx="1493431" cy="772129"/>
          </a:xfrm>
          <a:prstGeom prst="rect">
            <a:avLst/>
          </a:prstGeom>
          <a:noFill/>
        </p:spPr>
        <p:txBody>
          <a:bodyPr wrap="square" rtlCol="0">
            <a:spAutoFit/>
          </a:bodyPr>
          <a:lstStyle/>
          <a:p>
            <a:pPr algn="ctr" defTabSz="1219170">
              <a:spcBef>
                <a:spcPct val="20000"/>
              </a:spcBef>
              <a:defRPr/>
            </a:pPr>
            <a:r>
              <a:rPr lang="en-US" sz="1700" dirty="0">
                <a:solidFill>
                  <a:schemeClr val="bg1"/>
                </a:solidFill>
                <a:latin typeface="Bernard MT Condensed" panose="02050806060905020404" pitchFamily="18" charset="0"/>
              </a:rPr>
              <a:t>3,681</a:t>
            </a:r>
          </a:p>
          <a:p>
            <a:pPr algn="ctr" defTabSz="1219170">
              <a:spcBef>
                <a:spcPct val="20000"/>
              </a:spcBef>
              <a:defRPr/>
            </a:pPr>
            <a:r>
              <a:rPr lang="en-US" sz="1700" dirty="0">
                <a:solidFill>
                  <a:schemeClr val="bg1"/>
                </a:solidFill>
                <a:latin typeface="Bernard MT Condensed" panose="02050806060905020404" pitchFamily="18" charset="0"/>
              </a:rPr>
              <a:t>LOREM IPSUM</a:t>
            </a:r>
            <a:endParaRPr lang="en-US" sz="1700" b="1" dirty="0">
              <a:solidFill>
                <a:schemeClr val="bg1"/>
              </a:solidFill>
              <a:latin typeface="Bernard MT Condensed" panose="02050806060905020404" pitchFamily="18" charset="0"/>
            </a:endParaRPr>
          </a:p>
          <a:p>
            <a:pPr algn="ctr" defTabSz="1219170">
              <a:spcBef>
                <a:spcPct val="20000"/>
              </a:spcBef>
              <a:defRPr/>
            </a:pPr>
            <a:endParaRPr lang="en-US" sz="200" b="1" dirty="0">
              <a:solidFill>
                <a:schemeClr val="bg1"/>
              </a:solidFill>
              <a:latin typeface="Candara" panose="020E0502030303020204" pitchFamily="34" charset="0"/>
            </a:endParaRPr>
          </a:p>
        </p:txBody>
      </p:sp>
      <p:grpSp>
        <p:nvGrpSpPr>
          <p:cNvPr id="55" name="Group 54">
            <a:extLst>
              <a:ext uri="{FF2B5EF4-FFF2-40B4-BE49-F238E27FC236}">
                <a16:creationId xmlns:a16="http://schemas.microsoft.com/office/drawing/2014/main" id="{FC35F31A-1424-480C-88A7-A14BBEF2FC96}"/>
              </a:ext>
            </a:extLst>
          </p:cNvPr>
          <p:cNvGrpSpPr/>
          <p:nvPr/>
        </p:nvGrpSpPr>
        <p:grpSpPr>
          <a:xfrm>
            <a:off x="6279834" y="2255520"/>
            <a:ext cx="1097276" cy="1097280"/>
            <a:chOff x="6470619" y="1868857"/>
            <a:chExt cx="1097276" cy="1097280"/>
          </a:xfrm>
        </p:grpSpPr>
        <p:grpSp>
          <p:nvGrpSpPr>
            <p:cNvPr id="39" name="Group 38">
              <a:extLst>
                <a:ext uri="{FF2B5EF4-FFF2-40B4-BE49-F238E27FC236}">
                  <a16:creationId xmlns:a16="http://schemas.microsoft.com/office/drawing/2014/main" id="{A978E49E-4ED4-48E9-9171-C10EE5D6C983}"/>
                </a:ext>
              </a:extLst>
            </p:cNvPr>
            <p:cNvGrpSpPr>
              <a:grpSpLocks noChangeAspect="1"/>
            </p:cNvGrpSpPr>
            <p:nvPr/>
          </p:nvGrpSpPr>
          <p:grpSpPr>
            <a:xfrm>
              <a:off x="6470619" y="1868857"/>
              <a:ext cx="1097276" cy="1097280"/>
              <a:chOff x="3241866" y="1103796"/>
              <a:chExt cx="4627785" cy="4627785"/>
            </a:xfrm>
            <a:effectLst>
              <a:outerShdw blurRad="50800" dist="38100" dir="2700000" algn="tl" rotWithShape="0">
                <a:prstClr val="black">
                  <a:alpha val="40000"/>
                </a:prstClr>
              </a:outerShdw>
            </a:effectLst>
          </p:grpSpPr>
          <p:sp>
            <p:nvSpPr>
              <p:cNvPr id="41" name="Oval 40">
                <a:extLst>
                  <a:ext uri="{FF2B5EF4-FFF2-40B4-BE49-F238E27FC236}">
                    <a16:creationId xmlns:a16="http://schemas.microsoft.com/office/drawing/2014/main" id="{BF146649-7AD4-4FC5-B3FB-3B88D981353B}"/>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Oval 41">
                <a:extLst>
                  <a:ext uri="{FF2B5EF4-FFF2-40B4-BE49-F238E27FC236}">
                    <a16:creationId xmlns:a16="http://schemas.microsoft.com/office/drawing/2014/main" id="{74190E63-6F21-4F1B-AC86-413713B77C71}"/>
                  </a:ext>
                </a:extLst>
              </p:cNvPr>
              <p:cNvSpPr>
                <a:spLocks noChangeAspect="1"/>
              </p:cNvSpPr>
              <p:nvPr/>
            </p:nvSpPr>
            <p:spPr>
              <a:xfrm>
                <a:off x="3627512" y="1489445"/>
                <a:ext cx="3856489" cy="3856488"/>
              </a:xfrm>
              <a:prstGeom prst="ellips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5" name="Graphic 34" descr="Microscope">
              <a:extLst>
                <a:ext uri="{FF2B5EF4-FFF2-40B4-BE49-F238E27FC236}">
                  <a16:creationId xmlns:a16="http://schemas.microsoft.com/office/drawing/2014/main" id="{18C778B5-8C5F-4FA3-AA55-0DC71545566E}"/>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6722076" y="2120317"/>
              <a:ext cx="594360" cy="594360"/>
            </a:xfrm>
            <a:prstGeom prst="rect">
              <a:avLst/>
            </a:prstGeom>
          </p:spPr>
        </p:pic>
      </p:grpSp>
      <p:grpSp>
        <p:nvGrpSpPr>
          <p:cNvPr id="53" name="Group 52">
            <a:extLst>
              <a:ext uri="{FF2B5EF4-FFF2-40B4-BE49-F238E27FC236}">
                <a16:creationId xmlns:a16="http://schemas.microsoft.com/office/drawing/2014/main" id="{F7EDF6AB-5676-482D-9AD3-BB1057CEDB29}"/>
              </a:ext>
            </a:extLst>
          </p:cNvPr>
          <p:cNvGrpSpPr/>
          <p:nvPr/>
        </p:nvGrpSpPr>
        <p:grpSpPr>
          <a:xfrm>
            <a:off x="6283167" y="5151120"/>
            <a:ext cx="1097276" cy="1097280"/>
            <a:chOff x="10144315" y="1870184"/>
            <a:chExt cx="1097276" cy="1097280"/>
          </a:xfrm>
        </p:grpSpPr>
        <p:grpSp>
          <p:nvGrpSpPr>
            <p:cNvPr id="47" name="Group 46">
              <a:extLst>
                <a:ext uri="{FF2B5EF4-FFF2-40B4-BE49-F238E27FC236}">
                  <a16:creationId xmlns:a16="http://schemas.microsoft.com/office/drawing/2014/main" id="{0EAA9865-22AD-4358-A660-E1D9990AA1E2}"/>
                </a:ext>
              </a:extLst>
            </p:cNvPr>
            <p:cNvGrpSpPr>
              <a:grpSpLocks noChangeAspect="1"/>
            </p:cNvGrpSpPr>
            <p:nvPr/>
          </p:nvGrpSpPr>
          <p:grpSpPr>
            <a:xfrm>
              <a:off x="10144315" y="1870184"/>
              <a:ext cx="1097276" cy="1097280"/>
              <a:chOff x="3241866" y="1103796"/>
              <a:chExt cx="4627785" cy="4627785"/>
            </a:xfrm>
            <a:effectLst>
              <a:outerShdw blurRad="50800" dist="38100" dir="2700000" algn="tl" rotWithShape="0">
                <a:prstClr val="black">
                  <a:alpha val="40000"/>
                </a:prstClr>
              </a:outerShdw>
            </a:effectLst>
          </p:grpSpPr>
          <p:sp>
            <p:nvSpPr>
              <p:cNvPr id="48" name="Oval 47">
                <a:extLst>
                  <a:ext uri="{FF2B5EF4-FFF2-40B4-BE49-F238E27FC236}">
                    <a16:creationId xmlns:a16="http://schemas.microsoft.com/office/drawing/2014/main" id="{887EE976-890C-430C-BE23-0BF6E90982DD}"/>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Oval 48">
                <a:extLst>
                  <a:ext uri="{FF2B5EF4-FFF2-40B4-BE49-F238E27FC236}">
                    <a16:creationId xmlns:a16="http://schemas.microsoft.com/office/drawing/2014/main" id="{D98C141F-1936-4DAE-B988-66D4426F7065}"/>
                  </a:ext>
                </a:extLst>
              </p:cNvPr>
              <p:cNvSpPr>
                <a:spLocks noChangeAspect="1"/>
              </p:cNvSpPr>
              <p:nvPr/>
            </p:nvSpPr>
            <p:spPr>
              <a:xfrm>
                <a:off x="3627512" y="1489445"/>
                <a:ext cx="3856489" cy="3856488"/>
              </a:xfrm>
              <a:prstGeom prst="ellipse">
                <a:avLst/>
              </a:pr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 name="Graphic 2" descr="Flask">
              <a:extLst>
                <a:ext uri="{FF2B5EF4-FFF2-40B4-BE49-F238E27FC236}">
                  <a16:creationId xmlns:a16="http://schemas.microsoft.com/office/drawing/2014/main" id="{1B319CEA-3211-4BB0-B031-2B999614660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405872" y="2139696"/>
              <a:ext cx="585216" cy="585216"/>
            </a:xfrm>
            <a:prstGeom prst="rect">
              <a:avLst/>
            </a:prstGeom>
          </p:spPr>
        </p:pic>
      </p:grpSp>
      <p:grpSp>
        <p:nvGrpSpPr>
          <p:cNvPr id="54" name="Group 53">
            <a:extLst>
              <a:ext uri="{FF2B5EF4-FFF2-40B4-BE49-F238E27FC236}">
                <a16:creationId xmlns:a16="http://schemas.microsoft.com/office/drawing/2014/main" id="{E744BFBF-796F-4FF0-9645-EA5C11068676}"/>
              </a:ext>
            </a:extLst>
          </p:cNvPr>
          <p:cNvGrpSpPr/>
          <p:nvPr/>
        </p:nvGrpSpPr>
        <p:grpSpPr>
          <a:xfrm>
            <a:off x="6283167" y="3703320"/>
            <a:ext cx="1097276" cy="1097280"/>
            <a:chOff x="8365742" y="1868857"/>
            <a:chExt cx="1097276" cy="1097280"/>
          </a:xfrm>
        </p:grpSpPr>
        <p:grpSp>
          <p:nvGrpSpPr>
            <p:cNvPr id="44" name="Group 43">
              <a:extLst>
                <a:ext uri="{FF2B5EF4-FFF2-40B4-BE49-F238E27FC236}">
                  <a16:creationId xmlns:a16="http://schemas.microsoft.com/office/drawing/2014/main" id="{F12C7F8F-1FFC-4851-BC2D-7B1708407861}"/>
                </a:ext>
              </a:extLst>
            </p:cNvPr>
            <p:cNvGrpSpPr>
              <a:grpSpLocks noChangeAspect="1"/>
            </p:cNvGrpSpPr>
            <p:nvPr/>
          </p:nvGrpSpPr>
          <p:grpSpPr>
            <a:xfrm>
              <a:off x="8365742" y="1868857"/>
              <a:ext cx="1097276" cy="1097280"/>
              <a:chOff x="3241866" y="1103796"/>
              <a:chExt cx="4627785" cy="4627785"/>
            </a:xfrm>
            <a:effectLst>
              <a:outerShdw blurRad="50800" dist="38100" dir="2700000" algn="tl" rotWithShape="0">
                <a:prstClr val="black">
                  <a:alpha val="40000"/>
                </a:prstClr>
              </a:outerShdw>
            </a:effectLst>
          </p:grpSpPr>
          <p:sp>
            <p:nvSpPr>
              <p:cNvPr id="45" name="Oval 44">
                <a:extLst>
                  <a:ext uri="{FF2B5EF4-FFF2-40B4-BE49-F238E27FC236}">
                    <a16:creationId xmlns:a16="http://schemas.microsoft.com/office/drawing/2014/main" id="{E5DEC9F0-AA11-45A8-8202-2E4FB865835C}"/>
                  </a:ext>
                </a:extLst>
              </p:cNvPr>
              <p:cNvSpPr>
                <a:spLocks noChangeAspect="1"/>
              </p:cNvSpPr>
              <p:nvPr/>
            </p:nvSpPr>
            <p:spPr>
              <a:xfrm>
                <a:off x="3241866" y="1103796"/>
                <a:ext cx="4627785" cy="4627785"/>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0222530C-465D-4AE0-9CF3-B7AF845B6D8A}"/>
                  </a:ext>
                </a:extLst>
              </p:cNvPr>
              <p:cNvSpPr>
                <a:spLocks noChangeAspect="1"/>
              </p:cNvSpPr>
              <p:nvPr/>
            </p:nvSpPr>
            <p:spPr>
              <a:xfrm>
                <a:off x="3627512" y="1489445"/>
                <a:ext cx="3856489" cy="3856488"/>
              </a:xfrm>
              <a:prstGeom prst="ellipse">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pic>
          <p:nvPicPr>
            <p:cNvPr id="37" name="Graphic 36" descr="Test tubes">
              <a:extLst>
                <a:ext uri="{FF2B5EF4-FFF2-40B4-BE49-F238E27FC236}">
                  <a16:creationId xmlns:a16="http://schemas.microsoft.com/office/drawing/2014/main" id="{30D10944-11E0-481A-83C7-FD70C03188C6}"/>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8640059" y="2143178"/>
              <a:ext cx="548640" cy="548640"/>
            </a:xfrm>
            <a:prstGeom prst="rect">
              <a:avLst/>
            </a:prstGeom>
          </p:spPr>
        </p:pic>
      </p:grpSp>
      <p:sp>
        <p:nvSpPr>
          <p:cNvPr id="52" name="TextBox 51">
            <a:extLst>
              <a:ext uri="{FF2B5EF4-FFF2-40B4-BE49-F238E27FC236}">
                <a16:creationId xmlns:a16="http://schemas.microsoft.com/office/drawing/2014/main" id="{4C5A3C4E-32D2-4AB0-8E50-885C4CC0D267}"/>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56" name="TextBox 55">
            <a:extLst>
              <a:ext uri="{FF2B5EF4-FFF2-40B4-BE49-F238E27FC236}">
                <a16:creationId xmlns:a16="http://schemas.microsoft.com/office/drawing/2014/main" id="{74C2EB72-A05A-4EE2-B7BC-E542408B0BC6}"/>
              </a:ext>
            </a:extLst>
          </p:cNvPr>
          <p:cNvSpPr txBox="1"/>
          <p:nvPr/>
        </p:nvSpPr>
        <p:spPr>
          <a:xfrm>
            <a:off x="7407602" y="2266168"/>
            <a:ext cx="4631721" cy="1040285"/>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7" name="TextBox 56">
            <a:extLst>
              <a:ext uri="{FF2B5EF4-FFF2-40B4-BE49-F238E27FC236}">
                <a16:creationId xmlns:a16="http://schemas.microsoft.com/office/drawing/2014/main" id="{DF62E766-98E1-41EA-8C25-851E683C382D}"/>
              </a:ext>
            </a:extLst>
          </p:cNvPr>
          <p:cNvSpPr txBox="1"/>
          <p:nvPr/>
        </p:nvSpPr>
        <p:spPr>
          <a:xfrm>
            <a:off x="7407879" y="3729437"/>
            <a:ext cx="4631721" cy="1040285"/>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1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58" name="TextBox 57">
            <a:extLst>
              <a:ext uri="{FF2B5EF4-FFF2-40B4-BE49-F238E27FC236}">
                <a16:creationId xmlns:a16="http://schemas.microsoft.com/office/drawing/2014/main" id="{CE314F44-F562-46A6-BDC0-0B36101201EB}"/>
              </a:ext>
            </a:extLst>
          </p:cNvPr>
          <p:cNvSpPr txBox="1"/>
          <p:nvPr/>
        </p:nvSpPr>
        <p:spPr>
          <a:xfrm>
            <a:off x="7407879" y="5179617"/>
            <a:ext cx="4631721" cy="1040285"/>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100" b="1" dirty="0">
              <a:solidFill>
                <a:srgbClr val="F4C956"/>
              </a:solidFill>
              <a:latin typeface="Candara" panose="020E0502030303020204" pitchFamily="34" charset="0"/>
            </a:endParaRPr>
          </a:p>
          <a:p>
            <a:pPr defTabSz="1219170">
              <a:spcBef>
                <a:spcPct val="20000"/>
              </a:spcBef>
              <a:defRPr/>
            </a:pPr>
            <a:endParaRPr lang="en-US" sz="200" b="1" dirty="0">
              <a:solidFill>
                <a:srgbClr val="F4C956"/>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42308509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wipe(right)">
                                      <p:cBhvr>
                                        <p:cTn id="7" dur="500"/>
                                        <p:tgtEl>
                                          <p:spTgt spid="5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6"/>
                                        </p:tgtEl>
                                        <p:attrNameLst>
                                          <p:attrName>style.visibility</p:attrName>
                                        </p:attrNameLst>
                                      </p:cBhvr>
                                      <p:to>
                                        <p:strVal val="visible"/>
                                      </p:to>
                                    </p:set>
                                    <p:animEffect transition="in" filter="fade">
                                      <p:cBhvr>
                                        <p:cTn id="11" dur="1000"/>
                                        <p:tgtEl>
                                          <p:spTgt spid="16"/>
                                        </p:tgtEl>
                                      </p:cBhvr>
                                    </p:animEffect>
                                    <p:anim calcmode="lin" valueType="num">
                                      <p:cBhvr>
                                        <p:cTn id="12" dur="1000" fill="hold"/>
                                        <p:tgtEl>
                                          <p:spTgt spid="16"/>
                                        </p:tgtEl>
                                        <p:attrNameLst>
                                          <p:attrName>ppt_x</p:attrName>
                                        </p:attrNameLst>
                                      </p:cBhvr>
                                      <p:tavLst>
                                        <p:tav tm="0">
                                          <p:val>
                                            <p:strVal val="#ppt_x"/>
                                          </p:val>
                                        </p:tav>
                                        <p:tav tm="100000">
                                          <p:val>
                                            <p:strVal val="#ppt_x"/>
                                          </p:val>
                                        </p:tav>
                                      </p:tavLst>
                                    </p:anim>
                                    <p:anim calcmode="lin" valueType="num">
                                      <p:cBhvr>
                                        <p:cTn id="13" dur="1000" fill="hold"/>
                                        <p:tgtEl>
                                          <p:spTgt spid="16"/>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53" presetClass="entr" presetSubtype="528" fill="hold" nodeType="afterEffect">
                                  <p:stCondLst>
                                    <p:cond delay="0"/>
                                  </p:stCondLst>
                                  <p:childTnLst>
                                    <p:set>
                                      <p:cBhvr>
                                        <p:cTn id="16" dur="1" fill="hold">
                                          <p:stCondLst>
                                            <p:cond delay="0"/>
                                          </p:stCondLst>
                                        </p:cTn>
                                        <p:tgtEl>
                                          <p:spTgt spid="28"/>
                                        </p:tgtEl>
                                        <p:attrNameLst>
                                          <p:attrName>style.visibility</p:attrName>
                                        </p:attrNameLst>
                                      </p:cBhvr>
                                      <p:to>
                                        <p:strVal val="visible"/>
                                      </p:to>
                                    </p:set>
                                    <p:anim calcmode="lin" valueType="num">
                                      <p:cBhvr>
                                        <p:cTn id="17" dur="500" fill="hold"/>
                                        <p:tgtEl>
                                          <p:spTgt spid="28"/>
                                        </p:tgtEl>
                                        <p:attrNameLst>
                                          <p:attrName>ppt_w</p:attrName>
                                        </p:attrNameLst>
                                      </p:cBhvr>
                                      <p:tavLst>
                                        <p:tav tm="0">
                                          <p:val>
                                            <p:fltVal val="0"/>
                                          </p:val>
                                        </p:tav>
                                        <p:tav tm="100000">
                                          <p:val>
                                            <p:strVal val="#ppt_w"/>
                                          </p:val>
                                        </p:tav>
                                      </p:tavLst>
                                    </p:anim>
                                    <p:anim calcmode="lin" valueType="num">
                                      <p:cBhvr>
                                        <p:cTn id="18" dur="500" fill="hold"/>
                                        <p:tgtEl>
                                          <p:spTgt spid="28"/>
                                        </p:tgtEl>
                                        <p:attrNameLst>
                                          <p:attrName>ppt_h</p:attrName>
                                        </p:attrNameLst>
                                      </p:cBhvr>
                                      <p:tavLst>
                                        <p:tav tm="0">
                                          <p:val>
                                            <p:fltVal val="0"/>
                                          </p:val>
                                        </p:tav>
                                        <p:tav tm="100000">
                                          <p:val>
                                            <p:strVal val="#ppt_h"/>
                                          </p:val>
                                        </p:tav>
                                      </p:tavLst>
                                    </p:anim>
                                    <p:animEffect transition="in" filter="fade">
                                      <p:cBhvr>
                                        <p:cTn id="19" dur="500"/>
                                        <p:tgtEl>
                                          <p:spTgt spid="28"/>
                                        </p:tgtEl>
                                      </p:cBhvr>
                                    </p:animEffect>
                                    <p:anim calcmode="lin" valueType="num">
                                      <p:cBhvr>
                                        <p:cTn id="20" dur="500" fill="hold"/>
                                        <p:tgtEl>
                                          <p:spTgt spid="28"/>
                                        </p:tgtEl>
                                        <p:attrNameLst>
                                          <p:attrName>ppt_x</p:attrName>
                                        </p:attrNameLst>
                                      </p:cBhvr>
                                      <p:tavLst>
                                        <p:tav tm="0">
                                          <p:val>
                                            <p:fltVal val="0.5"/>
                                          </p:val>
                                        </p:tav>
                                        <p:tav tm="100000">
                                          <p:val>
                                            <p:strVal val="#ppt_x"/>
                                          </p:val>
                                        </p:tav>
                                      </p:tavLst>
                                    </p:anim>
                                    <p:anim calcmode="lin" valueType="num">
                                      <p:cBhvr>
                                        <p:cTn id="21" dur="500" fill="hold"/>
                                        <p:tgtEl>
                                          <p:spTgt spid="28"/>
                                        </p:tgtEl>
                                        <p:attrNameLst>
                                          <p:attrName>ppt_y</p:attrName>
                                        </p:attrNameLst>
                                      </p:cBhvr>
                                      <p:tavLst>
                                        <p:tav tm="0">
                                          <p:val>
                                            <p:fltVal val="0.5"/>
                                          </p:val>
                                        </p:tav>
                                        <p:tav tm="100000">
                                          <p:val>
                                            <p:strVal val="#ppt_y"/>
                                          </p:val>
                                        </p:tav>
                                      </p:tavLst>
                                    </p:anim>
                                  </p:childTnLst>
                                </p:cTn>
                              </p:par>
                            </p:childTnLst>
                          </p:cTn>
                        </p:par>
                        <p:par>
                          <p:cTn id="22" fill="hold">
                            <p:stCondLst>
                              <p:cond delay="2000"/>
                            </p:stCondLst>
                            <p:childTnLst>
                              <p:par>
                                <p:cTn id="23" presetID="22" presetClass="entr" presetSubtype="1" fill="hold" grpId="0" nodeType="afterEffect">
                                  <p:stCondLst>
                                    <p:cond delay="0"/>
                                  </p:stCondLst>
                                  <p:childTnLst>
                                    <p:set>
                                      <p:cBhvr>
                                        <p:cTn id="24" dur="1" fill="hold">
                                          <p:stCondLst>
                                            <p:cond delay="0"/>
                                          </p:stCondLst>
                                        </p:cTn>
                                        <p:tgtEl>
                                          <p:spTgt spid="22"/>
                                        </p:tgtEl>
                                        <p:attrNameLst>
                                          <p:attrName>style.visibility</p:attrName>
                                        </p:attrNameLst>
                                      </p:cBhvr>
                                      <p:to>
                                        <p:strVal val="visible"/>
                                      </p:to>
                                    </p:set>
                                    <p:animEffect transition="in" filter="wipe(up)">
                                      <p:cBhvr>
                                        <p:cTn id="25" dur="500"/>
                                        <p:tgtEl>
                                          <p:spTgt spid="22"/>
                                        </p:tgtEl>
                                      </p:cBhvr>
                                    </p:animEffect>
                                  </p:childTnLst>
                                </p:cTn>
                              </p:par>
                            </p:childTnLst>
                          </p:cTn>
                        </p:par>
                        <p:par>
                          <p:cTn id="26" fill="hold">
                            <p:stCondLst>
                              <p:cond delay="2500"/>
                            </p:stCondLst>
                            <p:childTnLst>
                              <p:par>
                                <p:cTn id="27" presetID="37" presetClass="entr" presetSubtype="0" fill="hold" nodeType="afterEffect">
                                  <p:stCondLst>
                                    <p:cond delay="0"/>
                                  </p:stCondLst>
                                  <p:childTnLst>
                                    <p:set>
                                      <p:cBhvr>
                                        <p:cTn id="28" dur="1" fill="hold">
                                          <p:stCondLst>
                                            <p:cond delay="0"/>
                                          </p:stCondLst>
                                        </p:cTn>
                                        <p:tgtEl>
                                          <p:spTgt spid="55"/>
                                        </p:tgtEl>
                                        <p:attrNameLst>
                                          <p:attrName>style.visibility</p:attrName>
                                        </p:attrNameLst>
                                      </p:cBhvr>
                                      <p:to>
                                        <p:strVal val="visible"/>
                                      </p:to>
                                    </p:set>
                                    <p:animEffect transition="in" filter="fade">
                                      <p:cBhvr>
                                        <p:cTn id="29" dur="1000"/>
                                        <p:tgtEl>
                                          <p:spTgt spid="55"/>
                                        </p:tgtEl>
                                      </p:cBhvr>
                                    </p:animEffect>
                                    <p:anim calcmode="lin" valueType="num">
                                      <p:cBhvr>
                                        <p:cTn id="30" dur="1000" fill="hold"/>
                                        <p:tgtEl>
                                          <p:spTgt spid="55"/>
                                        </p:tgtEl>
                                        <p:attrNameLst>
                                          <p:attrName>ppt_x</p:attrName>
                                        </p:attrNameLst>
                                      </p:cBhvr>
                                      <p:tavLst>
                                        <p:tav tm="0">
                                          <p:val>
                                            <p:strVal val="#ppt_x"/>
                                          </p:val>
                                        </p:tav>
                                        <p:tav tm="100000">
                                          <p:val>
                                            <p:strVal val="#ppt_x"/>
                                          </p:val>
                                        </p:tav>
                                      </p:tavLst>
                                    </p:anim>
                                    <p:anim calcmode="lin" valueType="num">
                                      <p:cBhvr>
                                        <p:cTn id="31" dur="900" decel="100000" fill="hold"/>
                                        <p:tgtEl>
                                          <p:spTgt spid="55"/>
                                        </p:tgtEl>
                                        <p:attrNameLst>
                                          <p:attrName>ppt_y</p:attrName>
                                        </p:attrNameLst>
                                      </p:cBhvr>
                                      <p:tavLst>
                                        <p:tav tm="0">
                                          <p:val>
                                            <p:strVal val="#ppt_y+1"/>
                                          </p:val>
                                        </p:tav>
                                        <p:tav tm="100000">
                                          <p:val>
                                            <p:strVal val="#ppt_y-.03"/>
                                          </p:val>
                                        </p:tav>
                                      </p:tavLst>
                                    </p:anim>
                                    <p:anim calcmode="lin" valueType="num">
                                      <p:cBhvr>
                                        <p:cTn id="32"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33" fill="hold">
                            <p:stCondLst>
                              <p:cond delay="3500"/>
                            </p:stCondLst>
                            <p:childTnLst>
                              <p:par>
                                <p:cTn id="34" presetID="22" presetClass="entr" presetSubtype="8" fill="hold" grpId="0" nodeType="afterEffect">
                                  <p:stCondLst>
                                    <p:cond delay="0"/>
                                  </p:stCondLst>
                                  <p:childTnLst>
                                    <p:set>
                                      <p:cBhvr>
                                        <p:cTn id="35" dur="1" fill="hold">
                                          <p:stCondLst>
                                            <p:cond delay="0"/>
                                          </p:stCondLst>
                                        </p:cTn>
                                        <p:tgtEl>
                                          <p:spTgt spid="56"/>
                                        </p:tgtEl>
                                        <p:attrNameLst>
                                          <p:attrName>style.visibility</p:attrName>
                                        </p:attrNameLst>
                                      </p:cBhvr>
                                      <p:to>
                                        <p:strVal val="visible"/>
                                      </p:to>
                                    </p:set>
                                    <p:animEffect transition="in" filter="wipe(left)">
                                      <p:cBhvr>
                                        <p:cTn id="36" dur="500"/>
                                        <p:tgtEl>
                                          <p:spTgt spid="56"/>
                                        </p:tgtEl>
                                      </p:cBhvr>
                                    </p:animEffect>
                                  </p:childTnLst>
                                </p:cTn>
                              </p:par>
                            </p:childTnLst>
                          </p:cTn>
                        </p:par>
                        <p:par>
                          <p:cTn id="37" fill="hold">
                            <p:stCondLst>
                              <p:cond delay="4000"/>
                            </p:stCondLst>
                            <p:childTnLst>
                              <p:par>
                                <p:cTn id="38" presetID="53" presetClass="entr" presetSubtype="528" fill="hold" nodeType="afterEffect">
                                  <p:stCondLst>
                                    <p:cond delay="0"/>
                                  </p:stCondLst>
                                  <p:childTnLst>
                                    <p:set>
                                      <p:cBhvr>
                                        <p:cTn id="39" dur="1" fill="hold">
                                          <p:stCondLst>
                                            <p:cond delay="0"/>
                                          </p:stCondLst>
                                        </p:cTn>
                                        <p:tgtEl>
                                          <p:spTgt spid="23"/>
                                        </p:tgtEl>
                                        <p:attrNameLst>
                                          <p:attrName>style.visibility</p:attrName>
                                        </p:attrNameLst>
                                      </p:cBhvr>
                                      <p:to>
                                        <p:strVal val="visible"/>
                                      </p:to>
                                    </p:set>
                                    <p:anim calcmode="lin" valueType="num">
                                      <p:cBhvr>
                                        <p:cTn id="40" dur="500" fill="hold"/>
                                        <p:tgtEl>
                                          <p:spTgt spid="23"/>
                                        </p:tgtEl>
                                        <p:attrNameLst>
                                          <p:attrName>ppt_w</p:attrName>
                                        </p:attrNameLst>
                                      </p:cBhvr>
                                      <p:tavLst>
                                        <p:tav tm="0">
                                          <p:val>
                                            <p:fltVal val="0"/>
                                          </p:val>
                                        </p:tav>
                                        <p:tav tm="100000">
                                          <p:val>
                                            <p:strVal val="#ppt_w"/>
                                          </p:val>
                                        </p:tav>
                                      </p:tavLst>
                                    </p:anim>
                                    <p:anim calcmode="lin" valueType="num">
                                      <p:cBhvr>
                                        <p:cTn id="41" dur="500" fill="hold"/>
                                        <p:tgtEl>
                                          <p:spTgt spid="23"/>
                                        </p:tgtEl>
                                        <p:attrNameLst>
                                          <p:attrName>ppt_h</p:attrName>
                                        </p:attrNameLst>
                                      </p:cBhvr>
                                      <p:tavLst>
                                        <p:tav tm="0">
                                          <p:val>
                                            <p:fltVal val="0"/>
                                          </p:val>
                                        </p:tav>
                                        <p:tav tm="100000">
                                          <p:val>
                                            <p:strVal val="#ppt_h"/>
                                          </p:val>
                                        </p:tav>
                                      </p:tavLst>
                                    </p:anim>
                                    <p:animEffect transition="in" filter="fade">
                                      <p:cBhvr>
                                        <p:cTn id="42" dur="500"/>
                                        <p:tgtEl>
                                          <p:spTgt spid="23"/>
                                        </p:tgtEl>
                                      </p:cBhvr>
                                    </p:animEffect>
                                    <p:anim calcmode="lin" valueType="num">
                                      <p:cBhvr>
                                        <p:cTn id="43" dur="500" fill="hold"/>
                                        <p:tgtEl>
                                          <p:spTgt spid="23"/>
                                        </p:tgtEl>
                                        <p:attrNameLst>
                                          <p:attrName>ppt_x</p:attrName>
                                        </p:attrNameLst>
                                      </p:cBhvr>
                                      <p:tavLst>
                                        <p:tav tm="0">
                                          <p:val>
                                            <p:fltVal val="0.5"/>
                                          </p:val>
                                        </p:tav>
                                        <p:tav tm="100000">
                                          <p:val>
                                            <p:strVal val="#ppt_x"/>
                                          </p:val>
                                        </p:tav>
                                      </p:tavLst>
                                    </p:anim>
                                    <p:anim calcmode="lin" valueType="num">
                                      <p:cBhvr>
                                        <p:cTn id="44" dur="500" fill="hold"/>
                                        <p:tgtEl>
                                          <p:spTgt spid="23"/>
                                        </p:tgtEl>
                                        <p:attrNameLst>
                                          <p:attrName>ppt_y</p:attrName>
                                        </p:attrNameLst>
                                      </p:cBhvr>
                                      <p:tavLst>
                                        <p:tav tm="0">
                                          <p:val>
                                            <p:fltVal val="0.5"/>
                                          </p:val>
                                        </p:tav>
                                        <p:tav tm="100000">
                                          <p:val>
                                            <p:strVal val="#ppt_y"/>
                                          </p:val>
                                        </p:tav>
                                      </p:tavLst>
                                    </p:anim>
                                  </p:childTnLst>
                                </p:cTn>
                              </p:par>
                            </p:childTnLst>
                          </p:cTn>
                        </p:par>
                        <p:par>
                          <p:cTn id="45" fill="hold">
                            <p:stCondLst>
                              <p:cond delay="4500"/>
                            </p:stCondLst>
                            <p:childTnLst>
                              <p:par>
                                <p:cTn id="46" presetID="22" presetClass="entr" presetSubtype="1" fill="hold" grpId="0" nodeType="afterEffect">
                                  <p:stCondLst>
                                    <p:cond delay="0"/>
                                  </p:stCondLst>
                                  <p:childTnLst>
                                    <p:set>
                                      <p:cBhvr>
                                        <p:cTn id="47" dur="1" fill="hold">
                                          <p:stCondLst>
                                            <p:cond delay="0"/>
                                          </p:stCondLst>
                                        </p:cTn>
                                        <p:tgtEl>
                                          <p:spTgt spid="33"/>
                                        </p:tgtEl>
                                        <p:attrNameLst>
                                          <p:attrName>style.visibility</p:attrName>
                                        </p:attrNameLst>
                                      </p:cBhvr>
                                      <p:to>
                                        <p:strVal val="visible"/>
                                      </p:to>
                                    </p:set>
                                    <p:animEffect transition="in" filter="wipe(up)">
                                      <p:cBhvr>
                                        <p:cTn id="48" dur="500"/>
                                        <p:tgtEl>
                                          <p:spTgt spid="33"/>
                                        </p:tgtEl>
                                      </p:cBhvr>
                                    </p:animEffect>
                                  </p:childTnLst>
                                </p:cTn>
                              </p:par>
                            </p:childTnLst>
                          </p:cTn>
                        </p:par>
                        <p:par>
                          <p:cTn id="49" fill="hold">
                            <p:stCondLst>
                              <p:cond delay="5000"/>
                            </p:stCondLst>
                            <p:childTnLst>
                              <p:par>
                                <p:cTn id="50" presetID="37" presetClass="entr" presetSubtype="0" fill="hold" nodeType="afterEffect">
                                  <p:stCondLst>
                                    <p:cond delay="0"/>
                                  </p:stCondLst>
                                  <p:childTnLst>
                                    <p:set>
                                      <p:cBhvr>
                                        <p:cTn id="51" dur="1" fill="hold">
                                          <p:stCondLst>
                                            <p:cond delay="0"/>
                                          </p:stCondLst>
                                        </p:cTn>
                                        <p:tgtEl>
                                          <p:spTgt spid="54"/>
                                        </p:tgtEl>
                                        <p:attrNameLst>
                                          <p:attrName>style.visibility</p:attrName>
                                        </p:attrNameLst>
                                      </p:cBhvr>
                                      <p:to>
                                        <p:strVal val="visible"/>
                                      </p:to>
                                    </p:set>
                                    <p:animEffect transition="in" filter="fade">
                                      <p:cBhvr>
                                        <p:cTn id="52" dur="1000"/>
                                        <p:tgtEl>
                                          <p:spTgt spid="54"/>
                                        </p:tgtEl>
                                      </p:cBhvr>
                                    </p:animEffect>
                                    <p:anim calcmode="lin" valueType="num">
                                      <p:cBhvr>
                                        <p:cTn id="53" dur="1000" fill="hold"/>
                                        <p:tgtEl>
                                          <p:spTgt spid="54"/>
                                        </p:tgtEl>
                                        <p:attrNameLst>
                                          <p:attrName>ppt_x</p:attrName>
                                        </p:attrNameLst>
                                      </p:cBhvr>
                                      <p:tavLst>
                                        <p:tav tm="0">
                                          <p:val>
                                            <p:strVal val="#ppt_x"/>
                                          </p:val>
                                        </p:tav>
                                        <p:tav tm="100000">
                                          <p:val>
                                            <p:strVal val="#ppt_x"/>
                                          </p:val>
                                        </p:tav>
                                      </p:tavLst>
                                    </p:anim>
                                    <p:anim calcmode="lin" valueType="num">
                                      <p:cBhvr>
                                        <p:cTn id="54" dur="900" decel="100000" fill="hold"/>
                                        <p:tgtEl>
                                          <p:spTgt spid="54"/>
                                        </p:tgtEl>
                                        <p:attrNameLst>
                                          <p:attrName>ppt_y</p:attrName>
                                        </p:attrNameLst>
                                      </p:cBhvr>
                                      <p:tavLst>
                                        <p:tav tm="0">
                                          <p:val>
                                            <p:strVal val="#ppt_y+1"/>
                                          </p:val>
                                        </p:tav>
                                        <p:tav tm="100000">
                                          <p:val>
                                            <p:strVal val="#ppt_y-.03"/>
                                          </p:val>
                                        </p:tav>
                                      </p:tavLst>
                                    </p:anim>
                                    <p:anim calcmode="lin" valueType="num">
                                      <p:cBhvr>
                                        <p:cTn id="55"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57"/>
                                        </p:tgtEl>
                                        <p:attrNameLst>
                                          <p:attrName>style.visibility</p:attrName>
                                        </p:attrNameLst>
                                      </p:cBhvr>
                                      <p:to>
                                        <p:strVal val="visible"/>
                                      </p:to>
                                    </p:set>
                                    <p:animEffect transition="in" filter="wipe(left)">
                                      <p:cBhvr>
                                        <p:cTn id="59" dur="500"/>
                                        <p:tgtEl>
                                          <p:spTgt spid="57"/>
                                        </p:tgtEl>
                                      </p:cBhvr>
                                    </p:animEffect>
                                  </p:childTnLst>
                                </p:cTn>
                              </p:par>
                            </p:childTnLst>
                          </p:cTn>
                        </p:par>
                        <p:par>
                          <p:cTn id="60" fill="hold">
                            <p:stCondLst>
                              <p:cond delay="6500"/>
                            </p:stCondLst>
                            <p:childTnLst>
                              <p:par>
                                <p:cTn id="61" presetID="53" presetClass="entr" presetSubtype="528" fill="hold" nodeType="afterEffect">
                                  <p:stCondLst>
                                    <p:cond delay="0"/>
                                  </p:stCondLst>
                                  <p:childTnLst>
                                    <p:set>
                                      <p:cBhvr>
                                        <p:cTn id="62" dur="1" fill="hold">
                                          <p:stCondLst>
                                            <p:cond delay="0"/>
                                          </p:stCondLst>
                                        </p:cTn>
                                        <p:tgtEl>
                                          <p:spTgt spid="17"/>
                                        </p:tgtEl>
                                        <p:attrNameLst>
                                          <p:attrName>style.visibility</p:attrName>
                                        </p:attrNameLst>
                                      </p:cBhvr>
                                      <p:to>
                                        <p:strVal val="visible"/>
                                      </p:to>
                                    </p:set>
                                    <p:anim calcmode="lin" valueType="num">
                                      <p:cBhvr>
                                        <p:cTn id="63" dur="500" fill="hold"/>
                                        <p:tgtEl>
                                          <p:spTgt spid="17"/>
                                        </p:tgtEl>
                                        <p:attrNameLst>
                                          <p:attrName>ppt_w</p:attrName>
                                        </p:attrNameLst>
                                      </p:cBhvr>
                                      <p:tavLst>
                                        <p:tav tm="0">
                                          <p:val>
                                            <p:fltVal val="0"/>
                                          </p:val>
                                        </p:tav>
                                        <p:tav tm="100000">
                                          <p:val>
                                            <p:strVal val="#ppt_w"/>
                                          </p:val>
                                        </p:tav>
                                      </p:tavLst>
                                    </p:anim>
                                    <p:anim calcmode="lin" valueType="num">
                                      <p:cBhvr>
                                        <p:cTn id="64" dur="500" fill="hold"/>
                                        <p:tgtEl>
                                          <p:spTgt spid="17"/>
                                        </p:tgtEl>
                                        <p:attrNameLst>
                                          <p:attrName>ppt_h</p:attrName>
                                        </p:attrNameLst>
                                      </p:cBhvr>
                                      <p:tavLst>
                                        <p:tav tm="0">
                                          <p:val>
                                            <p:fltVal val="0"/>
                                          </p:val>
                                        </p:tav>
                                        <p:tav tm="100000">
                                          <p:val>
                                            <p:strVal val="#ppt_h"/>
                                          </p:val>
                                        </p:tav>
                                      </p:tavLst>
                                    </p:anim>
                                    <p:animEffect transition="in" filter="fade">
                                      <p:cBhvr>
                                        <p:cTn id="65" dur="500"/>
                                        <p:tgtEl>
                                          <p:spTgt spid="17"/>
                                        </p:tgtEl>
                                      </p:cBhvr>
                                    </p:animEffect>
                                    <p:anim calcmode="lin" valueType="num">
                                      <p:cBhvr>
                                        <p:cTn id="66" dur="500" fill="hold"/>
                                        <p:tgtEl>
                                          <p:spTgt spid="17"/>
                                        </p:tgtEl>
                                        <p:attrNameLst>
                                          <p:attrName>ppt_x</p:attrName>
                                        </p:attrNameLst>
                                      </p:cBhvr>
                                      <p:tavLst>
                                        <p:tav tm="0">
                                          <p:val>
                                            <p:fltVal val="0.5"/>
                                          </p:val>
                                        </p:tav>
                                        <p:tav tm="100000">
                                          <p:val>
                                            <p:strVal val="#ppt_x"/>
                                          </p:val>
                                        </p:tav>
                                      </p:tavLst>
                                    </p:anim>
                                    <p:anim calcmode="lin" valueType="num">
                                      <p:cBhvr>
                                        <p:cTn id="67" dur="500" fill="hold"/>
                                        <p:tgtEl>
                                          <p:spTgt spid="17"/>
                                        </p:tgtEl>
                                        <p:attrNameLst>
                                          <p:attrName>ppt_y</p:attrName>
                                        </p:attrNameLst>
                                      </p:cBhvr>
                                      <p:tavLst>
                                        <p:tav tm="0">
                                          <p:val>
                                            <p:fltVal val="0.5"/>
                                          </p:val>
                                        </p:tav>
                                        <p:tav tm="100000">
                                          <p:val>
                                            <p:strVal val="#ppt_y"/>
                                          </p:val>
                                        </p:tav>
                                      </p:tavLst>
                                    </p:anim>
                                  </p:childTnLst>
                                </p:cTn>
                              </p:par>
                            </p:childTnLst>
                          </p:cTn>
                        </p:par>
                        <p:par>
                          <p:cTn id="68" fill="hold">
                            <p:stCondLst>
                              <p:cond delay="7000"/>
                            </p:stCondLst>
                            <p:childTnLst>
                              <p:par>
                                <p:cTn id="69" presetID="22" presetClass="entr" presetSubtype="1" fill="hold" grpId="0" nodeType="afterEffect">
                                  <p:stCondLst>
                                    <p:cond delay="0"/>
                                  </p:stCondLst>
                                  <p:childTnLst>
                                    <p:set>
                                      <p:cBhvr>
                                        <p:cTn id="70" dur="1" fill="hold">
                                          <p:stCondLst>
                                            <p:cond delay="0"/>
                                          </p:stCondLst>
                                        </p:cTn>
                                        <p:tgtEl>
                                          <p:spTgt spid="34"/>
                                        </p:tgtEl>
                                        <p:attrNameLst>
                                          <p:attrName>style.visibility</p:attrName>
                                        </p:attrNameLst>
                                      </p:cBhvr>
                                      <p:to>
                                        <p:strVal val="visible"/>
                                      </p:to>
                                    </p:set>
                                    <p:animEffect transition="in" filter="wipe(up)">
                                      <p:cBhvr>
                                        <p:cTn id="71" dur="500"/>
                                        <p:tgtEl>
                                          <p:spTgt spid="34"/>
                                        </p:tgtEl>
                                      </p:cBhvr>
                                    </p:animEffect>
                                  </p:childTnLst>
                                </p:cTn>
                              </p:par>
                            </p:childTnLst>
                          </p:cTn>
                        </p:par>
                        <p:par>
                          <p:cTn id="72" fill="hold">
                            <p:stCondLst>
                              <p:cond delay="7500"/>
                            </p:stCondLst>
                            <p:childTnLst>
                              <p:par>
                                <p:cTn id="73" presetID="37" presetClass="entr" presetSubtype="0" fill="hold" nodeType="afterEffect">
                                  <p:stCondLst>
                                    <p:cond delay="0"/>
                                  </p:stCondLst>
                                  <p:childTnLst>
                                    <p:set>
                                      <p:cBhvr>
                                        <p:cTn id="74" dur="1" fill="hold">
                                          <p:stCondLst>
                                            <p:cond delay="0"/>
                                          </p:stCondLst>
                                        </p:cTn>
                                        <p:tgtEl>
                                          <p:spTgt spid="53"/>
                                        </p:tgtEl>
                                        <p:attrNameLst>
                                          <p:attrName>style.visibility</p:attrName>
                                        </p:attrNameLst>
                                      </p:cBhvr>
                                      <p:to>
                                        <p:strVal val="visible"/>
                                      </p:to>
                                    </p:set>
                                    <p:animEffect transition="in" filter="fade">
                                      <p:cBhvr>
                                        <p:cTn id="75" dur="1000"/>
                                        <p:tgtEl>
                                          <p:spTgt spid="53"/>
                                        </p:tgtEl>
                                      </p:cBhvr>
                                    </p:animEffect>
                                    <p:anim calcmode="lin" valueType="num">
                                      <p:cBhvr>
                                        <p:cTn id="76" dur="1000" fill="hold"/>
                                        <p:tgtEl>
                                          <p:spTgt spid="53"/>
                                        </p:tgtEl>
                                        <p:attrNameLst>
                                          <p:attrName>ppt_x</p:attrName>
                                        </p:attrNameLst>
                                      </p:cBhvr>
                                      <p:tavLst>
                                        <p:tav tm="0">
                                          <p:val>
                                            <p:strVal val="#ppt_x"/>
                                          </p:val>
                                        </p:tav>
                                        <p:tav tm="100000">
                                          <p:val>
                                            <p:strVal val="#ppt_x"/>
                                          </p:val>
                                        </p:tav>
                                      </p:tavLst>
                                    </p:anim>
                                    <p:anim calcmode="lin" valueType="num">
                                      <p:cBhvr>
                                        <p:cTn id="77" dur="900" decel="100000" fill="hold"/>
                                        <p:tgtEl>
                                          <p:spTgt spid="53"/>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79" fill="hold">
                            <p:stCondLst>
                              <p:cond delay="8500"/>
                            </p:stCondLst>
                            <p:childTnLst>
                              <p:par>
                                <p:cTn id="80" presetID="22" presetClass="entr" presetSubtype="8" fill="hold" grpId="0" nodeType="afterEffect">
                                  <p:stCondLst>
                                    <p:cond delay="0"/>
                                  </p:stCondLst>
                                  <p:childTnLst>
                                    <p:set>
                                      <p:cBhvr>
                                        <p:cTn id="81" dur="1" fill="hold">
                                          <p:stCondLst>
                                            <p:cond delay="0"/>
                                          </p:stCondLst>
                                        </p:cTn>
                                        <p:tgtEl>
                                          <p:spTgt spid="58"/>
                                        </p:tgtEl>
                                        <p:attrNameLst>
                                          <p:attrName>style.visibility</p:attrName>
                                        </p:attrNameLst>
                                      </p:cBhvr>
                                      <p:to>
                                        <p:strVal val="visible"/>
                                      </p:to>
                                    </p:set>
                                    <p:animEffect transition="in" filter="wipe(left)">
                                      <p:cBhvr>
                                        <p:cTn id="82"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6" grpId="0" animBg="1"/>
      <p:bldP spid="22" grpId="0"/>
      <p:bldP spid="33" grpId="0"/>
      <p:bldP spid="34" grpId="0"/>
      <p:bldP spid="52" grpId="0"/>
      <p:bldP spid="56" grpId="0"/>
      <p:bldP spid="57" grpId="0"/>
      <p:bldP spid="5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Rectangle 7">
            <a:extLst>
              <a:ext uri="{FF2B5EF4-FFF2-40B4-BE49-F238E27FC236}">
                <a16:creationId xmlns:a16="http://schemas.microsoft.com/office/drawing/2014/main" id="{675FCE8D-4582-4FDF-A8A3-A3D64F26C6C7}"/>
              </a:ext>
            </a:extLst>
          </p:cNvPr>
          <p:cNvSpPr/>
          <p:nvPr/>
        </p:nvSpPr>
        <p:spPr>
          <a:xfrm>
            <a:off x="0" y="2971800"/>
            <a:ext cx="12192000" cy="3886200"/>
          </a:xfrm>
          <a:prstGeom prst="rect">
            <a:avLst/>
          </a:pr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6989EE8-E621-4826-9E52-3C588CE09741}"/>
              </a:ext>
            </a:extLst>
          </p:cNvPr>
          <p:cNvSpPr>
            <a:spLocks noChangeAspect="1"/>
          </p:cNvSpPr>
          <p:nvPr/>
        </p:nvSpPr>
        <p:spPr>
          <a:xfrm>
            <a:off x="5368365" y="2426455"/>
            <a:ext cx="1371600" cy="1097279"/>
          </a:xfrm>
          <a:prstGeom prst="ellipse">
            <a:avLst/>
          </a:prstGeom>
          <a:noFill/>
          <a:ln w="635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7200" dirty="0">
                <a:solidFill>
                  <a:schemeClr val="bg1"/>
                </a:solidFill>
                <a:latin typeface="Bernard MT Condensed" panose="02050806060905020404" pitchFamily="18" charset="0"/>
              </a:rPr>
              <a:t>VS</a:t>
            </a:r>
          </a:p>
        </p:txBody>
      </p:sp>
      <p:sp>
        <p:nvSpPr>
          <p:cNvPr id="10" name="TextBox 9">
            <a:extLst>
              <a:ext uri="{FF2B5EF4-FFF2-40B4-BE49-F238E27FC236}">
                <a16:creationId xmlns:a16="http://schemas.microsoft.com/office/drawing/2014/main" id="{B924DE48-D4D9-4268-8EA6-3997FB7E0AE4}"/>
              </a:ext>
            </a:extLst>
          </p:cNvPr>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4F96F386-6BF8-401E-A780-AFC4AB06CE4D}"/>
              </a:ext>
            </a:extLst>
          </p:cNvPr>
          <p:cNvSpPr txBox="1"/>
          <p:nvPr/>
        </p:nvSpPr>
        <p:spPr>
          <a:xfrm>
            <a:off x="628857" y="4469621"/>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grpSp>
        <p:nvGrpSpPr>
          <p:cNvPr id="23" name="Group 22">
            <a:extLst>
              <a:ext uri="{FF2B5EF4-FFF2-40B4-BE49-F238E27FC236}">
                <a16:creationId xmlns:a16="http://schemas.microsoft.com/office/drawing/2014/main" id="{639E11BF-BE34-4285-9989-6C80E7452167}"/>
              </a:ext>
            </a:extLst>
          </p:cNvPr>
          <p:cNvGrpSpPr/>
          <p:nvPr/>
        </p:nvGrpSpPr>
        <p:grpSpPr>
          <a:xfrm>
            <a:off x="1587590" y="1600199"/>
            <a:ext cx="2743200" cy="2743200"/>
            <a:chOff x="1587590" y="1600199"/>
            <a:chExt cx="2743200" cy="2743200"/>
          </a:xfrm>
        </p:grpSpPr>
        <p:grpSp>
          <p:nvGrpSpPr>
            <p:cNvPr id="14" name="Group 13">
              <a:extLst>
                <a:ext uri="{FF2B5EF4-FFF2-40B4-BE49-F238E27FC236}">
                  <a16:creationId xmlns:a16="http://schemas.microsoft.com/office/drawing/2014/main" id="{56C78DEB-F13D-4879-86EC-7452EAC3653F}"/>
                </a:ext>
              </a:extLst>
            </p:cNvPr>
            <p:cNvGrpSpPr>
              <a:grpSpLocks noChangeAspect="1"/>
            </p:cNvGrpSpPr>
            <p:nvPr/>
          </p:nvGrpSpPr>
          <p:grpSpPr>
            <a:xfrm>
              <a:off x="1587590" y="1600199"/>
              <a:ext cx="2743200" cy="2743200"/>
              <a:chOff x="1867152" y="1408176"/>
              <a:chExt cx="2468880" cy="2468880"/>
            </a:xfrm>
            <a:effectLst>
              <a:outerShdw blurRad="63500" sx="102000" sy="102000" algn="ctr" rotWithShape="0">
                <a:prstClr val="black">
                  <a:alpha val="40000"/>
                </a:prstClr>
              </a:outerShdw>
            </a:effectLst>
          </p:grpSpPr>
          <p:sp>
            <p:nvSpPr>
              <p:cNvPr id="15" name="Oval 14">
                <a:extLst>
                  <a:ext uri="{FF2B5EF4-FFF2-40B4-BE49-F238E27FC236}">
                    <a16:creationId xmlns:a16="http://schemas.microsoft.com/office/drawing/2014/main" id="{E8382D99-ACB3-4D28-B960-A6A3D2B88476}"/>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Oval 15">
                <a:extLst>
                  <a:ext uri="{FF2B5EF4-FFF2-40B4-BE49-F238E27FC236}">
                    <a16:creationId xmlns:a16="http://schemas.microsoft.com/office/drawing/2014/main" id="{E90A50CB-25BC-4B27-9079-A1142E629CDD}"/>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1" name="Freeform 5">
              <a:extLst>
                <a:ext uri="{FF2B5EF4-FFF2-40B4-BE49-F238E27FC236}">
                  <a16:creationId xmlns:a16="http://schemas.microsoft.com/office/drawing/2014/main" id="{A06400E3-3D2B-4FB1-8934-864E7C133218}"/>
                </a:ext>
              </a:extLst>
            </p:cNvPr>
            <p:cNvSpPr>
              <a:spLocks noChangeAspect="1"/>
            </p:cNvSpPr>
            <p:nvPr/>
          </p:nvSpPr>
          <p:spPr>
            <a:xfrm>
              <a:off x="1691640"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13" name="TextBox 12">
            <a:extLst>
              <a:ext uri="{FF2B5EF4-FFF2-40B4-BE49-F238E27FC236}">
                <a16:creationId xmlns:a16="http://schemas.microsoft.com/office/drawing/2014/main" id="{850245AE-ECB5-4B9B-A1C3-1F59CF3BD150}"/>
              </a:ext>
            </a:extLst>
          </p:cNvPr>
          <p:cNvSpPr txBox="1"/>
          <p:nvPr/>
        </p:nvSpPr>
        <p:spPr>
          <a:xfrm>
            <a:off x="1879779" y="2574669"/>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nvGrpSpPr>
          <p:cNvPr id="24" name="Group 23">
            <a:extLst>
              <a:ext uri="{FF2B5EF4-FFF2-40B4-BE49-F238E27FC236}">
                <a16:creationId xmlns:a16="http://schemas.microsoft.com/office/drawing/2014/main" id="{71C6A2F3-7D74-4A1A-ACFD-10B185E0462D}"/>
              </a:ext>
            </a:extLst>
          </p:cNvPr>
          <p:cNvGrpSpPr/>
          <p:nvPr/>
        </p:nvGrpSpPr>
        <p:grpSpPr>
          <a:xfrm>
            <a:off x="7657439" y="1600199"/>
            <a:ext cx="2743200" cy="2743200"/>
            <a:chOff x="7657439" y="1600199"/>
            <a:chExt cx="2743200" cy="2743200"/>
          </a:xfrm>
        </p:grpSpPr>
        <p:grpSp>
          <p:nvGrpSpPr>
            <p:cNvPr id="17" name="Group 16">
              <a:extLst>
                <a:ext uri="{FF2B5EF4-FFF2-40B4-BE49-F238E27FC236}">
                  <a16:creationId xmlns:a16="http://schemas.microsoft.com/office/drawing/2014/main" id="{EC8D8E02-3F05-4F0C-8BDA-1559D72DB166}"/>
                </a:ext>
              </a:extLst>
            </p:cNvPr>
            <p:cNvGrpSpPr>
              <a:grpSpLocks noChangeAspect="1"/>
            </p:cNvGrpSpPr>
            <p:nvPr/>
          </p:nvGrpSpPr>
          <p:grpSpPr>
            <a:xfrm>
              <a:off x="7657439" y="1600199"/>
              <a:ext cx="2743200" cy="2743200"/>
              <a:chOff x="1867152" y="1408176"/>
              <a:chExt cx="2468880" cy="2468880"/>
            </a:xfrm>
            <a:effectLst>
              <a:outerShdw blurRad="63500" sx="102000" sy="102000" algn="ctr" rotWithShape="0">
                <a:prstClr val="black">
                  <a:alpha val="40000"/>
                </a:prstClr>
              </a:outerShdw>
            </a:effectLst>
          </p:grpSpPr>
          <p:sp>
            <p:nvSpPr>
              <p:cNvPr id="18" name="Oval 17">
                <a:extLst>
                  <a:ext uri="{FF2B5EF4-FFF2-40B4-BE49-F238E27FC236}">
                    <a16:creationId xmlns:a16="http://schemas.microsoft.com/office/drawing/2014/main" id="{30891D2B-BB70-4AC4-AF39-1364D952DAD4}"/>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Oval 18">
                <a:extLst>
                  <a:ext uri="{FF2B5EF4-FFF2-40B4-BE49-F238E27FC236}">
                    <a16:creationId xmlns:a16="http://schemas.microsoft.com/office/drawing/2014/main" id="{4661F2DD-4C6F-41F5-8D0A-646EDA17F1D8}"/>
                  </a:ext>
                </a:extLst>
              </p:cNvPr>
              <p:cNvSpPr>
                <a:spLocks noChangeAspect="1"/>
              </p:cNvSpPr>
              <p:nvPr/>
            </p:nvSpPr>
            <p:spPr>
              <a:xfrm>
                <a:off x="1958592" y="1499616"/>
                <a:ext cx="2286000" cy="228600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2" name="Freeform 5">
              <a:extLst>
                <a:ext uri="{FF2B5EF4-FFF2-40B4-BE49-F238E27FC236}">
                  <a16:creationId xmlns:a16="http://schemas.microsoft.com/office/drawing/2014/main" id="{B3B62BD5-CF79-4AF6-99CF-E78469FB4685}"/>
                </a:ext>
              </a:extLst>
            </p:cNvPr>
            <p:cNvSpPr>
              <a:spLocks noChangeAspect="1"/>
            </p:cNvSpPr>
            <p:nvPr/>
          </p:nvSpPr>
          <p:spPr>
            <a:xfrm>
              <a:off x="7759038" y="1712515"/>
              <a:ext cx="2075688" cy="1427880"/>
            </a:xfrm>
            <a:custGeom>
              <a:avLst/>
              <a:gdLst>
                <a:gd name="connsiteX0" fmla="*/ 845289 w 1367888"/>
                <a:gd name="connsiteY0" fmla="*/ 0 h 940981"/>
                <a:gd name="connsiteX1" fmla="*/ 1317898 w 1367888"/>
                <a:gd name="connsiteY1" fmla="*/ 144362 h 940981"/>
                <a:gd name="connsiteX2" fmla="*/ 1367888 w 1367888"/>
                <a:gd name="connsiteY2" fmla="*/ 185607 h 940981"/>
                <a:gd name="connsiteX3" fmla="*/ 1301855 w 1367888"/>
                <a:gd name="connsiteY3" fmla="*/ 294300 h 940981"/>
                <a:gd name="connsiteX4" fmla="*/ 85593 w 1367888"/>
                <a:gd name="connsiteY4" fmla="*/ 940981 h 940981"/>
                <a:gd name="connsiteX5" fmla="*/ 5159 w 1367888"/>
                <a:gd name="connsiteY5" fmla="*/ 936920 h 940981"/>
                <a:gd name="connsiteX6" fmla="*/ 4364 w 1367888"/>
                <a:gd name="connsiteY6" fmla="*/ 931714 h 940981"/>
                <a:gd name="connsiteX7" fmla="*/ 0 w 1367888"/>
                <a:gd name="connsiteY7" fmla="*/ 845288 h 940981"/>
                <a:gd name="connsiteX8" fmla="*/ 845289 w 1367888"/>
                <a:gd name="connsiteY8" fmla="*/ 0 h 94098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367888" h="940981">
                  <a:moveTo>
                    <a:pt x="845289" y="0"/>
                  </a:moveTo>
                  <a:cubicBezTo>
                    <a:pt x="1020354" y="0"/>
                    <a:pt x="1182989" y="53219"/>
                    <a:pt x="1317898" y="144362"/>
                  </a:cubicBezTo>
                  <a:lnTo>
                    <a:pt x="1367888" y="185607"/>
                  </a:lnTo>
                  <a:lnTo>
                    <a:pt x="1301855" y="294300"/>
                  </a:lnTo>
                  <a:cubicBezTo>
                    <a:pt x="1038267" y="684461"/>
                    <a:pt x="591887" y="940981"/>
                    <a:pt x="85593" y="940981"/>
                  </a:cubicBezTo>
                  <a:lnTo>
                    <a:pt x="5159" y="936920"/>
                  </a:lnTo>
                  <a:lnTo>
                    <a:pt x="4364" y="931714"/>
                  </a:lnTo>
                  <a:cubicBezTo>
                    <a:pt x="1478" y="903298"/>
                    <a:pt x="0" y="874466"/>
                    <a:pt x="0" y="845288"/>
                  </a:cubicBezTo>
                  <a:cubicBezTo>
                    <a:pt x="0" y="378448"/>
                    <a:pt x="378449" y="0"/>
                    <a:pt x="845289" y="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TextBox 19">
            <a:extLst>
              <a:ext uri="{FF2B5EF4-FFF2-40B4-BE49-F238E27FC236}">
                <a16:creationId xmlns:a16="http://schemas.microsoft.com/office/drawing/2014/main" id="{428803BF-CC41-4098-AD5F-61C6AA0C7623}"/>
              </a:ext>
            </a:extLst>
          </p:cNvPr>
          <p:cNvSpPr txBox="1"/>
          <p:nvPr/>
        </p:nvSpPr>
        <p:spPr>
          <a:xfrm>
            <a:off x="7949628" y="2580617"/>
            <a:ext cx="2158821" cy="1406539"/>
          </a:xfrm>
          <a:prstGeom prst="rect">
            <a:avLst/>
          </a:prstGeom>
          <a:noFill/>
        </p:spPr>
        <p:txBody>
          <a:bodyPr wrap="square" rtlCol="0">
            <a:spAutoFit/>
          </a:bodyPr>
          <a:lstStyle/>
          <a:p>
            <a:pPr algn="ctr" defTabSz="1219170">
              <a:spcBef>
                <a:spcPct val="20000"/>
              </a:spcBef>
              <a:defRPr/>
            </a:pPr>
            <a:r>
              <a:rPr lang="en-US" dirty="0">
                <a:solidFill>
                  <a:schemeClr val="bg1"/>
                </a:solidFill>
                <a:latin typeface="Bernard MT Condensed" panose="02050806060905020404" pitchFamily="18" charset="0"/>
              </a:rPr>
              <a:t>LOREM IPSUM</a:t>
            </a:r>
            <a:endParaRPr lang="en-US" sz="400" b="1" dirty="0">
              <a:solidFill>
                <a:schemeClr val="bg1"/>
              </a:solidFill>
              <a:latin typeface="Candara" panose="020E0502030303020204" pitchFamily="34" charset="0"/>
            </a:endParaRPr>
          </a:p>
          <a:p>
            <a:pPr algn="ctr" defTabSz="1219170">
              <a:spcBef>
                <a:spcPct val="20000"/>
              </a:spcBef>
              <a:defRPr/>
            </a:pPr>
            <a:endParaRPr lang="en-US" sz="200" b="1" dirty="0">
              <a:solidFill>
                <a:schemeClr val="bg1"/>
              </a:solidFill>
              <a:latin typeface="Candara" panose="020E0502030303020204" pitchFamily="34" charset="0"/>
            </a:endParaRPr>
          </a:p>
          <a:p>
            <a:pPr algn="ctr"/>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p>
        </p:txBody>
      </p:sp>
      <p:pic>
        <p:nvPicPr>
          <p:cNvPr id="28" name="Graphic 27" descr="Footprint">
            <a:extLst>
              <a:ext uri="{FF2B5EF4-FFF2-40B4-BE49-F238E27FC236}">
                <a16:creationId xmlns:a16="http://schemas.microsoft.com/office/drawing/2014/main" id="{54FA668E-3320-4F30-A762-36F52125111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2593429" y="1792621"/>
            <a:ext cx="731520" cy="731520"/>
          </a:xfrm>
          <a:prstGeom prst="rect">
            <a:avLst/>
          </a:prstGeom>
        </p:spPr>
      </p:pic>
      <p:pic>
        <p:nvPicPr>
          <p:cNvPr id="30" name="Graphic 29" descr="Footprints">
            <a:extLst>
              <a:ext uri="{FF2B5EF4-FFF2-40B4-BE49-F238E27FC236}">
                <a16:creationId xmlns:a16="http://schemas.microsoft.com/office/drawing/2014/main" id="{5C5B0994-2AB6-4CF5-AC58-C137BB976A7A}"/>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8657209" y="1792621"/>
            <a:ext cx="731520" cy="731520"/>
          </a:xfrm>
          <a:prstGeom prst="rect">
            <a:avLst/>
          </a:prstGeom>
        </p:spPr>
      </p:pic>
      <p:sp>
        <p:nvSpPr>
          <p:cNvPr id="31" name="TextBox 30">
            <a:extLst>
              <a:ext uri="{FF2B5EF4-FFF2-40B4-BE49-F238E27FC236}">
                <a16:creationId xmlns:a16="http://schemas.microsoft.com/office/drawing/2014/main" id="{23BCA4D6-1EEF-4885-B750-67D91ADE062B}"/>
              </a:ext>
            </a:extLst>
          </p:cNvPr>
          <p:cNvSpPr txBox="1"/>
          <p:nvPr/>
        </p:nvSpPr>
        <p:spPr>
          <a:xfrm>
            <a:off x="6310315" y="4459803"/>
            <a:ext cx="5425308" cy="2323713"/>
          </a:xfrm>
          <a:prstGeom prst="rect">
            <a:avLst/>
          </a:prstGeom>
          <a:noFill/>
        </p:spPr>
        <p:txBody>
          <a:bodyPr wrap="square" rtlCol="0">
            <a:spAutoFit/>
          </a:bodyPr>
          <a:lstStyle/>
          <a:p>
            <a:r>
              <a:rPr lang="en-US" sz="1300" dirty="0">
                <a:solidFill>
                  <a:srgbClr val="4D4D4D"/>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8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a:p>
            <a:pPr marL="228600" indent="-228600">
              <a:buFont typeface="+mj-lt"/>
              <a:buAutoNum type="arabicParenR"/>
            </a:pPr>
            <a:endParaRPr lang="en-US" sz="1000" dirty="0">
              <a:solidFill>
                <a:srgbClr val="4D4D4D"/>
              </a:solidFill>
              <a:latin typeface="Candara" panose="020E0502030303020204" pitchFamily="34" charset="0"/>
            </a:endParaRPr>
          </a:p>
          <a:p>
            <a:pPr marL="342900" indent="-342900">
              <a:buFont typeface="+mj-lt"/>
              <a:buAutoNum type="arabicParenR"/>
            </a:pPr>
            <a:r>
              <a:rPr lang="en-US" sz="1300" dirty="0">
                <a:solidFill>
                  <a:srgbClr val="4D4D4D"/>
                </a:solidFill>
                <a:latin typeface="Candara" panose="020E0502030303020204" pitchFamily="34" charset="0"/>
              </a:rPr>
              <a:t>Lorem ipsum dolor sit amet, consectetur adipiscing elit, sed do eiusmod tempor incididunt ut labore .</a:t>
            </a:r>
          </a:p>
        </p:txBody>
      </p:sp>
    </p:spTree>
    <p:extLst>
      <p:ext uri="{BB962C8B-B14F-4D97-AF65-F5344CB8AC3E}">
        <p14:creationId xmlns:p14="http://schemas.microsoft.com/office/powerpoint/2010/main" val="413096795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2" presetClass="entr" presetSubtype="4"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down)">
                                      <p:cBhvr>
                                        <p:cTn id="11" dur="500"/>
                                        <p:tgtEl>
                                          <p:spTgt spid="8"/>
                                        </p:tgtEl>
                                      </p:cBhvr>
                                    </p:animEffect>
                                  </p:childTnLst>
                                </p:cTn>
                              </p:par>
                            </p:childTnLst>
                          </p:cTn>
                        </p:par>
                        <p:par>
                          <p:cTn id="12" fill="hold">
                            <p:stCondLst>
                              <p:cond delay="1000"/>
                            </p:stCondLst>
                            <p:childTnLst>
                              <p:par>
                                <p:cTn id="13" presetID="37" presetClass="entr" presetSubtype="0"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fade">
                                      <p:cBhvr>
                                        <p:cTn id="15" dur="1000"/>
                                        <p:tgtEl>
                                          <p:spTgt spid="23"/>
                                        </p:tgtEl>
                                      </p:cBhvr>
                                    </p:animEffect>
                                    <p:anim calcmode="lin" valueType="num">
                                      <p:cBhvr>
                                        <p:cTn id="16" dur="1000" fill="hold"/>
                                        <p:tgtEl>
                                          <p:spTgt spid="23"/>
                                        </p:tgtEl>
                                        <p:attrNameLst>
                                          <p:attrName>ppt_x</p:attrName>
                                        </p:attrNameLst>
                                      </p:cBhvr>
                                      <p:tavLst>
                                        <p:tav tm="0">
                                          <p:val>
                                            <p:strVal val="#ppt_x"/>
                                          </p:val>
                                        </p:tav>
                                        <p:tav tm="100000">
                                          <p:val>
                                            <p:strVal val="#ppt_x"/>
                                          </p:val>
                                        </p:tav>
                                      </p:tavLst>
                                    </p:anim>
                                    <p:anim calcmode="lin" valueType="num">
                                      <p:cBhvr>
                                        <p:cTn id="17" dur="900" decel="100000" fill="hold"/>
                                        <p:tgtEl>
                                          <p:spTgt spid="23"/>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19" fill="hold">
                            <p:stCondLst>
                              <p:cond delay="2000"/>
                            </p:stCondLst>
                            <p:childTnLst>
                              <p:par>
                                <p:cTn id="20" presetID="53" presetClass="entr" presetSubtype="16" fill="hold" nodeType="afterEffect">
                                  <p:stCondLst>
                                    <p:cond delay="0"/>
                                  </p:stCondLst>
                                  <p:childTnLst>
                                    <p:set>
                                      <p:cBhvr>
                                        <p:cTn id="21" dur="1" fill="hold">
                                          <p:stCondLst>
                                            <p:cond delay="0"/>
                                          </p:stCondLst>
                                        </p:cTn>
                                        <p:tgtEl>
                                          <p:spTgt spid="28"/>
                                        </p:tgtEl>
                                        <p:attrNameLst>
                                          <p:attrName>style.visibility</p:attrName>
                                        </p:attrNameLst>
                                      </p:cBhvr>
                                      <p:to>
                                        <p:strVal val="visible"/>
                                      </p:to>
                                    </p:set>
                                    <p:anim calcmode="lin" valueType="num">
                                      <p:cBhvr>
                                        <p:cTn id="22" dur="750" fill="hold"/>
                                        <p:tgtEl>
                                          <p:spTgt spid="28"/>
                                        </p:tgtEl>
                                        <p:attrNameLst>
                                          <p:attrName>ppt_w</p:attrName>
                                        </p:attrNameLst>
                                      </p:cBhvr>
                                      <p:tavLst>
                                        <p:tav tm="0">
                                          <p:val>
                                            <p:fltVal val="0"/>
                                          </p:val>
                                        </p:tav>
                                        <p:tav tm="100000">
                                          <p:val>
                                            <p:strVal val="#ppt_w"/>
                                          </p:val>
                                        </p:tav>
                                      </p:tavLst>
                                    </p:anim>
                                    <p:anim calcmode="lin" valueType="num">
                                      <p:cBhvr>
                                        <p:cTn id="23" dur="750" fill="hold"/>
                                        <p:tgtEl>
                                          <p:spTgt spid="28"/>
                                        </p:tgtEl>
                                        <p:attrNameLst>
                                          <p:attrName>ppt_h</p:attrName>
                                        </p:attrNameLst>
                                      </p:cBhvr>
                                      <p:tavLst>
                                        <p:tav tm="0">
                                          <p:val>
                                            <p:fltVal val="0"/>
                                          </p:val>
                                        </p:tav>
                                        <p:tav tm="100000">
                                          <p:val>
                                            <p:strVal val="#ppt_h"/>
                                          </p:val>
                                        </p:tav>
                                      </p:tavLst>
                                    </p:anim>
                                    <p:animEffect transition="in" filter="fade">
                                      <p:cBhvr>
                                        <p:cTn id="24" dur="750"/>
                                        <p:tgtEl>
                                          <p:spTgt spid="28"/>
                                        </p:tgtEl>
                                      </p:cBhvr>
                                    </p:animEffect>
                                  </p:childTnLst>
                                </p:cTn>
                              </p:par>
                              <p:par>
                                <p:cTn id="25" presetID="22" presetClass="entr" presetSubtype="1" fill="hold" grpId="0" nodeType="withEffect">
                                  <p:stCondLst>
                                    <p:cond delay="0"/>
                                  </p:stCondLst>
                                  <p:childTnLst>
                                    <p:set>
                                      <p:cBhvr>
                                        <p:cTn id="26" dur="1" fill="hold">
                                          <p:stCondLst>
                                            <p:cond delay="0"/>
                                          </p:stCondLst>
                                        </p:cTn>
                                        <p:tgtEl>
                                          <p:spTgt spid="13"/>
                                        </p:tgtEl>
                                        <p:attrNameLst>
                                          <p:attrName>style.visibility</p:attrName>
                                        </p:attrNameLst>
                                      </p:cBhvr>
                                      <p:to>
                                        <p:strVal val="visible"/>
                                      </p:to>
                                    </p:set>
                                    <p:animEffect transition="in" filter="wipe(up)">
                                      <p:cBhvr>
                                        <p:cTn id="27" dur="750"/>
                                        <p:tgtEl>
                                          <p:spTgt spid="13"/>
                                        </p:tgtEl>
                                      </p:cBhvr>
                                    </p:animEffect>
                                  </p:childTnLst>
                                </p:cTn>
                              </p:par>
                            </p:childTnLst>
                          </p:cTn>
                        </p:par>
                        <p:par>
                          <p:cTn id="28" fill="hold">
                            <p:stCondLst>
                              <p:cond delay="2750"/>
                            </p:stCondLst>
                            <p:childTnLst>
                              <p:par>
                                <p:cTn id="29" presetID="42" presetClass="entr" presetSubtype="0" fill="hold" grpId="0" nodeType="afterEffect">
                                  <p:stCondLst>
                                    <p:cond delay="0"/>
                                  </p:stCondLst>
                                  <p:childTnLst>
                                    <p:set>
                                      <p:cBhvr>
                                        <p:cTn id="30" dur="1" fill="hold">
                                          <p:stCondLst>
                                            <p:cond delay="0"/>
                                          </p:stCondLst>
                                        </p:cTn>
                                        <p:tgtEl>
                                          <p:spTgt spid="11"/>
                                        </p:tgtEl>
                                        <p:attrNameLst>
                                          <p:attrName>style.visibility</p:attrName>
                                        </p:attrNameLst>
                                      </p:cBhvr>
                                      <p:to>
                                        <p:strVal val="visible"/>
                                      </p:to>
                                    </p:set>
                                    <p:animEffect transition="in" filter="fade">
                                      <p:cBhvr>
                                        <p:cTn id="31" dur="1000"/>
                                        <p:tgtEl>
                                          <p:spTgt spid="11"/>
                                        </p:tgtEl>
                                      </p:cBhvr>
                                    </p:animEffect>
                                    <p:anim calcmode="lin" valueType="num">
                                      <p:cBhvr>
                                        <p:cTn id="32" dur="1000" fill="hold"/>
                                        <p:tgtEl>
                                          <p:spTgt spid="11"/>
                                        </p:tgtEl>
                                        <p:attrNameLst>
                                          <p:attrName>ppt_x</p:attrName>
                                        </p:attrNameLst>
                                      </p:cBhvr>
                                      <p:tavLst>
                                        <p:tav tm="0">
                                          <p:val>
                                            <p:strVal val="#ppt_x"/>
                                          </p:val>
                                        </p:tav>
                                        <p:tav tm="100000">
                                          <p:val>
                                            <p:strVal val="#ppt_x"/>
                                          </p:val>
                                        </p:tav>
                                      </p:tavLst>
                                    </p:anim>
                                    <p:anim calcmode="lin" valueType="num">
                                      <p:cBhvr>
                                        <p:cTn id="33" dur="1000" fill="hold"/>
                                        <p:tgtEl>
                                          <p:spTgt spid="11"/>
                                        </p:tgtEl>
                                        <p:attrNameLst>
                                          <p:attrName>ppt_y</p:attrName>
                                        </p:attrNameLst>
                                      </p:cBhvr>
                                      <p:tavLst>
                                        <p:tav tm="0">
                                          <p:val>
                                            <p:strVal val="#ppt_y+.1"/>
                                          </p:val>
                                        </p:tav>
                                        <p:tav tm="100000">
                                          <p:val>
                                            <p:strVal val="#ppt_y"/>
                                          </p:val>
                                        </p:tav>
                                      </p:tavLst>
                                    </p:anim>
                                  </p:childTnLst>
                                </p:cTn>
                              </p:par>
                            </p:childTnLst>
                          </p:cTn>
                        </p:par>
                        <p:par>
                          <p:cTn id="34" fill="hold">
                            <p:stCondLst>
                              <p:cond delay="3750"/>
                            </p:stCondLst>
                            <p:childTnLst>
                              <p:par>
                                <p:cTn id="35" presetID="45" presetClass="entr" presetSubtype="0"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Effect transition="in" filter="fade">
                                      <p:cBhvr>
                                        <p:cTn id="37" dur="2000"/>
                                        <p:tgtEl>
                                          <p:spTgt spid="9"/>
                                        </p:tgtEl>
                                      </p:cBhvr>
                                    </p:animEffect>
                                    <p:anim calcmode="lin" valueType="num">
                                      <p:cBhvr>
                                        <p:cTn id="38" dur="2000" fill="hold"/>
                                        <p:tgtEl>
                                          <p:spTgt spid="9"/>
                                        </p:tgtEl>
                                        <p:attrNameLst>
                                          <p:attrName>ppt_w</p:attrName>
                                        </p:attrNameLst>
                                      </p:cBhvr>
                                      <p:tavLst>
                                        <p:tav tm="0" fmla="#ppt_w*sin(2.5*pi*$)">
                                          <p:val>
                                            <p:fltVal val="0"/>
                                          </p:val>
                                        </p:tav>
                                        <p:tav tm="100000">
                                          <p:val>
                                            <p:fltVal val="1"/>
                                          </p:val>
                                        </p:tav>
                                      </p:tavLst>
                                    </p:anim>
                                    <p:anim calcmode="lin" valueType="num">
                                      <p:cBhvr>
                                        <p:cTn id="39" dur="2000" fill="hold"/>
                                        <p:tgtEl>
                                          <p:spTgt spid="9"/>
                                        </p:tgtEl>
                                        <p:attrNameLst>
                                          <p:attrName>ppt_h</p:attrName>
                                        </p:attrNameLst>
                                      </p:cBhvr>
                                      <p:tavLst>
                                        <p:tav tm="0">
                                          <p:val>
                                            <p:strVal val="#ppt_h"/>
                                          </p:val>
                                        </p:tav>
                                        <p:tav tm="100000">
                                          <p:val>
                                            <p:strVal val="#ppt_h"/>
                                          </p:val>
                                        </p:tav>
                                      </p:tavLst>
                                    </p:anim>
                                  </p:childTnLst>
                                </p:cTn>
                              </p:par>
                            </p:childTnLst>
                          </p:cTn>
                        </p:par>
                        <p:par>
                          <p:cTn id="40" fill="hold">
                            <p:stCondLst>
                              <p:cond delay="5750"/>
                            </p:stCondLst>
                            <p:childTnLst>
                              <p:par>
                                <p:cTn id="41" presetID="37" presetClass="entr" presetSubtype="0" fill="hold" nodeType="afterEffect">
                                  <p:stCondLst>
                                    <p:cond delay="0"/>
                                  </p:stCondLst>
                                  <p:childTnLst>
                                    <p:set>
                                      <p:cBhvr>
                                        <p:cTn id="42" dur="1" fill="hold">
                                          <p:stCondLst>
                                            <p:cond delay="0"/>
                                          </p:stCondLst>
                                        </p:cTn>
                                        <p:tgtEl>
                                          <p:spTgt spid="24"/>
                                        </p:tgtEl>
                                        <p:attrNameLst>
                                          <p:attrName>style.visibility</p:attrName>
                                        </p:attrNameLst>
                                      </p:cBhvr>
                                      <p:to>
                                        <p:strVal val="visible"/>
                                      </p:to>
                                    </p:set>
                                    <p:animEffect transition="in" filter="fade">
                                      <p:cBhvr>
                                        <p:cTn id="43" dur="1000"/>
                                        <p:tgtEl>
                                          <p:spTgt spid="24"/>
                                        </p:tgtEl>
                                      </p:cBhvr>
                                    </p:animEffect>
                                    <p:anim calcmode="lin" valueType="num">
                                      <p:cBhvr>
                                        <p:cTn id="44" dur="1000" fill="hold"/>
                                        <p:tgtEl>
                                          <p:spTgt spid="24"/>
                                        </p:tgtEl>
                                        <p:attrNameLst>
                                          <p:attrName>ppt_x</p:attrName>
                                        </p:attrNameLst>
                                      </p:cBhvr>
                                      <p:tavLst>
                                        <p:tav tm="0">
                                          <p:val>
                                            <p:strVal val="#ppt_x"/>
                                          </p:val>
                                        </p:tav>
                                        <p:tav tm="100000">
                                          <p:val>
                                            <p:strVal val="#ppt_x"/>
                                          </p:val>
                                        </p:tav>
                                      </p:tavLst>
                                    </p:anim>
                                    <p:anim calcmode="lin" valueType="num">
                                      <p:cBhvr>
                                        <p:cTn id="45" dur="900" decel="100000" fill="hold"/>
                                        <p:tgtEl>
                                          <p:spTgt spid="24"/>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47" fill="hold">
                            <p:stCondLst>
                              <p:cond delay="6750"/>
                            </p:stCondLst>
                            <p:childTnLst>
                              <p:par>
                                <p:cTn id="48" presetID="53" presetClass="entr" presetSubtype="16" fill="hold" nodeType="afterEffect">
                                  <p:stCondLst>
                                    <p:cond delay="0"/>
                                  </p:stCondLst>
                                  <p:childTnLst>
                                    <p:set>
                                      <p:cBhvr>
                                        <p:cTn id="49" dur="1" fill="hold">
                                          <p:stCondLst>
                                            <p:cond delay="0"/>
                                          </p:stCondLst>
                                        </p:cTn>
                                        <p:tgtEl>
                                          <p:spTgt spid="30"/>
                                        </p:tgtEl>
                                        <p:attrNameLst>
                                          <p:attrName>style.visibility</p:attrName>
                                        </p:attrNameLst>
                                      </p:cBhvr>
                                      <p:to>
                                        <p:strVal val="visible"/>
                                      </p:to>
                                    </p:set>
                                    <p:anim calcmode="lin" valueType="num">
                                      <p:cBhvr>
                                        <p:cTn id="50" dur="750" fill="hold"/>
                                        <p:tgtEl>
                                          <p:spTgt spid="30"/>
                                        </p:tgtEl>
                                        <p:attrNameLst>
                                          <p:attrName>ppt_w</p:attrName>
                                        </p:attrNameLst>
                                      </p:cBhvr>
                                      <p:tavLst>
                                        <p:tav tm="0">
                                          <p:val>
                                            <p:fltVal val="0"/>
                                          </p:val>
                                        </p:tav>
                                        <p:tav tm="100000">
                                          <p:val>
                                            <p:strVal val="#ppt_w"/>
                                          </p:val>
                                        </p:tav>
                                      </p:tavLst>
                                    </p:anim>
                                    <p:anim calcmode="lin" valueType="num">
                                      <p:cBhvr>
                                        <p:cTn id="51" dur="750" fill="hold"/>
                                        <p:tgtEl>
                                          <p:spTgt spid="30"/>
                                        </p:tgtEl>
                                        <p:attrNameLst>
                                          <p:attrName>ppt_h</p:attrName>
                                        </p:attrNameLst>
                                      </p:cBhvr>
                                      <p:tavLst>
                                        <p:tav tm="0">
                                          <p:val>
                                            <p:fltVal val="0"/>
                                          </p:val>
                                        </p:tav>
                                        <p:tav tm="100000">
                                          <p:val>
                                            <p:strVal val="#ppt_h"/>
                                          </p:val>
                                        </p:tav>
                                      </p:tavLst>
                                    </p:anim>
                                    <p:animEffect transition="in" filter="fade">
                                      <p:cBhvr>
                                        <p:cTn id="52" dur="750"/>
                                        <p:tgtEl>
                                          <p:spTgt spid="30"/>
                                        </p:tgtEl>
                                      </p:cBhvr>
                                    </p:animEffect>
                                  </p:childTnLst>
                                </p:cTn>
                              </p:par>
                              <p:par>
                                <p:cTn id="53" presetID="22" presetClass="entr" presetSubtype="1" fill="hold" grpId="0" nodeType="withEffect">
                                  <p:stCondLst>
                                    <p:cond delay="0"/>
                                  </p:stCondLst>
                                  <p:childTnLst>
                                    <p:set>
                                      <p:cBhvr>
                                        <p:cTn id="54" dur="1" fill="hold">
                                          <p:stCondLst>
                                            <p:cond delay="0"/>
                                          </p:stCondLst>
                                        </p:cTn>
                                        <p:tgtEl>
                                          <p:spTgt spid="20"/>
                                        </p:tgtEl>
                                        <p:attrNameLst>
                                          <p:attrName>style.visibility</p:attrName>
                                        </p:attrNameLst>
                                      </p:cBhvr>
                                      <p:to>
                                        <p:strVal val="visible"/>
                                      </p:to>
                                    </p:set>
                                    <p:animEffect transition="in" filter="wipe(up)">
                                      <p:cBhvr>
                                        <p:cTn id="55" dur="750"/>
                                        <p:tgtEl>
                                          <p:spTgt spid="20"/>
                                        </p:tgtEl>
                                      </p:cBhvr>
                                    </p:animEffect>
                                  </p:childTnLst>
                                </p:cTn>
                              </p:par>
                            </p:childTnLst>
                          </p:cTn>
                        </p:par>
                        <p:par>
                          <p:cTn id="56" fill="hold">
                            <p:stCondLst>
                              <p:cond delay="7500"/>
                            </p:stCondLst>
                            <p:childTnLst>
                              <p:par>
                                <p:cTn id="57" presetID="42" presetClass="entr" presetSubtype="0" fill="hold" grpId="0" nodeType="afterEffect">
                                  <p:stCondLst>
                                    <p:cond delay="0"/>
                                  </p:stCondLst>
                                  <p:childTnLst>
                                    <p:set>
                                      <p:cBhvr>
                                        <p:cTn id="58" dur="1" fill="hold">
                                          <p:stCondLst>
                                            <p:cond delay="0"/>
                                          </p:stCondLst>
                                        </p:cTn>
                                        <p:tgtEl>
                                          <p:spTgt spid="31"/>
                                        </p:tgtEl>
                                        <p:attrNameLst>
                                          <p:attrName>style.visibility</p:attrName>
                                        </p:attrNameLst>
                                      </p:cBhvr>
                                      <p:to>
                                        <p:strVal val="visible"/>
                                      </p:to>
                                    </p:set>
                                    <p:animEffect transition="in" filter="fade">
                                      <p:cBhvr>
                                        <p:cTn id="59" dur="1000"/>
                                        <p:tgtEl>
                                          <p:spTgt spid="31"/>
                                        </p:tgtEl>
                                      </p:cBhvr>
                                    </p:animEffect>
                                    <p:anim calcmode="lin" valueType="num">
                                      <p:cBhvr>
                                        <p:cTn id="60" dur="1000" fill="hold"/>
                                        <p:tgtEl>
                                          <p:spTgt spid="31"/>
                                        </p:tgtEl>
                                        <p:attrNameLst>
                                          <p:attrName>ppt_x</p:attrName>
                                        </p:attrNameLst>
                                      </p:cBhvr>
                                      <p:tavLst>
                                        <p:tav tm="0">
                                          <p:val>
                                            <p:strVal val="#ppt_x"/>
                                          </p:val>
                                        </p:tav>
                                        <p:tav tm="100000">
                                          <p:val>
                                            <p:strVal val="#ppt_x"/>
                                          </p:val>
                                        </p:tav>
                                      </p:tavLst>
                                    </p:anim>
                                    <p:anim calcmode="lin" valueType="num">
                                      <p:cBhvr>
                                        <p:cTn id="61" dur="1000" fill="hold"/>
                                        <p:tgtEl>
                                          <p:spTgt spid="3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animBg="1"/>
      <p:bldP spid="9" grpId="0"/>
      <p:bldP spid="10" grpId="0"/>
      <p:bldP spid="11" grpId="0"/>
      <p:bldP spid="13" grpId="0"/>
      <p:bldP spid="20" grpId="0"/>
      <p:bldP spid="31" grpId="0"/>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90" name="Freeform: Shape 89">
            <a:extLst>
              <a:ext uri="{FF2B5EF4-FFF2-40B4-BE49-F238E27FC236}">
                <a16:creationId xmlns:a16="http://schemas.microsoft.com/office/drawing/2014/main" id="{B6B6575D-8903-4F49-9A04-DF36C3AB22DA}"/>
              </a:ext>
            </a:extLst>
          </p:cNvPr>
          <p:cNvSpPr>
            <a:spLocks noChangeAspect="1"/>
          </p:cNvSpPr>
          <p:nvPr/>
        </p:nvSpPr>
        <p:spPr>
          <a:xfrm rot="1195686">
            <a:off x="2064751" y="3616961"/>
            <a:ext cx="2062990" cy="3220949"/>
          </a:xfrm>
          <a:custGeom>
            <a:avLst/>
            <a:gdLst>
              <a:gd name="connsiteX0" fmla="*/ 1329258 w 2062990"/>
              <a:gd name="connsiteY0" fmla="*/ 0 h 3220949"/>
              <a:gd name="connsiteX1" fmla="*/ 1376176 w 2062990"/>
              <a:gd name="connsiteY1" fmla="*/ 61871 h 3220949"/>
              <a:gd name="connsiteX2" fmla="*/ 1285425 w 2062990"/>
              <a:gd name="connsiteY2" fmla="*/ 134607 h 3220949"/>
              <a:gd name="connsiteX3" fmla="*/ 987893 w 2062990"/>
              <a:gd name="connsiteY3" fmla="*/ 762364 h 3220949"/>
              <a:gd name="connsiteX4" fmla="*/ 991753 w 2062990"/>
              <a:gd name="connsiteY4" fmla="*/ 843187 h 3220949"/>
              <a:gd name="connsiteX5" fmla="*/ 1055495 w 2062990"/>
              <a:gd name="connsiteY5" fmla="*/ 1034466 h 3220949"/>
              <a:gd name="connsiteX6" fmla="*/ 1231114 w 2062990"/>
              <a:gd name="connsiteY6" fmla="*/ 1481995 h 3220949"/>
              <a:gd name="connsiteX7" fmla="*/ 1247981 w 2062990"/>
              <a:gd name="connsiteY7" fmla="*/ 1430152 h 3220949"/>
              <a:gd name="connsiteX8" fmla="*/ 1721114 w 2062990"/>
              <a:gd name="connsiteY8" fmla="*/ 896490 h 3220949"/>
              <a:gd name="connsiteX9" fmla="*/ 1770605 w 2062990"/>
              <a:gd name="connsiteY9" fmla="*/ 873967 h 3220949"/>
              <a:gd name="connsiteX10" fmla="*/ 1772808 w 2062990"/>
              <a:gd name="connsiteY10" fmla="*/ 920968 h 3220949"/>
              <a:gd name="connsiteX11" fmla="*/ 1803136 w 2062990"/>
              <a:gd name="connsiteY11" fmla="*/ 1041076 h 3220949"/>
              <a:gd name="connsiteX12" fmla="*/ 1762821 w 2062990"/>
              <a:gd name="connsiteY12" fmla="*/ 1066781 h 3220949"/>
              <a:gd name="connsiteX13" fmla="*/ 1352023 w 2062990"/>
              <a:gd name="connsiteY13" fmla="*/ 1727586 h 3220949"/>
              <a:gd name="connsiteX14" fmla="*/ 1349535 w 2062990"/>
              <a:gd name="connsiteY14" fmla="*/ 1748285 h 3220949"/>
              <a:gd name="connsiteX15" fmla="*/ 1456927 w 2062990"/>
              <a:gd name="connsiteY15" fmla="*/ 1983590 h 3220949"/>
              <a:gd name="connsiteX16" fmla="*/ 1561591 w 2062990"/>
              <a:gd name="connsiteY16" fmla="*/ 2180913 h 3220949"/>
              <a:gd name="connsiteX17" fmla="*/ 1568869 w 2062990"/>
              <a:gd name="connsiteY17" fmla="*/ 2196421 h 3220949"/>
              <a:gd name="connsiteX18" fmla="*/ 1590860 w 2062990"/>
              <a:gd name="connsiteY18" fmla="*/ 2236096 h 3220949"/>
              <a:gd name="connsiteX19" fmla="*/ 1669442 w 2062990"/>
              <a:gd name="connsiteY19" fmla="*/ 2384247 h 3220949"/>
              <a:gd name="connsiteX20" fmla="*/ 1700645 w 2062990"/>
              <a:gd name="connsiteY20" fmla="*/ 2434166 h 3220949"/>
              <a:gd name="connsiteX21" fmla="*/ 1784917 w 2062990"/>
              <a:gd name="connsiteY21" fmla="*/ 2586207 h 3220949"/>
              <a:gd name="connsiteX22" fmla="*/ 2003081 w 2062990"/>
              <a:gd name="connsiteY22" fmla="*/ 2914965 h 3220949"/>
              <a:gd name="connsiteX23" fmla="*/ 2062990 w 2062990"/>
              <a:gd name="connsiteY23" fmla="*/ 2987516 h 3220949"/>
              <a:gd name="connsiteX24" fmla="*/ 1419127 w 2062990"/>
              <a:gd name="connsiteY24" fmla="*/ 3220949 h 3220949"/>
              <a:gd name="connsiteX25" fmla="*/ 1381789 w 2062990"/>
              <a:gd name="connsiteY25" fmla="*/ 2950066 h 3220949"/>
              <a:gd name="connsiteX26" fmla="*/ 988064 w 2062990"/>
              <a:gd name="connsiteY26" fmla="*/ 1520443 h 3220949"/>
              <a:gd name="connsiteX27" fmla="*/ 966034 w 2062990"/>
              <a:gd name="connsiteY27" fmla="*/ 1464305 h 3220949"/>
              <a:gd name="connsiteX28" fmla="*/ 808862 w 2062990"/>
              <a:gd name="connsiteY28" fmla="*/ 1378352 h 3220949"/>
              <a:gd name="connsiteX29" fmla="*/ 184176 w 2062990"/>
              <a:gd name="connsiteY29" fmla="*/ 1156237 h 3220949"/>
              <a:gd name="connsiteX30" fmla="*/ 0 w 2062990"/>
              <a:gd name="connsiteY30" fmla="*/ 1116370 h 3220949"/>
              <a:gd name="connsiteX31" fmla="*/ 2489 w 2062990"/>
              <a:gd name="connsiteY31" fmla="*/ 1109380 h 3220949"/>
              <a:gd name="connsiteX32" fmla="*/ 16024 w 2062990"/>
              <a:gd name="connsiteY32" fmla="*/ 1019498 h 3220949"/>
              <a:gd name="connsiteX33" fmla="*/ 176868 w 2062990"/>
              <a:gd name="connsiteY33" fmla="*/ 1032967 h 3220949"/>
              <a:gd name="connsiteX34" fmla="*/ 749334 w 2062990"/>
              <a:gd name="connsiteY34" fmla="*/ 1135700 h 3220949"/>
              <a:gd name="connsiteX35" fmla="*/ 848714 w 2062990"/>
              <a:gd name="connsiteY35" fmla="*/ 1165341 h 3220949"/>
              <a:gd name="connsiteX36" fmla="*/ 793354 w 2062990"/>
              <a:gd name="connsiteY36" fmla="*/ 1024265 h 3220949"/>
              <a:gd name="connsiteX37" fmla="*/ 586633 w 2062990"/>
              <a:gd name="connsiteY37" fmla="*/ 571320 h 3220949"/>
              <a:gd name="connsiteX38" fmla="*/ 473090 w 2062990"/>
              <a:gd name="connsiteY38" fmla="*/ 357257 h 3220949"/>
              <a:gd name="connsiteX39" fmla="*/ 573624 w 2062990"/>
              <a:gd name="connsiteY39" fmla="*/ 331871 h 3220949"/>
              <a:gd name="connsiteX40" fmla="*/ 796534 w 2062990"/>
              <a:gd name="connsiteY40" fmla="*/ 224666 h 3220949"/>
              <a:gd name="connsiteX41" fmla="*/ 801811 w 2062990"/>
              <a:gd name="connsiteY41" fmla="*/ 241752 h 3220949"/>
              <a:gd name="connsiteX42" fmla="*/ 833634 w 2062990"/>
              <a:gd name="connsiteY42" fmla="*/ 334109 h 3220949"/>
              <a:gd name="connsiteX43" fmla="*/ 886983 w 2062990"/>
              <a:gd name="connsiteY43" fmla="*/ 528790 h 3220949"/>
              <a:gd name="connsiteX44" fmla="*/ 890809 w 2062990"/>
              <a:gd name="connsiteY44" fmla="*/ 540270 h 3220949"/>
              <a:gd name="connsiteX45" fmla="*/ 893645 w 2062990"/>
              <a:gd name="connsiteY45" fmla="*/ 528981 h 3220949"/>
              <a:gd name="connsiteX46" fmla="*/ 1152040 w 2062990"/>
              <a:gd name="connsiteY46" fmla="*/ 130177 h 3220949"/>
              <a:gd name="connsiteX47" fmla="*/ 1300273 w 2062990"/>
              <a:gd name="connsiteY47" fmla="*/ 16316 h 322094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Lst>
            <a:rect l="l" t="t" r="r" b="b"/>
            <a:pathLst>
              <a:path w="2062990" h="3220949">
                <a:moveTo>
                  <a:pt x="1329258" y="0"/>
                </a:moveTo>
                <a:lnTo>
                  <a:pt x="1376176" y="61871"/>
                </a:lnTo>
                <a:lnTo>
                  <a:pt x="1285425" y="134607"/>
                </a:lnTo>
                <a:cubicBezTo>
                  <a:pt x="1093942" y="312449"/>
                  <a:pt x="991731" y="544658"/>
                  <a:pt x="987893" y="762364"/>
                </a:cubicBezTo>
                <a:lnTo>
                  <a:pt x="991753" y="843187"/>
                </a:lnTo>
                <a:lnTo>
                  <a:pt x="1055495" y="1034466"/>
                </a:lnTo>
                <a:lnTo>
                  <a:pt x="1231114" y="1481995"/>
                </a:lnTo>
                <a:lnTo>
                  <a:pt x="1247981" y="1430152"/>
                </a:lnTo>
                <a:cubicBezTo>
                  <a:pt x="1336659" y="1210058"/>
                  <a:pt x="1500863" y="1018837"/>
                  <a:pt x="1721114" y="896490"/>
                </a:cubicBezTo>
                <a:lnTo>
                  <a:pt x="1770605" y="873967"/>
                </a:lnTo>
                <a:lnTo>
                  <a:pt x="1772808" y="920968"/>
                </a:lnTo>
                <a:lnTo>
                  <a:pt x="1803136" y="1041076"/>
                </a:lnTo>
                <a:lnTo>
                  <a:pt x="1762821" y="1066781"/>
                </a:lnTo>
                <a:cubicBezTo>
                  <a:pt x="1543672" y="1230157"/>
                  <a:pt x="1397914" y="1468548"/>
                  <a:pt x="1352023" y="1727586"/>
                </a:cubicBezTo>
                <a:lnTo>
                  <a:pt x="1349535" y="1748285"/>
                </a:lnTo>
                <a:lnTo>
                  <a:pt x="1456927" y="1983590"/>
                </a:lnTo>
                <a:lnTo>
                  <a:pt x="1561591" y="2180913"/>
                </a:lnTo>
                <a:lnTo>
                  <a:pt x="1568869" y="2196421"/>
                </a:lnTo>
                <a:lnTo>
                  <a:pt x="1590860" y="2236096"/>
                </a:lnTo>
                <a:lnTo>
                  <a:pt x="1669442" y="2384247"/>
                </a:lnTo>
                <a:lnTo>
                  <a:pt x="1700645" y="2434166"/>
                </a:lnTo>
                <a:lnTo>
                  <a:pt x="1784917" y="2586207"/>
                </a:lnTo>
                <a:cubicBezTo>
                  <a:pt x="1857643" y="2706451"/>
                  <a:pt x="1930722" y="2816523"/>
                  <a:pt x="2003081" y="2914965"/>
                </a:cubicBezTo>
                <a:lnTo>
                  <a:pt x="2062990" y="2987516"/>
                </a:lnTo>
                <a:lnTo>
                  <a:pt x="1419127" y="3220949"/>
                </a:lnTo>
                <a:lnTo>
                  <a:pt x="1381789" y="2950066"/>
                </a:lnTo>
                <a:cubicBezTo>
                  <a:pt x="1307484" y="2528164"/>
                  <a:pt x="1174696" y="2035221"/>
                  <a:pt x="988064" y="1520443"/>
                </a:cubicBezTo>
                <a:lnTo>
                  <a:pt x="966034" y="1464305"/>
                </a:lnTo>
                <a:lnTo>
                  <a:pt x="808862" y="1378352"/>
                </a:lnTo>
                <a:cubicBezTo>
                  <a:pt x="627187" y="1289458"/>
                  <a:pt x="416316" y="1214007"/>
                  <a:pt x="184176" y="1156237"/>
                </a:cubicBezTo>
                <a:lnTo>
                  <a:pt x="0" y="1116370"/>
                </a:lnTo>
                <a:lnTo>
                  <a:pt x="2489" y="1109380"/>
                </a:lnTo>
                <a:lnTo>
                  <a:pt x="16024" y="1019498"/>
                </a:lnTo>
                <a:lnTo>
                  <a:pt x="176868" y="1032967"/>
                </a:lnTo>
                <a:cubicBezTo>
                  <a:pt x="379506" y="1054683"/>
                  <a:pt x="571712" y="1089591"/>
                  <a:pt x="749334" y="1135700"/>
                </a:cubicBezTo>
                <a:lnTo>
                  <a:pt x="848714" y="1165341"/>
                </a:lnTo>
                <a:lnTo>
                  <a:pt x="793354" y="1024265"/>
                </a:lnTo>
                <a:cubicBezTo>
                  <a:pt x="726104" y="865575"/>
                  <a:pt x="656851" y="714090"/>
                  <a:pt x="586633" y="571320"/>
                </a:cubicBezTo>
                <a:lnTo>
                  <a:pt x="473090" y="357257"/>
                </a:lnTo>
                <a:lnTo>
                  <a:pt x="573624" y="331871"/>
                </a:lnTo>
                <a:lnTo>
                  <a:pt x="796534" y="224666"/>
                </a:lnTo>
                <a:lnTo>
                  <a:pt x="801811" y="241752"/>
                </a:lnTo>
                <a:lnTo>
                  <a:pt x="833634" y="334109"/>
                </a:lnTo>
                <a:lnTo>
                  <a:pt x="886983" y="528790"/>
                </a:lnTo>
                <a:lnTo>
                  <a:pt x="890809" y="540270"/>
                </a:lnTo>
                <a:lnTo>
                  <a:pt x="893645" y="528981"/>
                </a:lnTo>
                <a:cubicBezTo>
                  <a:pt x="940013" y="385647"/>
                  <a:pt x="1026990" y="246318"/>
                  <a:pt x="1152040" y="130177"/>
                </a:cubicBezTo>
                <a:cubicBezTo>
                  <a:pt x="1198933" y="86624"/>
                  <a:pt x="1248684" y="48651"/>
                  <a:pt x="1300273" y="16316"/>
                </a:cubicBezTo>
                <a:close/>
              </a:path>
            </a:pathLst>
          </a:cu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BB2C2F5C-D548-4F40-BC38-683435B0314A}"/>
              </a:ext>
            </a:extLst>
          </p:cNvPr>
          <p:cNvGrpSpPr/>
          <p:nvPr/>
        </p:nvGrpSpPr>
        <p:grpSpPr>
          <a:xfrm>
            <a:off x="1867152" y="1408176"/>
            <a:ext cx="2468880" cy="2468880"/>
            <a:chOff x="1867152" y="1408176"/>
            <a:chExt cx="2468880" cy="2468880"/>
          </a:xfrm>
          <a:effectLst>
            <a:outerShdw blurRad="63500" sx="102000" sy="102000" algn="ctr" rotWithShape="0">
              <a:prstClr val="black">
                <a:alpha val="40000"/>
              </a:prstClr>
            </a:outerShdw>
          </a:effectLst>
        </p:grpSpPr>
        <p:sp>
          <p:nvSpPr>
            <p:cNvPr id="51" name="Oval 50">
              <a:extLst>
                <a:ext uri="{FF2B5EF4-FFF2-40B4-BE49-F238E27FC236}">
                  <a16:creationId xmlns:a16="http://schemas.microsoft.com/office/drawing/2014/main" id="{EE15A3B4-B4DE-4126-88AA-61F2D8184C45}"/>
                </a:ext>
              </a:extLst>
            </p:cNvPr>
            <p:cNvSpPr>
              <a:spLocks noChangeAspect="1"/>
            </p:cNvSpPr>
            <p:nvPr/>
          </p:nvSpPr>
          <p:spPr>
            <a:xfrm>
              <a:off x="1867152" y="1408176"/>
              <a:ext cx="2468880" cy="24688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EBFE90-962B-492F-9AAB-EB6CE062EF45}"/>
                </a:ext>
              </a:extLst>
            </p:cNvPr>
            <p:cNvSpPr>
              <a:spLocks noChangeAspect="1"/>
            </p:cNvSpPr>
            <p:nvPr/>
          </p:nvSpPr>
          <p:spPr>
            <a:xfrm>
              <a:off x="1958592" y="1499616"/>
              <a:ext cx="2286000" cy="228600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7" name="Group 56">
            <a:extLst>
              <a:ext uri="{FF2B5EF4-FFF2-40B4-BE49-F238E27FC236}">
                <a16:creationId xmlns:a16="http://schemas.microsoft.com/office/drawing/2014/main" id="{6D53B7C2-09AF-48EC-9D24-30824CA2941B}"/>
              </a:ext>
            </a:extLst>
          </p:cNvPr>
          <p:cNvGrpSpPr/>
          <p:nvPr/>
        </p:nvGrpSpPr>
        <p:grpSpPr>
          <a:xfrm>
            <a:off x="3877056" y="2699832"/>
            <a:ext cx="1737360" cy="1737360"/>
            <a:chOff x="3877056" y="2699832"/>
            <a:chExt cx="1737360" cy="1737360"/>
          </a:xfrm>
          <a:effectLst>
            <a:outerShdw blurRad="63500" sx="102000" sy="102000" algn="ctr" rotWithShape="0">
              <a:prstClr val="black">
                <a:alpha val="40000"/>
              </a:prstClr>
            </a:outerShdw>
          </a:effectLst>
        </p:grpSpPr>
        <p:sp>
          <p:nvSpPr>
            <p:cNvPr id="43" name="Oval 42">
              <a:extLst>
                <a:ext uri="{FF2B5EF4-FFF2-40B4-BE49-F238E27FC236}">
                  <a16:creationId xmlns:a16="http://schemas.microsoft.com/office/drawing/2014/main" id="{4F13F38A-3FE5-48E9-B639-AC02AD2C5283}"/>
                </a:ext>
              </a:extLst>
            </p:cNvPr>
            <p:cNvSpPr>
              <a:spLocks noChangeAspect="1"/>
            </p:cNvSpPr>
            <p:nvPr/>
          </p:nvSpPr>
          <p:spPr>
            <a:xfrm>
              <a:off x="3877056" y="2699832"/>
              <a:ext cx="1737360" cy="17373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a:extLst>
                <a:ext uri="{FF2B5EF4-FFF2-40B4-BE49-F238E27FC236}">
                  <a16:creationId xmlns:a16="http://schemas.microsoft.com/office/drawing/2014/main" id="{996F99B3-55CD-41F2-98FE-2D9E6A3510EA}"/>
                </a:ext>
              </a:extLst>
            </p:cNvPr>
            <p:cNvSpPr>
              <a:spLocks noChangeAspect="1"/>
            </p:cNvSpPr>
            <p:nvPr/>
          </p:nvSpPr>
          <p:spPr>
            <a:xfrm>
              <a:off x="3968496" y="2786448"/>
              <a:ext cx="1554480" cy="155448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6" name="Group 55">
            <a:extLst>
              <a:ext uri="{FF2B5EF4-FFF2-40B4-BE49-F238E27FC236}">
                <a16:creationId xmlns:a16="http://schemas.microsoft.com/office/drawing/2014/main" id="{F915D9B8-98D3-4C58-93D7-73EEDCA2BB25}"/>
              </a:ext>
            </a:extLst>
          </p:cNvPr>
          <p:cNvGrpSpPr/>
          <p:nvPr/>
        </p:nvGrpSpPr>
        <p:grpSpPr>
          <a:xfrm>
            <a:off x="3962400" y="4201025"/>
            <a:ext cx="1371600" cy="1371600"/>
            <a:chOff x="3962400" y="4201025"/>
            <a:chExt cx="1371600" cy="1371600"/>
          </a:xfrm>
          <a:effectLst>
            <a:outerShdw blurRad="63500" sx="102000" sy="102000" algn="ctr" rotWithShape="0">
              <a:prstClr val="black">
                <a:alpha val="40000"/>
              </a:prstClr>
            </a:outerShdw>
          </a:effectLst>
        </p:grpSpPr>
        <p:sp>
          <p:nvSpPr>
            <p:cNvPr id="45" name="Oval 44">
              <a:extLst>
                <a:ext uri="{FF2B5EF4-FFF2-40B4-BE49-F238E27FC236}">
                  <a16:creationId xmlns:a16="http://schemas.microsoft.com/office/drawing/2014/main" id="{1A437079-378F-4628-9333-9C39E714B4FC}"/>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Oval 53">
              <a:extLst>
                <a:ext uri="{FF2B5EF4-FFF2-40B4-BE49-F238E27FC236}">
                  <a16:creationId xmlns:a16="http://schemas.microsoft.com/office/drawing/2014/main" id="{ED9F6F4E-DCCA-426F-B968-EA40BFD8D7C9}"/>
                </a:ext>
              </a:extLst>
            </p:cNvPr>
            <p:cNvSpPr>
              <a:spLocks noChangeAspect="1"/>
            </p:cNvSpPr>
            <p:nvPr/>
          </p:nvSpPr>
          <p:spPr>
            <a:xfrm>
              <a:off x="4054144" y="4290659"/>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9" name="Group 58">
            <a:extLst>
              <a:ext uri="{FF2B5EF4-FFF2-40B4-BE49-F238E27FC236}">
                <a16:creationId xmlns:a16="http://schemas.microsoft.com/office/drawing/2014/main" id="{212729F1-6756-47A6-A5F7-860FF2A6F5A9}"/>
              </a:ext>
            </a:extLst>
          </p:cNvPr>
          <p:cNvGrpSpPr/>
          <p:nvPr/>
        </p:nvGrpSpPr>
        <p:grpSpPr>
          <a:xfrm>
            <a:off x="838200" y="3322320"/>
            <a:ext cx="1554480" cy="1554480"/>
            <a:chOff x="838200" y="3322320"/>
            <a:chExt cx="1554480" cy="1554480"/>
          </a:xfrm>
          <a:effectLst>
            <a:outerShdw blurRad="63500" sx="102000" sy="102000" algn="ctr" rotWithShape="0">
              <a:prstClr val="black">
                <a:alpha val="40000"/>
              </a:prstClr>
            </a:outerShdw>
          </a:effectLst>
        </p:grpSpPr>
        <p:sp>
          <p:nvSpPr>
            <p:cNvPr id="48" name="Oval 47">
              <a:extLst>
                <a:ext uri="{FF2B5EF4-FFF2-40B4-BE49-F238E27FC236}">
                  <a16:creationId xmlns:a16="http://schemas.microsoft.com/office/drawing/2014/main" id="{ACE4BFFF-B44D-47F2-8131-C70749B7913C}"/>
                </a:ext>
              </a:extLst>
            </p:cNvPr>
            <p:cNvSpPr>
              <a:spLocks noChangeAspect="1"/>
            </p:cNvSpPr>
            <p:nvPr/>
          </p:nvSpPr>
          <p:spPr>
            <a:xfrm>
              <a:off x="838200" y="3322320"/>
              <a:ext cx="1554480" cy="155448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Oval 54">
              <a:extLst>
                <a:ext uri="{FF2B5EF4-FFF2-40B4-BE49-F238E27FC236}">
                  <a16:creationId xmlns:a16="http://schemas.microsoft.com/office/drawing/2014/main" id="{E2551A0A-FC14-4439-AA99-FCBB56AB9337}"/>
                </a:ext>
              </a:extLst>
            </p:cNvPr>
            <p:cNvSpPr>
              <a:spLocks noChangeAspect="1"/>
            </p:cNvSpPr>
            <p:nvPr/>
          </p:nvSpPr>
          <p:spPr>
            <a:xfrm>
              <a:off x="926041" y="3413424"/>
              <a:ext cx="1371600" cy="137160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TextBox 59">
            <a:extLst>
              <a:ext uri="{FF2B5EF4-FFF2-40B4-BE49-F238E27FC236}">
                <a16:creationId xmlns:a16="http://schemas.microsoft.com/office/drawing/2014/main" id="{A8A1A6C1-49E4-42E3-A574-7C3E6C80F12E}"/>
              </a:ext>
            </a:extLst>
          </p:cNvPr>
          <p:cNvSpPr txBox="1"/>
          <p:nvPr/>
        </p:nvSpPr>
        <p:spPr>
          <a:xfrm>
            <a:off x="6433025" y="1371600"/>
            <a:ext cx="5423866" cy="2123658"/>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1000" dirty="0">
              <a:solidFill>
                <a:schemeClr val="bg1"/>
              </a:solidFill>
              <a:latin typeface="Candara" panose="020E0502030303020204" pitchFamily="34" charset="0"/>
            </a:endParaRPr>
          </a:p>
          <a:p>
            <a:pPr lvl="3"/>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Lorem ipsum dolor sit amet, consectetur adipiscing elit, sed do eiusmod tempor incididunt ut labore et dolore magna aliqua. Ut enim ad minim veniam.</a:t>
            </a:r>
          </a:p>
          <a:p>
            <a:pPr lvl="3"/>
            <a:endParaRPr lang="en-US" sz="1300" dirty="0">
              <a:solidFill>
                <a:schemeClr val="bg1"/>
              </a:solidFill>
              <a:latin typeface="Candara" panose="020E0502030303020204" pitchFamily="34" charset="0"/>
            </a:endParaRPr>
          </a:p>
        </p:txBody>
      </p:sp>
      <p:sp>
        <p:nvSpPr>
          <p:cNvPr id="61" name="TextBox 60">
            <a:extLst>
              <a:ext uri="{FF2B5EF4-FFF2-40B4-BE49-F238E27FC236}">
                <a16:creationId xmlns:a16="http://schemas.microsoft.com/office/drawing/2014/main" id="{5BD33AAD-7300-4D14-B76C-25DE12636B33}"/>
              </a:ext>
            </a:extLst>
          </p:cNvPr>
          <p:cNvSpPr txBox="1"/>
          <p:nvPr/>
        </p:nvSpPr>
        <p:spPr>
          <a:xfrm>
            <a:off x="6433025" y="2048175"/>
            <a:ext cx="1426994" cy="830997"/>
          </a:xfrm>
          <a:prstGeom prst="rect">
            <a:avLst/>
          </a:prstGeom>
          <a:noFill/>
        </p:spPr>
        <p:txBody>
          <a:bodyPr wrap="none" rtlCol="0">
            <a:spAutoFit/>
          </a:bodyPr>
          <a:lstStyle/>
          <a:p>
            <a:r>
              <a:rPr lang="en-US" sz="4600" b="1" dirty="0">
                <a:solidFill>
                  <a:schemeClr val="bg1"/>
                </a:solidFill>
                <a:latin typeface="Lato"/>
              </a:rPr>
              <a:t>71%</a:t>
            </a:r>
          </a:p>
        </p:txBody>
      </p:sp>
      <p:grpSp>
        <p:nvGrpSpPr>
          <p:cNvPr id="66" name="Group 65">
            <a:extLst>
              <a:ext uri="{FF2B5EF4-FFF2-40B4-BE49-F238E27FC236}">
                <a16:creationId xmlns:a16="http://schemas.microsoft.com/office/drawing/2014/main" id="{D52608D5-1B9F-4D73-8230-8A1CF823CF10}"/>
              </a:ext>
            </a:extLst>
          </p:cNvPr>
          <p:cNvGrpSpPr/>
          <p:nvPr/>
        </p:nvGrpSpPr>
        <p:grpSpPr>
          <a:xfrm>
            <a:off x="6297251" y="3799295"/>
            <a:ext cx="691896" cy="640080"/>
            <a:chOff x="6135080" y="4403449"/>
            <a:chExt cx="691896" cy="640080"/>
          </a:xfrm>
          <a:effectLst>
            <a:outerShdw blurRad="63500" sx="102000" sy="102000" algn="ctr" rotWithShape="0">
              <a:prstClr val="black">
                <a:alpha val="40000"/>
              </a:prstClr>
            </a:outerShdw>
          </a:effectLst>
        </p:grpSpPr>
        <p:grpSp>
          <p:nvGrpSpPr>
            <p:cNvPr id="62" name="Group 61">
              <a:extLst>
                <a:ext uri="{FF2B5EF4-FFF2-40B4-BE49-F238E27FC236}">
                  <a16:creationId xmlns:a16="http://schemas.microsoft.com/office/drawing/2014/main" id="{C928779D-367A-4276-A779-2872F2818259}"/>
                </a:ext>
              </a:extLst>
            </p:cNvPr>
            <p:cNvGrpSpPr>
              <a:grpSpLocks noChangeAspect="1"/>
            </p:cNvGrpSpPr>
            <p:nvPr/>
          </p:nvGrpSpPr>
          <p:grpSpPr>
            <a:xfrm>
              <a:off x="6160988" y="4403449"/>
              <a:ext cx="640080" cy="640080"/>
              <a:chOff x="3962400" y="4201025"/>
              <a:chExt cx="1371600" cy="1371600"/>
            </a:xfrm>
          </p:grpSpPr>
          <p:sp>
            <p:nvSpPr>
              <p:cNvPr id="63" name="Oval 62">
                <a:extLst>
                  <a:ext uri="{FF2B5EF4-FFF2-40B4-BE49-F238E27FC236}">
                    <a16:creationId xmlns:a16="http://schemas.microsoft.com/office/drawing/2014/main" id="{F7FF6C4D-F55C-4522-84D7-89B7817CD8F4}"/>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4" name="Oval 63">
                <a:extLst>
                  <a:ext uri="{FF2B5EF4-FFF2-40B4-BE49-F238E27FC236}">
                    <a16:creationId xmlns:a16="http://schemas.microsoft.com/office/drawing/2014/main" id="{5DAD898D-36B6-4180-B5A3-B2E17A6A7D4B}"/>
                  </a:ext>
                </a:extLst>
              </p:cNvPr>
              <p:cNvSpPr>
                <a:spLocks noChangeAspect="1"/>
              </p:cNvSpPr>
              <p:nvPr/>
            </p:nvSpPr>
            <p:spPr>
              <a:xfrm>
                <a:off x="4053840" y="4292465"/>
                <a:ext cx="1188720" cy="1188720"/>
              </a:xfrm>
              <a:prstGeom prst="ellipse">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5" name="TextBox 64">
              <a:extLst>
                <a:ext uri="{FF2B5EF4-FFF2-40B4-BE49-F238E27FC236}">
                  <a16:creationId xmlns:a16="http://schemas.microsoft.com/office/drawing/2014/main" id="{7EE01F05-1370-4E29-A2CB-4F81C148DAF4}"/>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67" name="Group 66">
            <a:extLst>
              <a:ext uri="{FF2B5EF4-FFF2-40B4-BE49-F238E27FC236}">
                <a16:creationId xmlns:a16="http://schemas.microsoft.com/office/drawing/2014/main" id="{4ADF6F71-5F8B-4574-8F76-9745EDC85A2A}"/>
              </a:ext>
            </a:extLst>
          </p:cNvPr>
          <p:cNvGrpSpPr/>
          <p:nvPr/>
        </p:nvGrpSpPr>
        <p:grpSpPr>
          <a:xfrm>
            <a:off x="6248400" y="4967765"/>
            <a:ext cx="691896" cy="640080"/>
            <a:chOff x="6135080" y="4403449"/>
            <a:chExt cx="691896" cy="640080"/>
          </a:xfrm>
          <a:effectLst>
            <a:outerShdw blurRad="63500" sx="102000" sy="102000" algn="ctr" rotWithShape="0">
              <a:prstClr val="black">
                <a:alpha val="40000"/>
              </a:prstClr>
            </a:outerShdw>
          </a:effectLst>
        </p:grpSpPr>
        <p:grpSp>
          <p:nvGrpSpPr>
            <p:cNvPr id="68" name="Group 67">
              <a:extLst>
                <a:ext uri="{FF2B5EF4-FFF2-40B4-BE49-F238E27FC236}">
                  <a16:creationId xmlns:a16="http://schemas.microsoft.com/office/drawing/2014/main" id="{B7536C05-80C5-4D48-87F8-EC3E32F5DD63}"/>
                </a:ext>
              </a:extLst>
            </p:cNvPr>
            <p:cNvGrpSpPr>
              <a:grpSpLocks noChangeAspect="1"/>
            </p:cNvGrpSpPr>
            <p:nvPr/>
          </p:nvGrpSpPr>
          <p:grpSpPr>
            <a:xfrm>
              <a:off x="6160988" y="4403449"/>
              <a:ext cx="640080" cy="640080"/>
              <a:chOff x="3962400" y="4201025"/>
              <a:chExt cx="1371600" cy="1371600"/>
            </a:xfrm>
          </p:grpSpPr>
          <p:sp>
            <p:nvSpPr>
              <p:cNvPr id="70" name="Oval 69">
                <a:extLst>
                  <a:ext uri="{FF2B5EF4-FFF2-40B4-BE49-F238E27FC236}">
                    <a16:creationId xmlns:a16="http://schemas.microsoft.com/office/drawing/2014/main" id="{03A1D9D3-91F7-430A-8848-DCF9EDF23D8B}"/>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1" name="Oval 70">
                <a:extLst>
                  <a:ext uri="{FF2B5EF4-FFF2-40B4-BE49-F238E27FC236}">
                    <a16:creationId xmlns:a16="http://schemas.microsoft.com/office/drawing/2014/main" id="{85B9BC6D-072A-4901-88C1-BE34968D88EE}"/>
                  </a:ext>
                </a:extLst>
              </p:cNvPr>
              <p:cNvSpPr>
                <a:spLocks noChangeAspect="1"/>
              </p:cNvSpPr>
              <p:nvPr/>
            </p:nvSpPr>
            <p:spPr>
              <a:xfrm>
                <a:off x="4053840" y="4292465"/>
                <a:ext cx="1188720" cy="1188720"/>
              </a:xfrm>
              <a:prstGeom prst="ellipse">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69" name="TextBox 68">
              <a:extLst>
                <a:ext uri="{FF2B5EF4-FFF2-40B4-BE49-F238E27FC236}">
                  <a16:creationId xmlns:a16="http://schemas.microsoft.com/office/drawing/2014/main" id="{F2C10612-2D87-4DD0-B7BD-193ADA0BAB3B}"/>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2" name="Group 71">
            <a:extLst>
              <a:ext uri="{FF2B5EF4-FFF2-40B4-BE49-F238E27FC236}">
                <a16:creationId xmlns:a16="http://schemas.microsoft.com/office/drawing/2014/main" id="{30CBCFF4-2CEB-4259-8714-EE29ED3142F6}"/>
              </a:ext>
            </a:extLst>
          </p:cNvPr>
          <p:cNvGrpSpPr/>
          <p:nvPr/>
        </p:nvGrpSpPr>
        <p:grpSpPr>
          <a:xfrm>
            <a:off x="9081724" y="3799295"/>
            <a:ext cx="691896" cy="640080"/>
            <a:chOff x="6135080" y="4403449"/>
            <a:chExt cx="691896" cy="640080"/>
          </a:xfrm>
          <a:effectLst>
            <a:outerShdw blurRad="63500" sx="102000" sy="102000" algn="ctr" rotWithShape="0">
              <a:prstClr val="black">
                <a:alpha val="40000"/>
              </a:prstClr>
            </a:outerShdw>
          </a:effectLst>
        </p:grpSpPr>
        <p:grpSp>
          <p:nvGrpSpPr>
            <p:cNvPr id="73" name="Group 72">
              <a:extLst>
                <a:ext uri="{FF2B5EF4-FFF2-40B4-BE49-F238E27FC236}">
                  <a16:creationId xmlns:a16="http://schemas.microsoft.com/office/drawing/2014/main" id="{DF32412A-EF53-4AF7-B899-21102276A1A0}"/>
                </a:ext>
              </a:extLst>
            </p:cNvPr>
            <p:cNvGrpSpPr>
              <a:grpSpLocks noChangeAspect="1"/>
            </p:cNvGrpSpPr>
            <p:nvPr/>
          </p:nvGrpSpPr>
          <p:grpSpPr>
            <a:xfrm>
              <a:off x="6160988" y="4403449"/>
              <a:ext cx="640080" cy="640080"/>
              <a:chOff x="3962400" y="4201025"/>
              <a:chExt cx="1371600" cy="1371600"/>
            </a:xfrm>
          </p:grpSpPr>
          <p:sp>
            <p:nvSpPr>
              <p:cNvPr id="75" name="Oval 74">
                <a:extLst>
                  <a:ext uri="{FF2B5EF4-FFF2-40B4-BE49-F238E27FC236}">
                    <a16:creationId xmlns:a16="http://schemas.microsoft.com/office/drawing/2014/main" id="{3275FF8D-4874-41BD-9204-AD04058C6EEA}"/>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Oval 75">
                <a:extLst>
                  <a:ext uri="{FF2B5EF4-FFF2-40B4-BE49-F238E27FC236}">
                    <a16:creationId xmlns:a16="http://schemas.microsoft.com/office/drawing/2014/main" id="{A288F3D1-784B-4C7B-8AD3-C06CD50149D2}"/>
                  </a:ext>
                </a:extLst>
              </p:cNvPr>
              <p:cNvSpPr>
                <a:spLocks noChangeAspect="1"/>
              </p:cNvSpPr>
              <p:nvPr/>
            </p:nvSpPr>
            <p:spPr>
              <a:xfrm>
                <a:off x="4053840" y="4292465"/>
                <a:ext cx="1188720" cy="1188720"/>
              </a:xfrm>
              <a:prstGeom prst="ellipse">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4" name="TextBox 73">
              <a:extLst>
                <a:ext uri="{FF2B5EF4-FFF2-40B4-BE49-F238E27FC236}">
                  <a16:creationId xmlns:a16="http://schemas.microsoft.com/office/drawing/2014/main" id="{D4702755-D350-47BF-BBA1-B298F7D1B43E}"/>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grpSp>
        <p:nvGrpSpPr>
          <p:cNvPr id="77" name="Group 76">
            <a:extLst>
              <a:ext uri="{FF2B5EF4-FFF2-40B4-BE49-F238E27FC236}">
                <a16:creationId xmlns:a16="http://schemas.microsoft.com/office/drawing/2014/main" id="{15581D7F-9640-4CE5-A9B6-0D6F7C90D0B7}"/>
              </a:ext>
            </a:extLst>
          </p:cNvPr>
          <p:cNvGrpSpPr/>
          <p:nvPr/>
        </p:nvGrpSpPr>
        <p:grpSpPr>
          <a:xfrm>
            <a:off x="9109860" y="4947952"/>
            <a:ext cx="691896" cy="640080"/>
            <a:chOff x="6135080" y="4403449"/>
            <a:chExt cx="691896" cy="640080"/>
          </a:xfrm>
          <a:effectLst>
            <a:outerShdw blurRad="63500" sx="102000" sy="102000" algn="ctr" rotWithShape="0">
              <a:prstClr val="black">
                <a:alpha val="40000"/>
              </a:prstClr>
            </a:outerShdw>
          </a:effectLst>
        </p:grpSpPr>
        <p:grpSp>
          <p:nvGrpSpPr>
            <p:cNvPr id="78" name="Group 77">
              <a:extLst>
                <a:ext uri="{FF2B5EF4-FFF2-40B4-BE49-F238E27FC236}">
                  <a16:creationId xmlns:a16="http://schemas.microsoft.com/office/drawing/2014/main" id="{614F9A00-4C5F-47CE-A8A4-720A5216A58D}"/>
                </a:ext>
              </a:extLst>
            </p:cNvPr>
            <p:cNvGrpSpPr>
              <a:grpSpLocks noChangeAspect="1"/>
            </p:cNvGrpSpPr>
            <p:nvPr/>
          </p:nvGrpSpPr>
          <p:grpSpPr>
            <a:xfrm>
              <a:off x="6160988" y="4403449"/>
              <a:ext cx="640080" cy="640080"/>
              <a:chOff x="3962400" y="4201025"/>
              <a:chExt cx="1371600" cy="1371600"/>
            </a:xfrm>
          </p:grpSpPr>
          <p:sp>
            <p:nvSpPr>
              <p:cNvPr id="80" name="Oval 79">
                <a:extLst>
                  <a:ext uri="{FF2B5EF4-FFF2-40B4-BE49-F238E27FC236}">
                    <a16:creationId xmlns:a16="http://schemas.microsoft.com/office/drawing/2014/main" id="{B0897534-8E9D-4130-8E57-3ADDA9EFB371}"/>
                  </a:ext>
                </a:extLst>
              </p:cNvPr>
              <p:cNvSpPr>
                <a:spLocks noChangeAspect="1"/>
              </p:cNvSpPr>
              <p:nvPr/>
            </p:nvSpPr>
            <p:spPr>
              <a:xfrm>
                <a:off x="3962400" y="4201025"/>
                <a:ext cx="1371600" cy="13716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Oval 80">
                <a:extLst>
                  <a:ext uri="{FF2B5EF4-FFF2-40B4-BE49-F238E27FC236}">
                    <a16:creationId xmlns:a16="http://schemas.microsoft.com/office/drawing/2014/main" id="{1600B195-9C57-4D4C-99A2-5B2C5683FD78}"/>
                  </a:ext>
                </a:extLst>
              </p:cNvPr>
              <p:cNvSpPr>
                <a:spLocks noChangeAspect="1"/>
              </p:cNvSpPr>
              <p:nvPr/>
            </p:nvSpPr>
            <p:spPr>
              <a:xfrm>
                <a:off x="4053840" y="4292465"/>
                <a:ext cx="1188720" cy="1188720"/>
              </a:xfrm>
              <a:prstGeom prst="ellipse">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 dirty="0">
                  <a:latin typeface="Lato"/>
                </a:endParaRPr>
              </a:p>
            </p:txBody>
          </p:sp>
        </p:grpSp>
        <p:sp>
          <p:nvSpPr>
            <p:cNvPr id="79" name="TextBox 78">
              <a:extLst>
                <a:ext uri="{FF2B5EF4-FFF2-40B4-BE49-F238E27FC236}">
                  <a16:creationId xmlns:a16="http://schemas.microsoft.com/office/drawing/2014/main" id="{986E1BC0-0678-430B-995A-DC7F08435E19}"/>
                </a:ext>
              </a:extLst>
            </p:cNvPr>
            <p:cNvSpPr txBox="1"/>
            <p:nvPr/>
          </p:nvSpPr>
          <p:spPr>
            <a:xfrm>
              <a:off x="6135080" y="4549788"/>
              <a:ext cx="691896" cy="307777"/>
            </a:xfrm>
            <a:prstGeom prst="rect">
              <a:avLst/>
            </a:prstGeom>
            <a:noFill/>
          </p:spPr>
          <p:txBody>
            <a:bodyPr wrap="square" rtlCol="0">
              <a:spAutoFit/>
            </a:bodyPr>
            <a:lstStyle/>
            <a:p>
              <a:pPr algn="ctr"/>
              <a:r>
                <a:rPr lang="en-US" sz="1400" b="1" dirty="0">
                  <a:solidFill>
                    <a:schemeClr val="bg1"/>
                  </a:solidFill>
                  <a:latin typeface="Lato"/>
                </a:rPr>
                <a:t>17%</a:t>
              </a:r>
            </a:p>
          </p:txBody>
        </p:sp>
      </p:grpSp>
      <p:sp>
        <p:nvSpPr>
          <p:cNvPr id="82" name="Text Box 10">
            <a:extLst>
              <a:ext uri="{FF2B5EF4-FFF2-40B4-BE49-F238E27FC236}">
                <a16:creationId xmlns:a16="http://schemas.microsoft.com/office/drawing/2014/main" id="{E4A96D50-8075-46C4-9094-D05C845DAB63}"/>
              </a:ext>
            </a:extLst>
          </p:cNvPr>
          <p:cNvSpPr txBox="1">
            <a:spLocks noChangeArrowheads="1"/>
          </p:cNvSpPr>
          <p:nvPr/>
        </p:nvSpPr>
        <p:spPr bwMode="auto">
          <a:xfrm>
            <a:off x="7060481" y="3741731"/>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3" name="Text Box 10">
            <a:extLst>
              <a:ext uri="{FF2B5EF4-FFF2-40B4-BE49-F238E27FC236}">
                <a16:creationId xmlns:a16="http://schemas.microsoft.com/office/drawing/2014/main" id="{55BF027A-A8F0-401A-AF16-1E6162DE256B}"/>
              </a:ext>
            </a:extLst>
          </p:cNvPr>
          <p:cNvSpPr txBox="1">
            <a:spLocks noChangeArrowheads="1"/>
          </p:cNvSpPr>
          <p:nvPr/>
        </p:nvSpPr>
        <p:spPr bwMode="auto">
          <a:xfrm>
            <a:off x="9815198" y="3736774"/>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4" name="Text Box 10">
            <a:extLst>
              <a:ext uri="{FF2B5EF4-FFF2-40B4-BE49-F238E27FC236}">
                <a16:creationId xmlns:a16="http://schemas.microsoft.com/office/drawing/2014/main" id="{9F908034-E099-4621-8195-FB24731F707B}"/>
              </a:ext>
            </a:extLst>
          </p:cNvPr>
          <p:cNvSpPr txBox="1">
            <a:spLocks noChangeArrowheads="1"/>
          </p:cNvSpPr>
          <p:nvPr/>
        </p:nvSpPr>
        <p:spPr bwMode="auto">
          <a:xfrm>
            <a:off x="7073311" y="4915633"/>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5" name="Text Box 10">
            <a:extLst>
              <a:ext uri="{FF2B5EF4-FFF2-40B4-BE49-F238E27FC236}">
                <a16:creationId xmlns:a16="http://schemas.microsoft.com/office/drawing/2014/main" id="{2E22178C-21B2-4E08-8FCA-290117D059AB}"/>
              </a:ext>
            </a:extLst>
          </p:cNvPr>
          <p:cNvSpPr txBox="1">
            <a:spLocks noChangeArrowheads="1"/>
          </p:cNvSpPr>
          <p:nvPr/>
        </p:nvSpPr>
        <p:spPr bwMode="auto">
          <a:xfrm>
            <a:off x="9828028" y="4910676"/>
            <a:ext cx="2041693" cy="1061829"/>
          </a:xfrm>
          <a:prstGeom prst="rect">
            <a:avLst/>
          </a:prstGeom>
          <a:noFill/>
          <a:ln w="9525">
            <a:noFill/>
            <a:miter lim="800000"/>
            <a:headEnd/>
            <a:tailEnd/>
          </a:ln>
        </p:spPr>
        <p:txBody>
          <a:bodyPr wrap="square" lIns="60960" tIns="30480" rIns="60960" bIns="30480">
            <a:spAutoFit/>
          </a:bodyPr>
          <a:lstStyle/>
          <a:p>
            <a:r>
              <a:rPr lang="en-US" sz="1400" b="1" dirty="0">
                <a:solidFill>
                  <a:schemeClr val="bg1"/>
                </a:solidFill>
                <a:latin typeface="Candara" panose="020E0502030303020204" pitchFamily="34" charset="0"/>
              </a:rPr>
              <a:t>LOREM IPSUM</a:t>
            </a:r>
          </a:p>
          <a:p>
            <a:endParaRPr lang="en-US" sz="200" b="1" dirty="0">
              <a:solidFill>
                <a:srgbClr val="00B0F0"/>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a:t>
            </a:r>
          </a:p>
        </p:txBody>
      </p:sp>
      <p:sp>
        <p:nvSpPr>
          <p:cNvPr id="86" name="TextBox 85">
            <a:extLst>
              <a:ext uri="{FF2B5EF4-FFF2-40B4-BE49-F238E27FC236}">
                <a16:creationId xmlns:a16="http://schemas.microsoft.com/office/drawing/2014/main" id="{6F376C7D-920A-4D05-9CAA-D5FF24293F1D}"/>
              </a:ext>
            </a:extLst>
          </p:cNvPr>
          <p:cNvSpPr txBox="1"/>
          <p:nvPr/>
        </p:nvSpPr>
        <p:spPr>
          <a:xfrm>
            <a:off x="1973173" y="1899393"/>
            <a:ext cx="2250410" cy="138499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1100" b="1" dirty="0">
              <a:solidFill>
                <a:schemeClr val="bg1"/>
              </a:solidFill>
              <a:latin typeface="Candara" panose="020E0502030303020204" pitchFamily="34" charset="0"/>
            </a:endParaRPr>
          </a:p>
        </p:txBody>
      </p:sp>
      <p:sp>
        <p:nvSpPr>
          <p:cNvPr id="87" name="TextBox 86">
            <a:extLst>
              <a:ext uri="{FF2B5EF4-FFF2-40B4-BE49-F238E27FC236}">
                <a16:creationId xmlns:a16="http://schemas.microsoft.com/office/drawing/2014/main" id="{5BF231C2-B3F7-4D3F-A3CC-DEED4779FE67}"/>
              </a:ext>
            </a:extLst>
          </p:cNvPr>
          <p:cNvSpPr txBox="1"/>
          <p:nvPr/>
        </p:nvSpPr>
        <p:spPr>
          <a:xfrm>
            <a:off x="3980658" y="2994959"/>
            <a:ext cx="1542318" cy="1107996"/>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1000" dirty="0">
                <a:solidFill>
                  <a:schemeClr val="bg1"/>
                </a:solidFill>
                <a:latin typeface="Candara" panose="020E0502030303020204" pitchFamily="34" charset="0"/>
              </a:rPr>
              <a:t>Lorem ipsum dolor sit amet, consectetur adipiscing elit, sed do eiusmod tempor incididunt ut labore.</a:t>
            </a:r>
            <a:endParaRPr lang="en-US" sz="1000" b="1" dirty="0">
              <a:solidFill>
                <a:schemeClr val="bg1"/>
              </a:solidFill>
              <a:latin typeface="Candara" panose="020E0502030303020204" pitchFamily="34" charset="0"/>
            </a:endParaRPr>
          </a:p>
        </p:txBody>
      </p:sp>
      <p:sp>
        <p:nvSpPr>
          <p:cNvPr id="88" name="TextBox 87">
            <a:extLst>
              <a:ext uri="{FF2B5EF4-FFF2-40B4-BE49-F238E27FC236}">
                <a16:creationId xmlns:a16="http://schemas.microsoft.com/office/drawing/2014/main" id="{B0DE7B1F-5DDF-470D-A0B2-BA61FFE2EC9B}"/>
              </a:ext>
            </a:extLst>
          </p:cNvPr>
          <p:cNvSpPr txBox="1"/>
          <p:nvPr/>
        </p:nvSpPr>
        <p:spPr>
          <a:xfrm>
            <a:off x="965261" y="3607929"/>
            <a:ext cx="1293159" cy="1031051"/>
          </a:xfrm>
          <a:prstGeom prst="rect">
            <a:avLst/>
          </a:prstGeom>
          <a:noFill/>
        </p:spPr>
        <p:txBody>
          <a:bodyPr wrap="square" rtlCol="0">
            <a:spAutoFit/>
          </a:bodyPr>
          <a:lstStyle/>
          <a:p>
            <a:pPr algn="ctr"/>
            <a:r>
              <a:rPr lang="en-US" sz="12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900" dirty="0">
                <a:solidFill>
                  <a:schemeClr val="bg1"/>
                </a:solidFill>
                <a:latin typeface="Candara" panose="020E0502030303020204" pitchFamily="34" charset="0"/>
              </a:rPr>
              <a:t>Lorem ipsum dolor sit amet, consectetur adipiscing elit, sed do eiusmod tempor incididunt ut .</a:t>
            </a:r>
            <a:endParaRPr lang="en-US" sz="900" b="1" dirty="0">
              <a:solidFill>
                <a:schemeClr val="bg1"/>
              </a:solidFill>
              <a:latin typeface="Candara" panose="020E0502030303020204" pitchFamily="34" charset="0"/>
            </a:endParaRPr>
          </a:p>
        </p:txBody>
      </p:sp>
      <p:sp>
        <p:nvSpPr>
          <p:cNvPr id="89" name="TextBox 88">
            <a:extLst>
              <a:ext uri="{FF2B5EF4-FFF2-40B4-BE49-F238E27FC236}">
                <a16:creationId xmlns:a16="http://schemas.microsoft.com/office/drawing/2014/main" id="{BE0F0F4C-5FC3-40E9-BCD9-0F98093BE003}"/>
              </a:ext>
            </a:extLst>
          </p:cNvPr>
          <p:cNvSpPr txBox="1"/>
          <p:nvPr/>
        </p:nvSpPr>
        <p:spPr>
          <a:xfrm>
            <a:off x="4000830" y="4468996"/>
            <a:ext cx="1293159" cy="815608"/>
          </a:xfrm>
          <a:prstGeom prst="rect">
            <a:avLst/>
          </a:prstGeom>
          <a:noFill/>
        </p:spPr>
        <p:txBody>
          <a:bodyPr wrap="square" rtlCol="0">
            <a:spAutoFit/>
          </a:bodyPr>
          <a:lstStyle/>
          <a:p>
            <a:pPr algn="ctr"/>
            <a:r>
              <a:rPr lang="en-US" sz="1100" b="1" dirty="0">
                <a:solidFill>
                  <a:schemeClr val="bg1"/>
                </a:solidFill>
                <a:latin typeface="Candara" panose="020E0502030303020204" pitchFamily="34" charset="0"/>
              </a:rPr>
              <a:t>LOREM IPSUM</a:t>
            </a:r>
          </a:p>
          <a:p>
            <a:pPr algn="ctr"/>
            <a:endParaRPr lang="en-US" sz="400" dirty="0">
              <a:solidFill>
                <a:schemeClr val="bg1"/>
              </a:solidFill>
              <a:latin typeface="Candara" panose="020E0502030303020204" pitchFamily="34" charset="0"/>
            </a:endParaRPr>
          </a:p>
          <a:p>
            <a:pPr algn="ctr"/>
            <a:r>
              <a:rPr lang="en-US" sz="800" dirty="0">
                <a:solidFill>
                  <a:schemeClr val="bg1"/>
                </a:solidFill>
                <a:latin typeface="Candara" panose="020E0502030303020204" pitchFamily="34" charset="0"/>
              </a:rPr>
              <a:t>Lorem ipsum dolor sit amet, consectetur adipiscing elit, sed do eiusmod .</a:t>
            </a:r>
            <a:endParaRPr lang="en-US" sz="8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20189987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1000"/>
                                        <p:tgtEl>
                                          <p:spTgt spid="60"/>
                                        </p:tgtEl>
                                      </p:cBhvr>
                                    </p:animEffect>
                                    <p:anim calcmode="lin" valueType="num">
                                      <p:cBhvr>
                                        <p:cTn id="12" dur="1000" fill="hold"/>
                                        <p:tgtEl>
                                          <p:spTgt spid="60"/>
                                        </p:tgtEl>
                                        <p:attrNameLst>
                                          <p:attrName>ppt_x</p:attrName>
                                        </p:attrNameLst>
                                      </p:cBhvr>
                                      <p:tavLst>
                                        <p:tav tm="0">
                                          <p:val>
                                            <p:strVal val="#ppt_x"/>
                                          </p:val>
                                        </p:tav>
                                        <p:tav tm="100000">
                                          <p:val>
                                            <p:strVal val="#ppt_x"/>
                                          </p:val>
                                        </p:tav>
                                      </p:tavLst>
                                    </p:anim>
                                    <p:anim calcmode="lin" valueType="num">
                                      <p:cBhvr>
                                        <p:cTn id="13" dur="1000" fill="hold"/>
                                        <p:tgtEl>
                                          <p:spTgt spid="60"/>
                                        </p:tgtEl>
                                        <p:attrNameLst>
                                          <p:attrName>ppt_y</p:attrName>
                                        </p:attrNameLst>
                                      </p:cBhvr>
                                      <p:tavLst>
                                        <p:tav tm="0">
                                          <p:val>
                                            <p:strVal val="#ppt_y+.1"/>
                                          </p:val>
                                        </p:tav>
                                        <p:tav tm="100000">
                                          <p:val>
                                            <p:strVal val="#ppt_y"/>
                                          </p:val>
                                        </p:tav>
                                      </p:tavLst>
                                    </p:anim>
                                  </p:childTnLst>
                                </p:cTn>
                              </p:par>
                              <p:par>
                                <p:cTn id="14" presetID="53" presetClass="entr" presetSubtype="16" fill="hold" grpId="0" nodeType="withEffect">
                                  <p:stCondLst>
                                    <p:cond delay="0"/>
                                  </p:stCondLst>
                                  <p:childTnLst>
                                    <p:set>
                                      <p:cBhvr>
                                        <p:cTn id="15" dur="1" fill="hold">
                                          <p:stCondLst>
                                            <p:cond delay="0"/>
                                          </p:stCondLst>
                                        </p:cTn>
                                        <p:tgtEl>
                                          <p:spTgt spid="61"/>
                                        </p:tgtEl>
                                        <p:attrNameLst>
                                          <p:attrName>style.visibility</p:attrName>
                                        </p:attrNameLst>
                                      </p:cBhvr>
                                      <p:to>
                                        <p:strVal val="visible"/>
                                      </p:to>
                                    </p:set>
                                    <p:anim calcmode="lin" valueType="num">
                                      <p:cBhvr>
                                        <p:cTn id="16" dur="1000" fill="hold"/>
                                        <p:tgtEl>
                                          <p:spTgt spid="61"/>
                                        </p:tgtEl>
                                        <p:attrNameLst>
                                          <p:attrName>ppt_w</p:attrName>
                                        </p:attrNameLst>
                                      </p:cBhvr>
                                      <p:tavLst>
                                        <p:tav tm="0">
                                          <p:val>
                                            <p:fltVal val="0"/>
                                          </p:val>
                                        </p:tav>
                                        <p:tav tm="100000">
                                          <p:val>
                                            <p:strVal val="#ppt_w"/>
                                          </p:val>
                                        </p:tav>
                                      </p:tavLst>
                                    </p:anim>
                                    <p:anim calcmode="lin" valueType="num">
                                      <p:cBhvr>
                                        <p:cTn id="17" dur="1000" fill="hold"/>
                                        <p:tgtEl>
                                          <p:spTgt spid="61"/>
                                        </p:tgtEl>
                                        <p:attrNameLst>
                                          <p:attrName>ppt_h</p:attrName>
                                        </p:attrNameLst>
                                      </p:cBhvr>
                                      <p:tavLst>
                                        <p:tav tm="0">
                                          <p:val>
                                            <p:fltVal val="0"/>
                                          </p:val>
                                        </p:tav>
                                        <p:tav tm="100000">
                                          <p:val>
                                            <p:strVal val="#ppt_h"/>
                                          </p:val>
                                        </p:tav>
                                      </p:tavLst>
                                    </p:anim>
                                    <p:animEffect transition="in" filter="fade">
                                      <p:cBhvr>
                                        <p:cTn id="18" dur="1000"/>
                                        <p:tgtEl>
                                          <p:spTgt spid="61"/>
                                        </p:tgtEl>
                                      </p:cBhvr>
                                    </p:animEffect>
                                  </p:childTnLst>
                                </p:cTn>
                              </p:par>
                            </p:childTnLst>
                          </p:cTn>
                        </p:par>
                        <p:par>
                          <p:cTn id="19" fill="hold">
                            <p:stCondLst>
                              <p:cond delay="1500"/>
                            </p:stCondLst>
                            <p:childTnLst>
                              <p:par>
                                <p:cTn id="20" presetID="22" presetClass="entr" presetSubtype="4"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wipe(down)">
                                      <p:cBhvr>
                                        <p:cTn id="22" dur="1000"/>
                                        <p:tgtEl>
                                          <p:spTgt spid="90"/>
                                        </p:tgtEl>
                                      </p:cBhvr>
                                    </p:animEffect>
                                  </p:childTnLst>
                                </p:cTn>
                              </p:par>
                            </p:childTnLst>
                          </p:cTn>
                        </p:par>
                        <p:par>
                          <p:cTn id="23" fill="hold">
                            <p:stCondLst>
                              <p:cond delay="2500"/>
                            </p:stCondLst>
                            <p:childTnLst>
                              <p:par>
                                <p:cTn id="24" presetID="53" presetClass="entr" presetSubtype="16" fill="hold" nodeType="afterEffect">
                                  <p:stCondLst>
                                    <p:cond delay="0"/>
                                  </p:stCondLst>
                                  <p:childTnLst>
                                    <p:set>
                                      <p:cBhvr>
                                        <p:cTn id="25" dur="1" fill="hold">
                                          <p:stCondLst>
                                            <p:cond delay="0"/>
                                          </p:stCondLst>
                                        </p:cTn>
                                        <p:tgtEl>
                                          <p:spTgt spid="58"/>
                                        </p:tgtEl>
                                        <p:attrNameLst>
                                          <p:attrName>style.visibility</p:attrName>
                                        </p:attrNameLst>
                                      </p:cBhvr>
                                      <p:to>
                                        <p:strVal val="visible"/>
                                      </p:to>
                                    </p:set>
                                    <p:anim calcmode="lin" valueType="num">
                                      <p:cBhvr>
                                        <p:cTn id="26" dur="1000" fill="hold"/>
                                        <p:tgtEl>
                                          <p:spTgt spid="58"/>
                                        </p:tgtEl>
                                        <p:attrNameLst>
                                          <p:attrName>ppt_w</p:attrName>
                                        </p:attrNameLst>
                                      </p:cBhvr>
                                      <p:tavLst>
                                        <p:tav tm="0">
                                          <p:val>
                                            <p:fltVal val="0"/>
                                          </p:val>
                                        </p:tav>
                                        <p:tav tm="100000">
                                          <p:val>
                                            <p:strVal val="#ppt_w"/>
                                          </p:val>
                                        </p:tav>
                                      </p:tavLst>
                                    </p:anim>
                                    <p:anim calcmode="lin" valueType="num">
                                      <p:cBhvr>
                                        <p:cTn id="27" dur="1000" fill="hold"/>
                                        <p:tgtEl>
                                          <p:spTgt spid="58"/>
                                        </p:tgtEl>
                                        <p:attrNameLst>
                                          <p:attrName>ppt_h</p:attrName>
                                        </p:attrNameLst>
                                      </p:cBhvr>
                                      <p:tavLst>
                                        <p:tav tm="0">
                                          <p:val>
                                            <p:fltVal val="0"/>
                                          </p:val>
                                        </p:tav>
                                        <p:tav tm="100000">
                                          <p:val>
                                            <p:strVal val="#ppt_h"/>
                                          </p:val>
                                        </p:tav>
                                      </p:tavLst>
                                    </p:anim>
                                    <p:animEffect transition="in" filter="fade">
                                      <p:cBhvr>
                                        <p:cTn id="28" dur="1000"/>
                                        <p:tgtEl>
                                          <p:spTgt spid="58"/>
                                        </p:tgtEl>
                                      </p:cBhvr>
                                    </p:animEffect>
                                  </p:childTnLst>
                                </p:cTn>
                              </p:par>
                              <p:par>
                                <p:cTn id="29" presetID="53" presetClass="entr" presetSubtype="16" fill="hold" grpId="0" nodeType="withEffect">
                                  <p:stCondLst>
                                    <p:cond delay="0"/>
                                  </p:stCondLst>
                                  <p:childTnLst>
                                    <p:set>
                                      <p:cBhvr>
                                        <p:cTn id="30" dur="1" fill="hold">
                                          <p:stCondLst>
                                            <p:cond delay="0"/>
                                          </p:stCondLst>
                                        </p:cTn>
                                        <p:tgtEl>
                                          <p:spTgt spid="86"/>
                                        </p:tgtEl>
                                        <p:attrNameLst>
                                          <p:attrName>style.visibility</p:attrName>
                                        </p:attrNameLst>
                                      </p:cBhvr>
                                      <p:to>
                                        <p:strVal val="visible"/>
                                      </p:to>
                                    </p:set>
                                    <p:anim calcmode="lin" valueType="num">
                                      <p:cBhvr>
                                        <p:cTn id="31" dur="1000" fill="hold"/>
                                        <p:tgtEl>
                                          <p:spTgt spid="86"/>
                                        </p:tgtEl>
                                        <p:attrNameLst>
                                          <p:attrName>ppt_w</p:attrName>
                                        </p:attrNameLst>
                                      </p:cBhvr>
                                      <p:tavLst>
                                        <p:tav tm="0">
                                          <p:val>
                                            <p:fltVal val="0"/>
                                          </p:val>
                                        </p:tav>
                                        <p:tav tm="100000">
                                          <p:val>
                                            <p:strVal val="#ppt_w"/>
                                          </p:val>
                                        </p:tav>
                                      </p:tavLst>
                                    </p:anim>
                                    <p:anim calcmode="lin" valueType="num">
                                      <p:cBhvr>
                                        <p:cTn id="32" dur="1000" fill="hold"/>
                                        <p:tgtEl>
                                          <p:spTgt spid="86"/>
                                        </p:tgtEl>
                                        <p:attrNameLst>
                                          <p:attrName>ppt_h</p:attrName>
                                        </p:attrNameLst>
                                      </p:cBhvr>
                                      <p:tavLst>
                                        <p:tav tm="0">
                                          <p:val>
                                            <p:fltVal val="0"/>
                                          </p:val>
                                        </p:tav>
                                        <p:tav tm="100000">
                                          <p:val>
                                            <p:strVal val="#ppt_h"/>
                                          </p:val>
                                        </p:tav>
                                      </p:tavLst>
                                    </p:anim>
                                    <p:animEffect transition="in" filter="fade">
                                      <p:cBhvr>
                                        <p:cTn id="33" dur="1000"/>
                                        <p:tgtEl>
                                          <p:spTgt spid="86"/>
                                        </p:tgtEl>
                                      </p:cBhvr>
                                    </p:animEffect>
                                  </p:childTnLst>
                                </p:cTn>
                              </p:par>
                            </p:childTnLst>
                          </p:cTn>
                        </p:par>
                        <p:par>
                          <p:cTn id="34" fill="hold">
                            <p:stCondLst>
                              <p:cond delay="3500"/>
                            </p:stCondLst>
                            <p:childTnLst>
                              <p:par>
                                <p:cTn id="35" presetID="42" presetClass="entr" presetSubtype="0" fill="hold" nodeType="afterEffect">
                                  <p:stCondLst>
                                    <p:cond delay="0"/>
                                  </p:stCondLst>
                                  <p:childTnLst>
                                    <p:set>
                                      <p:cBhvr>
                                        <p:cTn id="36" dur="1" fill="hold">
                                          <p:stCondLst>
                                            <p:cond delay="0"/>
                                          </p:stCondLst>
                                        </p:cTn>
                                        <p:tgtEl>
                                          <p:spTgt spid="66"/>
                                        </p:tgtEl>
                                        <p:attrNameLst>
                                          <p:attrName>style.visibility</p:attrName>
                                        </p:attrNameLst>
                                      </p:cBhvr>
                                      <p:to>
                                        <p:strVal val="visible"/>
                                      </p:to>
                                    </p:set>
                                    <p:animEffect transition="in" filter="fade">
                                      <p:cBhvr>
                                        <p:cTn id="37" dur="1000"/>
                                        <p:tgtEl>
                                          <p:spTgt spid="66"/>
                                        </p:tgtEl>
                                      </p:cBhvr>
                                    </p:animEffect>
                                    <p:anim calcmode="lin" valueType="num">
                                      <p:cBhvr>
                                        <p:cTn id="38" dur="1000" fill="hold"/>
                                        <p:tgtEl>
                                          <p:spTgt spid="66"/>
                                        </p:tgtEl>
                                        <p:attrNameLst>
                                          <p:attrName>ppt_x</p:attrName>
                                        </p:attrNameLst>
                                      </p:cBhvr>
                                      <p:tavLst>
                                        <p:tav tm="0">
                                          <p:val>
                                            <p:strVal val="#ppt_x"/>
                                          </p:val>
                                        </p:tav>
                                        <p:tav tm="100000">
                                          <p:val>
                                            <p:strVal val="#ppt_x"/>
                                          </p:val>
                                        </p:tav>
                                      </p:tavLst>
                                    </p:anim>
                                    <p:anim calcmode="lin" valueType="num">
                                      <p:cBhvr>
                                        <p:cTn id="39" dur="1000" fill="hold"/>
                                        <p:tgtEl>
                                          <p:spTgt spid="66"/>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left)">
                                      <p:cBhvr>
                                        <p:cTn id="43" dur="1000"/>
                                        <p:tgtEl>
                                          <p:spTgt spid="82"/>
                                        </p:tgtEl>
                                      </p:cBhvr>
                                    </p:animEffect>
                                  </p:childTnLst>
                                </p:cTn>
                              </p:par>
                            </p:childTnLst>
                          </p:cTn>
                        </p:par>
                        <p:par>
                          <p:cTn id="44" fill="hold">
                            <p:stCondLst>
                              <p:cond delay="5500"/>
                            </p:stCondLst>
                            <p:childTnLst>
                              <p:par>
                                <p:cTn id="45" presetID="53" presetClass="entr" presetSubtype="16" fill="hold" nodeType="afterEffect">
                                  <p:stCondLst>
                                    <p:cond delay="0"/>
                                  </p:stCondLst>
                                  <p:childTnLst>
                                    <p:set>
                                      <p:cBhvr>
                                        <p:cTn id="46" dur="1" fill="hold">
                                          <p:stCondLst>
                                            <p:cond delay="0"/>
                                          </p:stCondLst>
                                        </p:cTn>
                                        <p:tgtEl>
                                          <p:spTgt spid="57"/>
                                        </p:tgtEl>
                                        <p:attrNameLst>
                                          <p:attrName>style.visibility</p:attrName>
                                        </p:attrNameLst>
                                      </p:cBhvr>
                                      <p:to>
                                        <p:strVal val="visible"/>
                                      </p:to>
                                    </p:set>
                                    <p:anim calcmode="lin" valueType="num">
                                      <p:cBhvr>
                                        <p:cTn id="47" dur="1000" fill="hold"/>
                                        <p:tgtEl>
                                          <p:spTgt spid="57"/>
                                        </p:tgtEl>
                                        <p:attrNameLst>
                                          <p:attrName>ppt_w</p:attrName>
                                        </p:attrNameLst>
                                      </p:cBhvr>
                                      <p:tavLst>
                                        <p:tav tm="0">
                                          <p:val>
                                            <p:fltVal val="0"/>
                                          </p:val>
                                        </p:tav>
                                        <p:tav tm="100000">
                                          <p:val>
                                            <p:strVal val="#ppt_w"/>
                                          </p:val>
                                        </p:tav>
                                      </p:tavLst>
                                    </p:anim>
                                    <p:anim calcmode="lin" valueType="num">
                                      <p:cBhvr>
                                        <p:cTn id="48" dur="1000" fill="hold"/>
                                        <p:tgtEl>
                                          <p:spTgt spid="57"/>
                                        </p:tgtEl>
                                        <p:attrNameLst>
                                          <p:attrName>ppt_h</p:attrName>
                                        </p:attrNameLst>
                                      </p:cBhvr>
                                      <p:tavLst>
                                        <p:tav tm="0">
                                          <p:val>
                                            <p:fltVal val="0"/>
                                          </p:val>
                                        </p:tav>
                                        <p:tav tm="100000">
                                          <p:val>
                                            <p:strVal val="#ppt_h"/>
                                          </p:val>
                                        </p:tav>
                                      </p:tavLst>
                                    </p:anim>
                                    <p:animEffect transition="in" filter="fade">
                                      <p:cBhvr>
                                        <p:cTn id="49" dur="1000"/>
                                        <p:tgtEl>
                                          <p:spTgt spid="57"/>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87"/>
                                        </p:tgtEl>
                                        <p:attrNameLst>
                                          <p:attrName>style.visibility</p:attrName>
                                        </p:attrNameLst>
                                      </p:cBhvr>
                                      <p:to>
                                        <p:strVal val="visible"/>
                                      </p:to>
                                    </p:set>
                                    <p:anim calcmode="lin" valueType="num">
                                      <p:cBhvr>
                                        <p:cTn id="52" dur="1000" fill="hold"/>
                                        <p:tgtEl>
                                          <p:spTgt spid="87"/>
                                        </p:tgtEl>
                                        <p:attrNameLst>
                                          <p:attrName>ppt_w</p:attrName>
                                        </p:attrNameLst>
                                      </p:cBhvr>
                                      <p:tavLst>
                                        <p:tav tm="0">
                                          <p:val>
                                            <p:fltVal val="0"/>
                                          </p:val>
                                        </p:tav>
                                        <p:tav tm="100000">
                                          <p:val>
                                            <p:strVal val="#ppt_w"/>
                                          </p:val>
                                        </p:tav>
                                      </p:tavLst>
                                    </p:anim>
                                    <p:anim calcmode="lin" valueType="num">
                                      <p:cBhvr>
                                        <p:cTn id="53" dur="1000" fill="hold"/>
                                        <p:tgtEl>
                                          <p:spTgt spid="87"/>
                                        </p:tgtEl>
                                        <p:attrNameLst>
                                          <p:attrName>ppt_h</p:attrName>
                                        </p:attrNameLst>
                                      </p:cBhvr>
                                      <p:tavLst>
                                        <p:tav tm="0">
                                          <p:val>
                                            <p:fltVal val="0"/>
                                          </p:val>
                                        </p:tav>
                                        <p:tav tm="100000">
                                          <p:val>
                                            <p:strVal val="#ppt_h"/>
                                          </p:val>
                                        </p:tav>
                                      </p:tavLst>
                                    </p:anim>
                                    <p:animEffect transition="in" filter="fade">
                                      <p:cBhvr>
                                        <p:cTn id="54" dur="1000"/>
                                        <p:tgtEl>
                                          <p:spTgt spid="87"/>
                                        </p:tgtEl>
                                      </p:cBhvr>
                                    </p:animEffect>
                                  </p:childTnLst>
                                </p:cTn>
                              </p:par>
                            </p:childTnLst>
                          </p:cTn>
                        </p:par>
                        <p:par>
                          <p:cTn id="55" fill="hold">
                            <p:stCondLst>
                              <p:cond delay="6500"/>
                            </p:stCondLst>
                            <p:childTnLst>
                              <p:par>
                                <p:cTn id="56" presetID="42" presetClass="entr" presetSubtype="0" fill="hold" nodeType="afterEffect">
                                  <p:stCondLst>
                                    <p:cond delay="0"/>
                                  </p:stCondLst>
                                  <p:childTnLst>
                                    <p:set>
                                      <p:cBhvr>
                                        <p:cTn id="57" dur="1" fill="hold">
                                          <p:stCondLst>
                                            <p:cond delay="0"/>
                                          </p:stCondLst>
                                        </p:cTn>
                                        <p:tgtEl>
                                          <p:spTgt spid="67"/>
                                        </p:tgtEl>
                                        <p:attrNameLst>
                                          <p:attrName>style.visibility</p:attrName>
                                        </p:attrNameLst>
                                      </p:cBhvr>
                                      <p:to>
                                        <p:strVal val="visible"/>
                                      </p:to>
                                    </p:set>
                                    <p:animEffect transition="in" filter="fade">
                                      <p:cBhvr>
                                        <p:cTn id="58" dur="1000"/>
                                        <p:tgtEl>
                                          <p:spTgt spid="67"/>
                                        </p:tgtEl>
                                      </p:cBhvr>
                                    </p:animEffect>
                                    <p:anim calcmode="lin" valueType="num">
                                      <p:cBhvr>
                                        <p:cTn id="59" dur="1000" fill="hold"/>
                                        <p:tgtEl>
                                          <p:spTgt spid="67"/>
                                        </p:tgtEl>
                                        <p:attrNameLst>
                                          <p:attrName>ppt_x</p:attrName>
                                        </p:attrNameLst>
                                      </p:cBhvr>
                                      <p:tavLst>
                                        <p:tav tm="0">
                                          <p:val>
                                            <p:strVal val="#ppt_x"/>
                                          </p:val>
                                        </p:tav>
                                        <p:tav tm="100000">
                                          <p:val>
                                            <p:strVal val="#ppt_x"/>
                                          </p:val>
                                        </p:tav>
                                      </p:tavLst>
                                    </p:anim>
                                    <p:anim calcmode="lin" valueType="num">
                                      <p:cBhvr>
                                        <p:cTn id="60" dur="1000" fill="hold"/>
                                        <p:tgtEl>
                                          <p:spTgt spid="67"/>
                                        </p:tgtEl>
                                        <p:attrNameLst>
                                          <p:attrName>ppt_y</p:attrName>
                                        </p:attrNameLst>
                                      </p:cBhvr>
                                      <p:tavLst>
                                        <p:tav tm="0">
                                          <p:val>
                                            <p:strVal val="#ppt_y+.1"/>
                                          </p:val>
                                        </p:tav>
                                        <p:tav tm="100000">
                                          <p:val>
                                            <p:strVal val="#ppt_y"/>
                                          </p:val>
                                        </p:tav>
                                      </p:tavLst>
                                    </p:anim>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84"/>
                                        </p:tgtEl>
                                        <p:attrNameLst>
                                          <p:attrName>style.visibility</p:attrName>
                                        </p:attrNameLst>
                                      </p:cBhvr>
                                      <p:to>
                                        <p:strVal val="visible"/>
                                      </p:to>
                                    </p:set>
                                    <p:animEffect transition="in" filter="wipe(left)">
                                      <p:cBhvr>
                                        <p:cTn id="64" dur="1000"/>
                                        <p:tgtEl>
                                          <p:spTgt spid="84"/>
                                        </p:tgtEl>
                                      </p:cBhvr>
                                    </p:animEffect>
                                  </p:childTnLst>
                                </p:cTn>
                              </p:par>
                            </p:childTnLst>
                          </p:cTn>
                        </p:par>
                        <p:par>
                          <p:cTn id="65" fill="hold">
                            <p:stCondLst>
                              <p:cond delay="8500"/>
                            </p:stCondLst>
                            <p:childTnLst>
                              <p:par>
                                <p:cTn id="66" presetID="53" presetClass="entr" presetSubtype="16" fill="hold" nodeType="afterEffect">
                                  <p:stCondLst>
                                    <p:cond delay="0"/>
                                  </p:stCondLst>
                                  <p:childTnLst>
                                    <p:set>
                                      <p:cBhvr>
                                        <p:cTn id="67" dur="1" fill="hold">
                                          <p:stCondLst>
                                            <p:cond delay="0"/>
                                          </p:stCondLst>
                                        </p:cTn>
                                        <p:tgtEl>
                                          <p:spTgt spid="59"/>
                                        </p:tgtEl>
                                        <p:attrNameLst>
                                          <p:attrName>style.visibility</p:attrName>
                                        </p:attrNameLst>
                                      </p:cBhvr>
                                      <p:to>
                                        <p:strVal val="visible"/>
                                      </p:to>
                                    </p:set>
                                    <p:anim calcmode="lin" valueType="num">
                                      <p:cBhvr>
                                        <p:cTn id="68" dur="1000" fill="hold"/>
                                        <p:tgtEl>
                                          <p:spTgt spid="59"/>
                                        </p:tgtEl>
                                        <p:attrNameLst>
                                          <p:attrName>ppt_w</p:attrName>
                                        </p:attrNameLst>
                                      </p:cBhvr>
                                      <p:tavLst>
                                        <p:tav tm="0">
                                          <p:val>
                                            <p:fltVal val="0"/>
                                          </p:val>
                                        </p:tav>
                                        <p:tav tm="100000">
                                          <p:val>
                                            <p:strVal val="#ppt_w"/>
                                          </p:val>
                                        </p:tav>
                                      </p:tavLst>
                                    </p:anim>
                                    <p:anim calcmode="lin" valueType="num">
                                      <p:cBhvr>
                                        <p:cTn id="69" dur="1000" fill="hold"/>
                                        <p:tgtEl>
                                          <p:spTgt spid="59"/>
                                        </p:tgtEl>
                                        <p:attrNameLst>
                                          <p:attrName>ppt_h</p:attrName>
                                        </p:attrNameLst>
                                      </p:cBhvr>
                                      <p:tavLst>
                                        <p:tav tm="0">
                                          <p:val>
                                            <p:fltVal val="0"/>
                                          </p:val>
                                        </p:tav>
                                        <p:tav tm="100000">
                                          <p:val>
                                            <p:strVal val="#ppt_h"/>
                                          </p:val>
                                        </p:tav>
                                      </p:tavLst>
                                    </p:anim>
                                    <p:animEffect transition="in" filter="fade">
                                      <p:cBhvr>
                                        <p:cTn id="70" dur="1000"/>
                                        <p:tgtEl>
                                          <p:spTgt spid="59"/>
                                        </p:tgtEl>
                                      </p:cBhvr>
                                    </p:animEffect>
                                  </p:childTnLst>
                                </p:cTn>
                              </p:par>
                              <p:par>
                                <p:cTn id="71" presetID="53" presetClass="entr" presetSubtype="16" fill="hold" grpId="0" nodeType="withEffect">
                                  <p:stCondLst>
                                    <p:cond delay="0"/>
                                  </p:stCondLst>
                                  <p:childTnLst>
                                    <p:set>
                                      <p:cBhvr>
                                        <p:cTn id="72" dur="1" fill="hold">
                                          <p:stCondLst>
                                            <p:cond delay="0"/>
                                          </p:stCondLst>
                                        </p:cTn>
                                        <p:tgtEl>
                                          <p:spTgt spid="88"/>
                                        </p:tgtEl>
                                        <p:attrNameLst>
                                          <p:attrName>style.visibility</p:attrName>
                                        </p:attrNameLst>
                                      </p:cBhvr>
                                      <p:to>
                                        <p:strVal val="visible"/>
                                      </p:to>
                                    </p:set>
                                    <p:anim calcmode="lin" valueType="num">
                                      <p:cBhvr>
                                        <p:cTn id="73" dur="1000" fill="hold"/>
                                        <p:tgtEl>
                                          <p:spTgt spid="88"/>
                                        </p:tgtEl>
                                        <p:attrNameLst>
                                          <p:attrName>ppt_w</p:attrName>
                                        </p:attrNameLst>
                                      </p:cBhvr>
                                      <p:tavLst>
                                        <p:tav tm="0">
                                          <p:val>
                                            <p:fltVal val="0"/>
                                          </p:val>
                                        </p:tav>
                                        <p:tav tm="100000">
                                          <p:val>
                                            <p:strVal val="#ppt_w"/>
                                          </p:val>
                                        </p:tav>
                                      </p:tavLst>
                                    </p:anim>
                                    <p:anim calcmode="lin" valueType="num">
                                      <p:cBhvr>
                                        <p:cTn id="74" dur="1000" fill="hold"/>
                                        <p:tgtEl>
                                          <p:spTgt spid="88"/>
                                        </p:tgtEl>
                                        <p:attrNameLst>
                                          <p:attrName>ppt_h</p:attrName>
                                        </p:attrNameLst>
                                      </p:cBhvr>
                                      <p:tavLst>
                                        <p:tav tm="0">
                                          <p:val>
                                            <p:fltVal val="0"/>
                                          </p:val>
                                        </p:tav>
                                        <p:tav tm="100000">
                                          <p:val>
                                            <p:strVal val="#ppt_h"/>
                                          </p:val>
                                        </p:tav>
                                      </p:tavLst>
                                    </p:anim>
                                    <p:animEffect transition="in" filter="fade">
                                      <p:cBhvr>
                                        <p:cTn id="75" dur="1000"/>
                                        <p:tgtEl>
                                          <p:spTgt spid="88"/>
                                        </p:tgtEl>
                                      </p:cBhvr>
                                    </p:animEffect>
                                  </p:childTnLst>
                                </p:cTn>
                              </p:par>
                            </p:childTnLst>
                          </p:cTn>
                        </p:par>
                        <p:par>
                          <p:cTn id="76" fill="hold">
                            <p:stCondLst>
                              <p:cond delay="9500"/>
                            </p:stCondLst>
                            <p:childTnLst>
                              <p:par>
                                <p:cTn id="77" presetID="42" presetClass="entr" presetSubtype="0" fill="hold" nodeType="afterEffect">
                                  <p:stCondLst>
                                    <p:cond delay="0"/>
                                  </p:stCondLst>
                                  <p:childTnLst>
                                    <p:set>
                                      <p:cBhvr>
                                        <p:cTn id="78" dur="1" fill="hold">
                                          <p:stCondLst>
                                            <p:cond delay="0"/>
                                          </p:stCondLst>
                                        </p:cTn>
                                        <p:tgtEl>
                                          <p:spTgt spid="72"/>
                                        </p:tgtEl>
                                        <p:attrNameLst>
                                          <p:attrName>style.visibility</p:attrName>
                                        </p:attrNameLst>
                                      </p:cBhvr>
                                      <p:to>
                                        <p:strVal val="visible"/>
                                      </p:to>
                                    </p:set>
                                    <p:animEffect transition="in" filter="fade">
                                      <p:cBhvr>
                                        <p:cTn id="79" dur="1000"/>
                                        <p:tgtEl>
                                          <p:spTgt spid="72"/>
                                        </p:tgtEl>
                                      </p:cBhvr>
                                    </p:animEffect>
                                    <p:anim calcmode="lin" valueType="num">
                                      <p:cBhvr>
                                        <p:cTn id="80" dur="1000" fill="hold"/>
                                        <p:tgtEl>
                                          <p:spTgt spid="72"/>
                                        </p:tgtEl>
                                        <p:attrNameLst>
                                          <p:attrName>ppt_x</p:attrName>
                                        </p:attrNameLst>
                                      </p:cBhvr>
                                      <p:tavLst>
                                        <p:tav tm="0">
                                          <p:val>
                                            <p:strVal val="#ppt_x"/>
                                          </p:val>
                                        </p:tav>
                                        <p:tav tm="100000">
                                          <p:val>
                                            <p:strVal val="#ppt_x"/>
                                          </p:val>
                                        </p:tav>
                                      </p:tavLst>
                                    </p:anim>
                                    <p:anim calcmode="lin" valueType="num">
                                      <p:cBhvr>
                                        <p:cTn id="81" dur="1000" fill="hold"/>
                                        <p:tgtEl>
                                          <p:spTgt spid="72"/>
                                        </p:tgtEl>
                                        <p:attrNameLst>
                                          <p:attrName>ppt_y</p:attrName>
                                        </p:attrNameLst>
                                      </p:cBhvr>
                                      <p:tavLst>
                                        <p:tav tm="0">
                                          <p:val>
                                            <p:strVal val="#ppt_y+.1"/>
                                          </p:val>
                                        </p:tav>
                                        <p:tav tm="100000">
                                          <p:val>
                                            <p:strVal val="#ppt_y"/>
                                          </p:val>
                                        </p:tav>
                                      </p:tavLst>
                                    </p:anim>
                                  </p:childTnLst>
                                </p:cTn>
                              </p:par>
                            </p:childTnLst>
                          </p:cTn>
                        </p:par>
                        <p:par>
                          <p:cTn id="82" fill="hold">
                            <p:stCondLst>
                              <p:cond delay="10500"/>
                            </p:stCondLst>
                            <p:childTnLst>
                              <p:par>
                                <p:cTn id="83" presetID="22" presetClass="entr" presetSubtype="8" fill="hold" grpId="0" nodeType="afterEffect">
                                  <p:stCondLst>
                                    <p:cond delay="0"/>
                                  </p:stCondLst>
                                  <p:childTnLst>
                                    <p:set>
                                      <p:cBhvr>
                                        <p:cTn id="84" dur="1" fill="hold">
                                          <p:stCondLst>
                                            <p:cond delay="0"/>
                                          </p:stCondLst>
                                        </p:cTn>
                                        <p:tgtEl>
                                          <p:spTgt spid="83"/>
                                        </p:tgtEl>
                                        <p:attrNameLst>
                                          <p:attrName>style.visibility</p:attrName>
                                        </p:attrNameLst>
                                      </p:cBhvr>
                                      <p:to>
                                        <p:strVal val="visible"/>
                                      </p:to>
                                    </p:set>
                                    <p:animEffect transition="in" filter="wipe(left)">
                                      <p:cBhvr>
                                        <p:cTn id="85" dur="1000"/>
                                        <p:tgtEl>
                                          <p:spTgt spid="83"/>
                                        </p:tgtEl>
                                      </p:cBhvr>
                                    </p:animEffect>
                                  </p:childTnLst>
                                </p:cTn>
                              </p:par>
                            </p:childTnLst>
                          </p:cTn>
                        </p:par>
                        <p:par>
                          <p:cTn id="86" fill="hold">
                            <p:stCondLst>
                              <p:cond delay="11500"/>
                            </p:stCondLst>
                            <p:childTnLst>
                              <p:par>
                                <p:cTn id="87" presetID="53" presetClass="entr" presetSubtype="16" fill="hold" nodeType="afterEffect">
                                  <p:stCondLst>
                                    <p:cond delay="0"/>
                                  </p:stCondLst>
                                  <p:childTnLst>
                                    <p:set>
                                      <p:cBhvr>
                                        <p:cTn id="88" dur="1" fill="hold">
                                          <p:stCondLst>
                                            <p:cond delay="0"/>
                                          </p:stCondLst>
                                        </p:cTn>
                                        <p:tgtEl>
                                          <p:spTgt spid="56"/>
                                        </p:tgtEl>
                                        <p:attrNameLst>
                                          <p:attrName>style.visibility</p:attrName>
                                        </p:attrNameLst>
                                      </p:cBhvr>
                                      <p:to>
                                        <p:strVal val="visible"/>
                                      </p:to>
                                    </p:set>
                                    <p:anim calcmode="lin" valueType="num">
                                      <p:cBhvr>
                                        <p:cTn id="89" dur="1000" fill="hold"/>
                                        <p:tgtEl>
                                          <p:spTgt spid="56"/>
                                        </p:tgtEl>
                                        <p:attrNameLst>
                                          <p:attrName>ppt_w</p:attrName>
                                        </p:attrNameLst>
                                      </p:cBhvr>
                                      <p:tavLst>
                                        <p:tav tm="0">
                                          <p:val>
                                            <p:fltVal val="0"/>
                                          </p:val>
                                        </p:tav>
                                        <p:tav tm="100000">
                                          <p:val>
                                            <p:strVal val="#ppt_w"/>
                                          </p:val>
                                        </p:tav>
                                      </p:tavLst>
                                    </p:anim>
                                    <p:anim calcmode="lin" valueType="num">
                                      <p:cBhvr>
                                        <p:cTn id="90" dur="1000" fill="hold"/>
                                        <p:tgtEl>
                                          <p:spTgt spid="56"/>
                                        </p:tgtEl>
                                        <p:attrNameLst>
                                          <p:attrName>ppt_h</p:attrName>
                                        </p:attrNameLst>
                                      </p:cBhvr>
                                      <p:tavLst>
                                        <p:tav tm="0">
                                          <p:val>
                                            <p:fltVal val="0"/>
                                          </p:val>
                                        </p:tav>
                                        <p:tav tm="100000">
                                          <p:val>
                                            <p:strVal val="#ppt_h"/>
                                          </p:val>
                                        </p:tav>
                                      </p:tavLst>
                                    </p:anim>
                                    <p:animEffect transition="in" filter="fade">
                                      <p:cBhvr>
                                        <p:cTn id="91" dur="1000"/>
                                        <p:tgtEl>
                                          <p:spTgt spid="56"/>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89"/>
                                        </p:tgtEl>
                                        <p:attrNameLst>
                                          <p:attrName>style.visibility</p:attrName>
                                        </p:attrNameLst>
                                      </p:cBhvr>
                                      <p:to>
                                        <p:strVal val="visible"/>
                                      </p:to>
                                    </p:set>
                                    <p:anim calcmode="lin" valueType="num">
                                      <p:cBhvr>
                                        <p:cTn id="94" dur="1000" fill="hold"/>
                                        <p:tgtEl>
                                          <p:spTgt spid="89"/>
                                        </p:tgtEl>
                                        <p:attrNameLst>
                                          <p:attrName>ppt_w</p:attrName>
                                        </p:attrNameLst>
                                      </p:cBhvr>
                                      <p:tavLst>
                                        <p:tav tm="0">
                                          <p:val>
                                            <p:fltVal val="0"/>
                                          </p:val>
                                        </p:tav>
                                        <p:tav tm="100000">
                                          <p:val>
                                            <p:strVal val="#ppt_w"/>
                                          </p:val>
                                        </p:tav>
                                      </p:tavLst>
                                    </p:anim>
                                    <p:anim calcmode="lin" valueType="num">
                                      <p:cBhvr>
                                        <p:cTn id="95" dur="1000" fill="hold"/>
                                        <p:tgtEl>
                                          <p:spTgt spid="89"/>
                                        </p:tgtEl>
                                        <p:attrNameLst>
                                          <p:attrName>ppt_h</p:attrName>
                                        </p:attrNameLst>
                                      </p:cBhvr>
                                      <p:tavLst>
                                        <p:tav tm="0">
                                          <p:val>
                                            <p:fltVal val="0"/>
                                          </p:val>
                                        </p:tav>
                                        <p:tav tm="100000">
                                          <p:val>
                                            <p:strVal val="#ppt_h"/>
                                          </p:val>
                                        </p:tav>
                                      </p:tavLst>
                                    </p:anim>
                                    <p:animEffect transition="in" filter="fade">
                                      <p:cBhvr>
                                        <p:cTn id="96" dur="1000"/>
                                        <p:tgtEl>
                                          <p:spTgt spid="89"/>
                                        </p:tgtEl>
                                      </p:cBhvr>
                                    </p:animEffect>
                                  </p:childTnLst>
                                </p:cTn>
                              </p:par>
                            </p:childTnLst>
                          </p:cTn>
                        </p:par>
                        <p:par>
                          <p:cTn id="97" fill="hold">
                            <p:stCondLst>
                              <p:cond delay="12500"/>
                            </p:stCondLst>
                            <p:childTnLst>
                              <p:par>
                                <p:cTn id="98" presetID="42" presetClass="entr" presetSubtype="0" fill="hold" nodeType="afterEffect">
                                  <p:stCondLst>
                                    <p:cond delay="0"/>
                                  </p:stCondLst>
                                  <p:childTnLst>
                                    <p:set>
                                      <p:cBhvr>
                                        <p:cTn id="99" dur="1" fill="hold">
                                          <p:stCondLst>
                                            <p:cond delay="0"/>
                                          </p:stCondLst>
                                        </p:cTn>
                                        <p:tgtEl>
                                          <p:spTgt spid="77"/>
                                        </p:tgtEl>
                                        <p:attrNameLst>
                                          <p:attrName>style.visibility</p:attrName>
                                        </p:attrNameLst>
                                      </p:cBhvr>
                                      <p:to>
                                        <p:strVal val="visible"/>
                                      </p:to>
                                    </p:set>
                                    <p:animEffect transition="in" filter="fade">
                                      <p:cBhvr>
                                        <p:cTn id="100" dur="1000"/>
                                        <p:tgtEl>
                                          <p:spTgt spid="77"/>
                                        </p:tgtEl>
                                      </p:cBhvr>
                                    </p:animEffect>
                                    <p:anim calcmode="lin" valueType="num">
                                      <p:cBhvr>
                                        <p:cTn id="101" dur="1000" fill="hold"/>
                                        <p:tgtEl>
                                          <p:spTgt spid="77"/>
                                        </p:tgtEl>
                                        <p:attrNameLst>
                                          <p:attrName>ppt_x</p:attrName>
                                        </p:attrNameLst>
                                      </p:cBhvr>
                                      <p:tavLst>
                                        <p:tav tm="0">
                                          <p:val>
                                            <p:strVal val="#ppt_x"/>
                                          </p:val>
                                        </p:tav>
                                        <p:tav tm="100000">
                                          <p:val>
                                            <p:strVal val="#ppt_x"/>
                                          </p:val>
                                        </p:tav>
                                      </p:tavLst>
                                    </p:anim>
                                    <p:anim calcmode="lin" valueType="num">
                                      <p:cBhvr>
                                        <p:cTn id="102" dur="1000" fill="hold"/>
                                        <p:tgtEl>
                                          <p:spTgt spid="77"/>
                                        </p:tgtEl>
                                        <p:attrNameLst>
                                          <p:attrName>ppt_y</p:attrName>
                                        </p:attrNameLst>
                                      </p:cBhvr>
                                      <p:tavLst>
                                        <p:tav tm="0">
                                          <p:val>
                                            <p:strVal val="#ppt_y+.1"/>
                                          </p:val>
                                        </p:tav>
                                        <p:tav tm="100000">
                                          <p:val>
                                            <p:strVal val="#ppt_y"/>
                                          </p:val>
                                        </p:tav>
                                      </p:tavLst>
                                    </p:anim>
                                  </p:childTnLst>
                                </p:cTn>
                              </p:par>
                            </p:childTnLst>
                          </p:cTn>
                        </p:par>
                        <p:par>
                          <p:cTn id="103" fill="hold">
                            <p:stCondLst>
                              <p:cond delay="13500"/>
                            </p:stCondLst>
                            <p:childTnLst>
                              <p:par>
                                <p:cTn id="104" presetID="22" presetClass="entr" presetSubtype="8" fill="hold" grpId="0" nodeType="afterEffect">
                                  <p:stCondLst>
                                    <p:cond delay="0"/>
                                  </p:stCondLst>
                                  <p:childTnLst>
                                    <p:set>
                                      <p:cBhvr>
                                        <p:cTn id="105" dur="1" fill="hold">
                                          <p:stCondLst>
                                            <p:cond delay="0"/>
                                          </p:stCondLst>
                                        </p:cTn>
                                        <p:tgtEl>
                                          <p:spTgt spid="85"/>
                                        </p:tgtEl>
                                        <p:attrNameLst>
                                          <p:attrName>style.visibility</p:attrName>
                                        </p:attrNameLst>
                                      </p:cBhvr>
                                      <p:to>
                                        <p:strVal val="visible"/>
                                      </p:to>
                                    </p:set>
                                    <p:animEffect transition="in" filter="wipe(left)">
                                      <p:cBhvr>
                                        <p:cTn id="106" dur="1000"/>
                                        <p:tgtEl>
                                          <p:spTgt spid="8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0" grpId="0" animBg="1"/>
      <p:bldP spid="60" grpId="0"/>
      <p:bldP spid="61" grpId="0"/>
      <p:bldP spid="82" grpId="0"/>
      <p:bldP spid="83" grpId="0"/>
      <p:bldP spid="84" grpId="0"/>
      <p:bldP spid="85" grpId="0"/>
      <p:bldP spid="86" grpId="0"/>
      <p:bldP spid="87" grpId="0"/>
      <p:bldP spid="88" grpId="0"/>
      <p:bldP spid="89"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Box 7">
            <a:extLst>
              <a:ext uri="{FF2B5EF4-FFF2-40B4-BE49-F238E27FC236}">
                <a16:creationId xmlns:a16="http://schemas.microsoft.com/office/drawing/2014/main" id="{9500D31F-AB72-4F26-A19E-7DF34064AB7E}"/>
              </a:ext>
            </a:extLst>
          </p:cNvPr>
          <p:cNvSpPr txBox="1"/>
          <p:nvPr/>
        </p:nvSpPr>
        <p:spPr>
          <a:xfrm>
            <a:off x="1002134" y="2957949"/>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sp>
        <p:nvSpPr>
          <p:cNvPr id="2" name="Rectangle: Rounded Corners 1">
            <a:extLst>
              <a:ext uri="{FF2B5EF4-FFF2-40B4-BE49-F238E27FC236}">
                <a16:creationId xmlns:a16="http://schemas.microsoft.com/office/drawing/2014/main" id="{C3B54D49-47AC-4F74-96A6-EAB1E866E7BA}"/>
              </a:ext>
            </a:extLst>
          </p:cNvPr>
          <p:cNvSpPr/>
          <p:nvPr/>
        </p:nvSpPr>
        <p:spPr>
          <a:xfrm>
            <a:off x="7190913" y="2259107"/>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Rounded Corners 8">
            <a:extLst>
              <a:ext uri="{FF2B5EF4-FFF2-40B4-BE49-F238E27FC236}">
                <a16:creationId xmlns:a16="http://schemas.microsoft.com/office/drawing/2014/main" id="{67CB2050-E2A5-4EBB-BDA7-5225FFA679B4}"/>
              </a:ext>
            </a:extLst>
          </p:cNvPr>
          <p:cNvSpPr/>
          <p:nvPr/>
        </p:nvSpPr>
        <p:spPr>
          <a:xfrm>
            <a:off x="7190913" y="3356386"/>
            <a:ext cx="1482570" cy="2724819"/>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Box 2">
            <a:extLst>
              <a:ext uri="{FF2B5EF4-FFF2-40B4-BE49-F238E27FC236}">
                <a16:creationId xmlns:a16="http://schemas.microsoft.com/office/drawing/2014/main" id="{E1E6C3A6-9FFE-4276-9E24-77CDE5073D55}"/>
              </a:ext>
            </a:extLst>
          </p:cNvPr>
          <p:cNvSpPr txBox="1"/>
          <p:nvPr/>
        </p:nvSpPr>
        <p:spPr>
          <a:xfrm>
            <a:off x="7190913" y="2306996"/>
            <a:ext cx="1482569" cy="584775"/>
          </a:xfrm>
          <a:prstGeom prst="rect">
            <a:avLst/>
          </a:prstGeom>
          <a:noFill/>
        </p:spPr>
        <p:txBody>
          <a:bodyPr wrap="square" rtlCol="0">
            <a:spAutoFit/>
          </a:bodyPr>
          <a:lstStyle/>
          <a:p>
            <a:pPr algn="ctr"/>
            <a:r>
              <a:rPr lang="en-US" sz="3200" b="1" dirty="0">
                <a:solidFill>
                  <a:srgbClr val="585858"/>
                </a:solidFill>
              </a:rPr>
              <a:t>71%</a:t>
            </a:r>
          </a:p>
        </p:txBody>
      </p:sp>
      <p:grpSp>
        <p:nvGrpSpPr>
          <p:cNvPr id="15" name="Group 14">
            <a:extLst>
              <a:ext uri="{FF2B5EF4-FFF2-40B4-BE49-F238E27FC236}">
                <a16:creationId xmlns:a16="http://schemas.microsoft.com/office/drawing/2014/main" id="{6CFCA5C0-11FC-4F70-96FD-7180408FBFEE}"/>
              </a:ext>
            </a:extLst>
          </p:cNvPr>
          <p:cNvGrpSpPr>
            <a:grpSpLocks noChangeAspect="1"/>
          </p:cNvGrpSpPr>
          <p:nvPr/>
        </p:nvGrpSpPr>
        <p:grpSpPr>
          <a:xfrm>
            <a:off x="7714861" y="4983926"/>
            <a:ext cx="434671" cy="731520"/>
            <a:chOff x="533400" y="2800350"/>
            <a:chExt cx="325437" cy="547687"/>
          </a:xfrm>
          <a:solidFill>
            <a:schemeClr val="bg1"/>
          </a:solidFill>
          <a:effectLst>
            <a:outerShdw blurRad="50800" dist="38100" dir="2700000" algn="tl" rotWithShape="0">
              <a:prstClr val="black">
                <a:alpha val="40000"/>
              </a:prstClr>
            </a:outerShdw>
          </a:effectLst>
        </p:grpSpPr>
        <p:sp>
          <p:nvSpPr>
            <p:cNvPr id="16" name="Freeform 30">
              <a:extLst>
                <a:ext uri="{FF2B5EF4-FFF2-40B4-BE49-F238E27FC236}">
                  <a16:creationId xmlns:a16="http://schemas.microsoft.com/office/drawing/2014/main" id="{2E0F91FF-32EC-42E4-B4BC-21BABF4AAC7E}"/>
                </a:ext>
              </a:extLst>
            </p:cNvPr>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Rectangle 31">
              <a:extLst>
                <a:ext uri="{FF2B5EF4-FFF2-40B4-BE49-F238E27FC236}">
                  <a16:creationId xmlns:a16="http://schemas.microsoft.com/office/drawing/2014/main" id="{6F354762-9490-4ED0-803A-BEF1988377CA}"/>
                </a:ext>
              </a:extLst>
            </p:cNvPr>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Rectangle 32">
              <a:extLst>
                <a:ext uri="{FF2B5EF4-FFF2-40B4-BE49-F238E27FC236}">
                  <a16:creationId xmlns:a16="http://schemas.microsoft.com/office/drawing/2014/main" id="{71BFF156-BC8E-42BB-99BD-826E9314EA53}"/>
                </a:ext>
              </a:extLst>
            </p:cNvPr>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Rectangle 33">
              <a:extLst>
                <a:ext uri="{FF2B5EF4-FFF2-40B4-BE49-F238E27FC236}">
                  <a16:creationId xmlns:a16="http://schemas.microsoft.com/office/drawing/2014/main" id="{D6E6C042-3C43-424B-AF61-62702A44E093}"/>
                </a:ext>
              </a:extLst>
            </p:cNvPr>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 name="Rectangle: Rounded Corners 19">
            <a:extLst>
              <a:ext uri="{FF2B5EF4-FFF2-40B4-BE49-F238E27FC236}">
                <a16:creationId xmlns:a16="http://schemas.microsoft.com/office/drawing/2014/main" id="{1BDA1F0D-0D91-4FEE-8562-1BCB237733B5}"/>
              </a:ext>
            </a:extLst>
          </p:cNvPr>
          <p:cNvSpPr/>
          <p:nvPr/>
        </p:nvSpPr>
        <p:spPr>
          <a:xfrm>
            <a:off x="9197430" y="2306996"/>
            <a:ext cx="1482570" cy="3822098"/>
          </a:xfrm>
          <a:prstGeom prst="round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Rounded Corners 20">
            <a:extLst>
              <a:ext uri="{FF2B5EF4-FFF2-40B4-BE49-F238E27FC236}">
                <a16:creationId xmlns:a16="http://schemas.microsoft.com/office/drawing/2014/main" id="{C5AC4911-44EB-4EC6-AC2B-CDDA11169CD2}"/>
              </a:ext>
            </a:extLst>
          </p:cNvPr>
          <p:cNvSpPr/>
          <p:nvPr/>
        </p:nvSpPr>
        <p:spPr>
          <a:xfrm>
            <a:off x="9197430" y="4582758"/>
            <a:ext cx="1482570" cy="1546336"/>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CEFF095F-A2ED-46D7-9F36-484671BDC0FF}"/>
              </a:ext>
            </a:extLst>
          </p:cNvPr>
          <p:cNvSpPr txBox="1"/>
          <p:nvPr/>
        </p:nvSpPr>
        <p:spPr>
          <a:xfrm>
            <a:off x="9197430" y="2354885"/>
            <a:ext cx="1482569" cy="584775"/>
          </a:xfrm>
          <a:prstGeom prst="rect">
            <a:avLst/>
          </a:prstGeom>
          <a:noFill/>
        </p:spPr>
        <p:txBody>
          <a:bodyPr wrap="square" rtlCol="0">
            <a:spAutoFit/>
          </a:bodyPr>
          <a:lstStyle/>
          <a:p>
            <a:pPr algn="ctr"/>
            <a:r>
              <a:rPr lang="en-US" sz="3200" b="1" dirty="0">
                <a:solidFill>
                  <a:srgbClr val="585858"/>
                </a:solidFill>
              </a:rPr>
              <a:t>29%</a:t>
            </a:r>
          </a:p>
        </p:txBody>
      </p:sp>
      <p:grpSp>
        <p:nvGrpSpPr>
          <p:cNvPr id="10" name="Group 9">
            <a:extLst>
              <a:ext uri="{FF2B5EF4-FFF2-40B4-BE49-F238E27FC236}">
                <a16:creationId xmlns:a16="http://schemas.microsoft.com/office/drawing/2014/main" id="{F1A84457-DB9D-4895-A033-CD0459FA8C17}"/>
              </a:ext>
            </a:extLst>
          </p:cNvPr>
          <p:cNvGrpSpPr>
            <a:grpSpLocks noChangeAspect="1"/>
          </p:cNvGrpSpPr>
          <p:nvPr/>
        </p:nvGrpSpPr>
        <p:grpSpPr>
          <a:xfrm>
            <a:off x="9578463" y="5103991"/>
            <a:ext cx="720502" cy="548640"/>
            <a:chOff x="3694113" y="3481388"/>
            <a:chExt cx="173038" cy="131763"/>
          </a:xfrm>
          <a:solidFill>
            <a:schemeClr val="bg1"/>
          </a:solidFill>
          <a:effectLst>
            <a:outerShdw blurRad="50800" dist="38100" dir="2700000" algn="tl" rotWithShape="0">
              <a:prstClr val="black">
                <a:alpha val="40000"/>
              </a:prstClr>
            </a:outerShdw>
          </a:effectLst>
        </p:grpSpPr>
        <p:sp>
          <p:nvSpPr>
            <p:cNvPr id="11" name="Freeform 38">
              <a:extLst>
                <a:ext uri="{FF2B5EF4-FFF2-40B4-BE49-F238E27FC236}">
                  <a16:creationId xmlns:a16="http://schemas.microsoft.com/office/drawing/2014/main" id="{596FBAAE-F8EE-4E00-B056-3949DD5AA80E}"/>
                </a:ext>
              </a:extLst>
            </p:cNvPr>
            <p:cNvSpPr>
              <a:spLocks noEditPoints="1"/>
            </p:cNvSpPr>
            <p:nvPr/>
          </p:nvSpPr>
          <p:spPr bwMode="auto">
            <a:xfrm>
              <a:off x="3694113" y="3481388"/>
              <a:ext cx="173038" cy="131763"/>
            </a:xfrm>
            <a:custGeom>
              <a:avLst/>
              <a:gdLst/>
              <a:ahLst/>
              <a:cxnLst>
                <a:cxn ang="0">
                  <a:pos x="27" y="0"/>
                </a:cxn>
                <a:cxn ang="0">
                  <a:pos x="3" y="0"/>
                </a:cxn>
                <a:cxn ang="0">
                  <a:pos x="0" y="3"/>
                </a:cxn>
                <a:cxn ang="0">
                  <a:pos x="0" y="17"/>
                </a:cxn>
                <a:cxn ang="0">
                  <a:pos x="3" y="20"/>
                </a:cxn>
                <a:cxn ang="0">
                  <a:pos x="10" y="20"/>
                </a:cxn>
                <a:cxn ang="0">
                  <a:pos x="9" y="21"/>
                </a:cxn>
                <a:cxn ang="0">
                  <a:pos x="5" y="21"/>
                </a:cxn>
                <a:cxn ang="0">
                  <a:pos x="3" y="22"/>
                </a:cxn>
                <a:cxn ang="0">
                  <a:pos x="5" y="23"/>
                </a:cxn>
                <a:cxn ang="0">
                  <a:pos x="25" y="23"/>
                </a:cxn>
                <a:cxn ang="0">
                  <a:pos x="27" y="22"/>
                </a:cxn>
                <a:cxn ang="0">
                  <a:pos x="25" y="21"/>
                </a:cxn>
                <a:cxn ang="0">
                  <a:pos x="21" y="21"/>
                </a:cxn>
                <a:cxn ang="0">
                  <a:pos x="20" y="20"/>
                </a:cxn>
                <a:cxn ang="0">
                  <a:pos x="27" y="20"/>
                </a:cxn>
                <a:cxn ang="0">
                  <a:pos x="30" y="17"/>
                </a:cxn>
                <a:cxn ang="0">
                  <a:pos x="30" y="3"/>
                </a:cxn>
                <a:cxn ang="0">
                  <a:pos x="27" y="0"/>
                </a:cxn>
                <a:cxn ang="0">
                  <a:pos x="29" y="17"/>
                </a:cxn>
                <a:cxn ang="0">
                  <a:pos x="27" y="18"/>
                </a:cxn>
                <a:cxn ang="0">
                  <a:pos x="3" y="18"/>
                </a:cxn>
                <a:cxn ang="0">
                  <a:pos x="1" y="17"/>
                </a:cxn>
                <a:cxn ang="0">
                  <a:pos x="1" y="3"/>
                </a:cxn>
                <a:cxn ang="0">
                  <a:pos x="3" y="2"/>
                </a:cxn>
                <a:cxn ang="0">
                  <a:pos x="27" y="2"/>
                </a:cxn>
                <a:cxn ang="0">
                  <a:pos x="29" y="3"/>
                </a:cxn>
                <a:cxn ang="0">
                  <a:pos x="29" y="17"/>
                </a:cxn>
              </a:cxnLst>
              <a:rect l="0" t="0" r="r" b="b"/>
              <a:pathLst>
                <a:path w="30" h="23">
                  <a:moveTo>
                    <a:pt x="27" y="0"/>
                  </a:moveTo>
                  <a:cubicBezTo>
                    <a:pt x="3" y="0"/>
                    <a:pt x="3" y="0"/>
                    <a:pt x="3" y="0"/>
                  </a:cubicBezTo>
                  <a:cubicBezTo>
                    <a:pt x="1" y="0"/>
                    <a:pt x="0" y="1"/>
                    <a:pt x="0" y="3"/>
                  </a:cubicBezTo>
                  <a:cubicBezTo>
                    <a:pt x="0" y="17"/>
                    <a:pt x="0" y="17"/>
                    <a:pt x="0" y="17"/>
                  </a:cubicBezTo>
                  <a:cubicBezTo>
                    <a:pt x="0" y="19"/>
                    <a:pt x="1" y="20"/>
                    <a:pt x="3" y="20"/>
                  </a:cubicBezTo>
                  <a:cubicBezTo>
                    <a:pt x="10" y="20"/>
                    <a:pt x="10" y="20"/>
                    <a:pt x="10" y="20"/>
                  </a:cubicBezTo>
                  <a:cubicBezTo>
                    <a:pt x="9" y="20"/>
                    <a:pt x="9" y="20"/>
                    <a:pt x="9" y="21"/>
                  </a:cubicBezTo>
                  <a:cubicBezTo>
                    <a:pt x="5" y="21"/>
                    <a:pt x="5" y="21"/>
                    <a:pt x="5" y="21"/>
                  </a:cubicBezTo>
                  <a:cubicBezTo>
                    <a:pt x="4" y="21"/>
                    <a:pt x="3" y="21"/>
                    <a:pt x="3" y="22"/>
                  </a:cubicBezTo>
                  <a:cubicBezTo>
                    <a:pt x="3" y="22"/>
                    <a:pt x="4" y="23"/>
                    <a:pt x="5" y="23"/>
                  </a:cubicBezTo>
                  <a:cubicBezTo>
                    <a:pt x="25" y="23"/>
                    <a:pt x="25" y="23"/>
                    <a:pt x="25" y="23"/>
                  </a:cubicBezTo>
                  <a:cubicBezTo>
                    <a:pt x="26" y="23"/>
                    <a:pt x="27" y="22"/>
                    <a:pt x="27" y="22"/>
                  </a:cubicBezTo>
                  <a:cubicBezTo>
                    <a:pt x="27" y="21"/>
                    <a:pt x="26" y="21"/>
                    <a:pt x="25" y="21"/>
                  </a:cubicBezTo>
                  <a:cubicBezTo>
                    <a:pt x="21" y="21"/>
                    <a:pt x="21" y="21"/>
                    <a:pt x="21" y="21"/>
                  </a:cubicBezTo>
                  <a:cubicBezTo>
                    <a:pt x="21" y="20"/>
                    <a:pt x="20" y="20"/>
                    <a:pt x="20" y="20"/>
                  </a:cubicBezTo>
                  <a:cubicBezTo>
                    <a:pt x="27" y="20"/>
                    <a:pt x="27" y="20"/>
                    <a:pt x="27" y="20"/>
                  </a:cubicBezTo>
                  <a:cubicBezTo>
                    <a:pt x="29" y="20"/>
                    <a:pt x="30" y="19"/>
                    <a:pt x="30" y="17"/>
                  </a:cubicBezTo>
                  <a:cubicBezTo>
                    <a:pt x="30" y="3"/>
                    <a:pt x="30" y="3"/>
                    <a:pt x="30" y="3"/>
                  </a:cubicBezTo>
                  <a:cubicBezTo>
                    <a:pt x="30" y="1"/>
                    <a:pt x="29" y="0"/>
                    <a:pt x="27" y="0"/>
                  </a:cubicBezTo>
                  <a:close/>
                  <a:moveTo>
                    <a:pt x="29" y="17"/>
                  </a:moveTo>
                  <a:cubicBezTo>
                    <a:pt x="29" y="18"/>
                    <a:pt x="28" y="18"/>
                    <a:pt x="27" y="18"/>
                  </a:cubicBezTo>
                  <a:cubicBezTo>
                    <a:pt x="3" y="18"/>
                    <a:pt x="3" y="18"/>
                    <a:pt x="3" y="18"/>
                  </a:cubicBezTo>
                  <a:cubicBezTo>
                    <a:pt x="2" y="18"/>
                    <a:pt x="1" y="18"/>
                    <a:pt x="1" y="17"/>
                  </a:cubicBezTo>
                  <a:cubicBezTo>
                    <a:pt x="1" y="3"/>
                    <a:pt x="1" y="3"/>
                    <a:pt x="1" y="3"/>
                  </a:cubicBezTo>
                  <a:cubicBezTo>
                    <a:pt x="1" y="2"/>
                    <a:pt x="2" y="2"/>
                    <a:pt x="3" y="2"/>
                  </a:cubicBezTo>
                  <a:cubicBezTo>
                    <a:pt x="27" y="2"/>
                    <a:pt x="27" y="2"/>
                    <a:pt x="27" y="2"/>
                  </a:cubicBezTo>
                  <a:cubicBezTo>
                    <a:pt x="28" y="2"/>
                    <a:pt x="29" y="2"/>
                    <a:pt x="29" y="3"/>
                  </a:cubicBezTo>
                  <a:lnTo>
                    <a:pt x="29"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39">
              <a:extLst>
                <a:ext uri="{FF2B5EF4-FFF2-40B4-BE49-F238E27FC236}">
                  <a16:creationId xmlns:a16="http://schemas.microsoft.com/office/drawing/2014/main" id="{EB0E81E2-BE27-40D1-83C6-C75F5FF77C3C}"/>
                </a:ext>
              </a:extLst>
            </p:cNvPr>
            <p:cNvSpPr>
              <a:spLocks noEditPoints="1"/>
            </p:cNvSpPr>
            <p:nvPr/>
          </p:nvSpPr>
          <p:spPr bwMode="auto">
            <a:xfrm>
              <a:off x="3733800" y="3514725"/>
              <a:ext cx="63500" cy="63500"/>
            </a:xfrm>
            <a:custGeom>
              <a:avLst/>
              <a:gdLst/>
              <a:ahLst/>
              <a:cxnLst>
                <a:cxn ang="0">
                  <a:pos x="11" y="6"/>
                </a:cxn>
                <a:cxn ang="0">
                  <a:pos x="11" y="5"/>
                </a:cxn>
                <a:cxn ang="0">
                  <a:pos x="9" y="5"/>
                </a:cxn>
                <a:cxn ang="0">
                  <a:pos x="9" y="3"/>
                </a:cxn>
                <a:cxn ang="0">
                  <a:pos x="9" y="2"/>
                </a:cxn>
                <a:cxn ang="0">
                  <a:pos x="8" y="1"/>
                </a:cxn>
                <a:cxn ang="0">
                  <a:pos x="8" y="2"/>
                </a:cxn>
                <a:cxn ang="0">
                  <a:pos x="6" y="1"/>
                </a:cxn>
                <a:cxn ang="0">
                  <a:pos x="6" y="0"/>
                </a:cxn>
                <a:cxn ang="0">
                  <a:pos x="5" y="0"/>
                </a:cxn>
                <a:cxn ang="0">
                  <a:pos x="5" y="1"/>
                </a:cxn>
                <a:cxn ang="0">
                  <a:pos x="3" y="2"/>
                </a:cxn>
                <a:cxn ang="0">
                  <a:pos x="2" y="1"/>
                </a:cxn>
                <a:cxn ang="0">
                  <a:pos x="1" y="2"/>
                </a:cxn>
                <a:cxn ang="0">
                  <a:pos x="2" y="3"/>
                </a:cxn>
                <a:cxn ang="0">
                  <a:pos x="1" y="5"/>
                </a:cxn>
                <a:cxn ang="0">
                  <a:pos x="0" y="5"/>
                </a:cxn>
                <a:cxn ang="0">
                  <a:pos x="0" y="6"/>
                </a:cxn>
                <a:cxn ang="0">
                  <a:pos x="1" y="6"/>
                </a:cxn>
                <a:cxn ang="0">
                  <a:pos x="2" y="8"/>
                </a:cxn>
                <a:cxn ang="0">
                  <a:pos x="1" y="9"/>
                </a:cxn>
                <a:cxn ang="0">
                  <a:pos x="2" y="10"/>
                </a:cxn>
                <a:cxn ang="0">
                  <a:pos x="3" y="9"/>
                </a:cxn>
                <a:cxn ang="0">
                  <a:pos x="5" y="10"/>
                </a:cxn>
                <a:cxn ang="0">
                  <a:pos x="5" y="11"/>
                </a:cxn>
                <a:cxn ang="0">
                  <a:pos x="6" y="11"/>
                </a:cxn>
                <a:cxn ang="0">
                  <a:pos x="6" y="10"/>
                </a:cxn>
                <a:cxn ang="0">
                  <a:pos x="8" y="9"/>
                </a:cxn>
                <a:cxn ang="0">
                  <a:pos x="9" y="10"/>
                </a:cxn>
                <a:cxn ang="0">
                  <a:pos x="9" y="9"/>
                </a:cxn>
                <a:cxn ang="0">
                  <a:pos x="9" y="8"/>
                </a:cxn>
                <a:cxn ang="0">
                  <a:pos x="9" y="6"/>
                </a:cxn>
                <a:cxn ang="0">
                  <a:pos x="11" y="6"/>
                </a:cxn>
                <a:cxn ang="0">
                  <a:pos x="8" y="6"/>
                </a:cxn>
                <a:cxn ang="0">
                  <a:pos x="5" y="9"/>
                </a:cxn>
                <a:cxn ang="0">
                  <a:pos x="2" y="6"/>
                </a:cxn>
                <a:cxn ang="0">
                  <a:pos x="5" y="2"/>
                </a:cxn>
                <a:cxn ang="0">
                  <a:pos x="8" y="6"/>
                </a:cxn>
              </a:cxnLst>
              <a:rect l="0" t="0" r="r" b="b"/>
              <a:pathLst>
                <a:path w="11" h="11">
                  <a:moveTo>
                    <a:pt x="11" y="6"/>
                  </a:moveTo>
                  <a:cubicBezTo>
                    <a:pt x="11" y="5"/>
                    <a:pt x="11" y="5"/>
                    <a:pt x="11" y="5"/>
                  </a:cubicBezTo>
                  <a:cubicBezTo>
                    <a:pt x="9" y="5"/>
                    <a:pt x="9" y="5"/>
                    <a:pt x="9" y="5"/>
                  </a:cubicBezTo>
                  <a:cubicBezTo>
                    <a:pt x="9" y="4"/>
                    <a:pt x="9" y="4"/>
                    <a:pt x="9" y="3"/>
                  </a:cubicBezTo>
                  <a:cubicBezTo>
                    <a:pt x="9" y="2"/>
                    <a:pt x="9" y="2"/>
                    <a:pt x="9" y="2"/>
                  </a:cubicBezTo>
                  <a:cubicBezTo>
                    <a:pt x="8" y="1"/>
                    <a:pt x="8" y="1"/>
                    <a:pt x="8" y="1"/>
                  </a:cubicBezTo>
                  <a:cubicBezTo>
                    <a:pt x="8" y="2"/>
                    <a:pt x="8" y="2"/>
                    <a:pt x="8" y="2"/>
                  </a:cubicBezTo>
                  <a:cubicBezTo>
                    <a:pt x="7" y="2"/>
                    <a:pt x="7" y="1"/>
                    <a:pt x="6" y="1"/>
                  </a:cubicBezTo>
                  <a:cubicBezTo>
                    <a:pt x="6" y="0"/>
                    <a:pt x="6" y="0"/>
                    <a:pt x="6" y="0"/>
                  </a:cubicBezTo>
                  <a:cubicBezTo>
                    <a:pt x="5" y="0"/>
                    <a:pt x="5" y="0"/>
                    <a:pt x="5" y="0"/>
                  </a:cubicBezTo>
                  <a:cubicBezTo>
                    <a:pt x="5" y="1"/>
                    <a:pt x="5" y="1"/>
                    <a:pt x="5" y="1"/>
                  </a:cubicBezTo>
                  <a:cubicBezTo>
                    <a:pt x="4" y="1"/>
                    <a:pt x="3" y="2"/>
                    <a:pt x="3" y="2"/>
                  </a:cubicBezTo>
                  <a:cubicBezTo>
                    <a:pt x="2" y="1"/>
                    <a:pt x="2" y="1"/>
                    <a:pt x="2" y="1"/>
                  </a:cubicBezTo>
                  <a:cubicBezTo>
                    <a:pt x="1" y="2"/>
                    <a:pt x="1" y="2"/>
                    <a:pt x="1" y="2"/>
                  </a:cubicBezTo>
                  <a:cubicBezTo>
                    <a:pt x="2" y="3"/>
                    <a:pt x="2" y="3"/>
                    <a:pt x="2" y="3"/>
                  </a:cubicBezTo>
                  <a:cubicBezTo>
                    <a:pt x="1" y="4"/>
                    <a:pt x="1" y="4"/>
                    <a:pt x="1" y="5"/>
                  </a:cubicBezTo>
                  <a:cubicBezTo>
                    <a:pt x="0" y="5"/>
                    <a:pt x="0" y="5"/>
                    <a:pt x="0" y="5"/>
                  </a:cubicBezTo>
                  <a:cubicBezTo>
                    <a:pt x="0" y="6"/>
                    <a:pt x="0" y="6"/>
                    <a:pt x="0" y="6"/>
                  </a:cubicBezTo>
                  <a:cubicBezTo>
                    <a:pt x="1" y="6"/>
                    <a:pt x="1" y="6"/>
                    <a:pt x="1" y="6"/>
                  </a:cubicBezTo>
                  <a:cubicBezTo>
                    <a:pt x="1" y="7"/>
                    <a:pt x="1" y="8"/>
                    <a:pt x="2" y="8"/>
                  </a:cubicBezTo>
                  <a:cubicBezTo>
                    <a:pt x="1" y="9"/>
                    <a:pt x="1" y="9"/>
                    <a:pt x="1" y="9"/>
                  </a:cubicBezTo>
                  <a:cubicBezTo>
                    <a:pt x="2" y="10"/>
                    <a:pt x="2" y="10"/>
                    <a:pt x="2" y="10"/>
                  </a:cubicBezTo>
                  <a:cubicBezTo>
                    <a:pt x="3" y="9"/>
                    <a:pt x="3" y="9"/>
                    <a:pt x="3" y="9"/>
                  </a:cubicBezTo>
                  <a:cubicBezTo>
                    <a:pt x="3" y="10"/>
                    <a:pt x="4" y="10"/>
                    <a:pt x="5" y="10"/>
                  </a:cubicBezTo>
                  <a:cubicBezTo>
                    <a:pt x="5" y="11"/>
                    <a:pt x="5" y="11"/>
                    <a:pt x="5" y="11"/>
                  </a:cubicBezTo>
                  <a:cubicBezTo>
                    <a:pt x="6" y="11"/>
                    <a:pt x="6" y="11"/>
                    <a:pt x="6" y="11"/>
                  </a:cubicBezTo>
                  <a:cubicBezTo>
                    <a:pt x="6" y="10"/>
                    <a:pt x="6" y="10"/>
                    <a:pt x="6" y="10"/>
                  </a:cubicBezTo>
                  <a:cubicBezTo>
                    <a:pt x="7" y="10"/>
                    <a:pt x="7" y="10"/>
                    <a:pt x="8" y="9"/>
                  </a:cubicBezTo>
                  <a:cubicBezTo>
                    <a:pt x="9" y="10"/>
                    <a:pt x="9" y="10"/>
                    <a:pt x="9" y="10"/>
                  </a:cubicBezTo>
                  <a:cubicBezTo>
                    <a:pt x="9" y="9"/>
                    <a:pt x="9" y="9"/>
                    <a:pt x="9" y="9"/>
                  </a:cubicBezTo>
                  <a:cubicBezTo>
                    <a:pt x="9" y="8"/>
                    <a:pt x="9" y="8"/>
                    <a:pt x="9" y="8"/>
                  </a:cubicBezTo>
                  <a:cubicBezTo>
                    <a:pt x="9" y="8"/>
                    <a:pt x="9" y="7"/>
                    <a:pt x="9" y="6"/>
                  </a:cubicBezTo>
                  <a:lnTo>
                    <a:pt x="11" y="6"/>
                  </a:lnTo>
                  <a:close/>
                  <a:moveTo>
                    <a:pt x="8" y="6"/>
                  </a:moveTo>
                  <a:cubicBezTo>
                    <a:pt x="8" y="7"/>
                    <a:pt x="7" y="9"/>
                    <a:pt x="5" y="9"/>
                  </a:cubicBezTo>
                  <a:cubicBezTo>
                    <a:pt x="3" y="9"/>
                    <a:pt x="2" y="7"/>
                    <a:pt x="2" y="6"/>
                  </a:cubicBezTo>
                  <a:cubicBezTo>
                    <a:pt x="2" y="4"/>
                    <a:pt x="3" y="2"/>
                    <a:pt x="5" y="2"/>
                  </a:cubicBezTo>
                  <a:cubicBezTo>
                    <a:pt x="7" y="2"/>
                    <a:pt x="8" y="4"/>
                    <a:pt x="8"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40">
              <a:extLst>
                <a:ext uri="{FF2B5EF4-FFF2-40B4-BE49-F238E27FC236}">
                  <a16:creationId xmlns:a16="http://schemas.microsoft.com/office/drawing/2014/main" id="{41A39700-DF42-4898-B139-903F6C92F5D3}"/>
                </a:ext>
              </a:extLst>
            </p:cNvPr>
            <p:cNvSpPr>
              <a:spLocks noEditPoints="1"/>
            </p:cNvSpPr>
            <p:nvPr/>
          </p:nvSpPr>
          <p:spPr bwMode="auto">
            <a:xfrm>
              <a:off x="3792538" y="3544888"/>
              <a:ext cx="34925" cy="28575"/>
            </a:xfrm>
            <a:custGeom>
              <a:avLst/>
              <a:gdLst/>
              <a:ahLst/>
              <a:cxnLst>
                <a:cxn ang="0">
                  <a:pos x="6" y="3"/>
                </a:cxn>
                <a:cxn ang="0">
                  <a:pos x="6" y="2"/>
                </a:cxn>
                <a:cxn ang="0">
                  <a:pos x="5" y="2"/>
                </a:cxn>
                <a:cxn ang="0">
                  <a:pos x="5" y="1"/>
                </a:cxn>
                <a:cxn ang="0">
                  <a:pos x="5" y="1"/>
                </a:cxn>
                <a:cxn ang="0">
                  <a:pos x="5" y="0"/>
                </a:cxn>
                <a:cxn ang="0">
                  <a:pos x="4" y="1"/>
                </a:cxn>
                <a:cxn ang="0">
                  <a:pos x="3" y="0"/>
                </a:cxn>
                <a:cxn ang="0">
                  <a:pos x="3" y="0"/>
                </a:cxn>
                <a:cxn ang="0">
                  <a:pos x="3" y="0"/>
                </a:cxn>
                <a:cxn ang="0">
                  <a:pos x="3" y="0"/>
                </a:cxn>
                <a:cxn ang="0">
                  <a:pos x="2" y="1"/>
                </a:cxn>
                <a:cxn ang="0">
                  <a:pos x="1" y="0"/>
                </a:cxn>
                <a:cxn ang="0">
                  <a:pos x="1" y="1"/>
                </a:cxn>
                <a:cxn ang="0">
                  <a:pos x="1" y="1"/>
                </a:cxn>
                <a:cxn ang="0">
                  <a:pos x="1" y="2"/>
                </a:cxn>
                <a:cxn ang="0">
                  <a:pos x="0" y="2"/>
                </a:cxn>
                <a:cxn ang="0">
                  <a:pos x="0" y="3"/>
                </a:cxn>
                <a:cxn ang="0">
                  <a:pos x="1" y="3"/>
                </a:cxn>
                <a:cxn ang="0">
                  <a:pos x="1" y="4"/>
                </a:cxn>
                <a:cxn ang="0">
                  <a:pos x="1" y="4"/>
                </a:cxn>
                <a:cxn ang="0">
                  <a:pos x="1" y="4"/>
                </a:cxn>
                <a:cxn ang="0">
                  <a:pos x="2" y="4"/>
                </a:cxn>
                <a:cxn ang="0">
                  <a:pos x="3" y="4"/>
                </a:cxn>
                <a:cxn ang="0">
                  <a:pos x="3" y="5"/>
                </a:cxn>
                <a:cxn ang="0">
                  <a:pos x="3" y="5"/>
                </a:cxn>
                <a:cxn ang="0">
                  <a:pos x="3" y="4"/>
                </a:cxn>
                <a:cxn ang="0">
                  <a:pos x="4" y="4"/>
                </a:cxn>
                <a:cxn ang="0">
                  <a:pos x="5" y="4"/>
                </a:cxn>
                <a:cxn ang="0">
                  <a:pos x="5" y="4"/>
                </a:cxn>
                <a:cxn ang="0">
                  <a:pos x="5" y="4"/>
                </a:cxn>
                <a:cxn ang="0">
                  <a:pos x="5" y="3"/>
                </a:cxn>
                <a:cxn ang="0">
                  <a:pos x="6" y="3"/>
                </a:cxn>
                <a:cxn ang="0">
                  <a:pos x="5" y="2"/>
                </a:cxn>
                <a:cxn ang="0">
                  <a:pos x="3" y="4"/>
                </a:cxn>
                <a:cxn ang="0">
                  <a:pos x="1" y="2"/>
                </a:cxn>
                <a:cxn ang="0">
                  <a:pos x="3" y="1"/>
                </a:cxn>
                <a:cxn ang="0">
                  <a:pos x="5" y="2"/>
                </a:cxn>
              </a:cxnLst>
              <a:rect l="0" t="0" r="r" b="b"/>
              <a:pathLst>
                <a:path w="6" h="5">
                  <a:moveTo>
                    <a:pt x="6" y="3"/>
                  </a:moveTo>
                  <a:cubicBezTo>
                    <a:pt x="6" y="2"/>
                    <a:pt x="6" y="2"/>
                    <a:pt x="6" y="2"/>
                  </a:cubicBezTo>
                  <a:cubicBezTo>
                    <a:pt x="5" y="2"/>
                    <a:pt x="5" y="2"/>
                    <a:pt x="5" y="2"/>
                  </a:cubicBezTo>
                  <a:cubicBezTo>
                    <a:pt x="5" y="2"/>
                    <a:pt x="5" y="1"/>
                    <a:pt x="5" y="1"/>
                  </a:cubicBezTo>
                  <a:cubicBezTo>
                    <a:pt x="5" y="1"/>
                    <a:pt x="5" y="1"/>
                    <a:pt x="5" y="1"/>
                  </a:cubicBezTo>
                  <a:cubicBezTo>
                    <a:pt x="5" y="0"/>
                    <a:pt x="5" y="0"/>
                    <a:pt x="5" y="0"/>
                  </a:cubicBezTo>
                  <a:cubicBezTo>
                    <a:pt x="4" y="1"/>
                    <a:pt x="4" y="1"/>
                    <a:pt x="4" y="1"/>
                  </a:cubicBezTo>
                  <a:cubicBezTo>
                    <a:pt x="4" y="0"/>
                    <a:pt x="4" y="0"/>
                    <a:pt x="3" y="0"/>
                  </a:cubicBezTo>
                  <a:cubicBezTo>
                    <a:pt x="3" y="0"/>
                    <a:pt x="3" y="0"/>
                    <a:pt x="3" y="0"/>
                  </a:cubicBezTo>
                  <a:cubicBezTo>
                    <a:pt x="3" y="0"/>
                    <a:pt x="3" y="0"/>
                    <a:pt x="3" y="0"/>
                  </a:cubicBezTo>
                  <a:cubicBezTo>
                    <a:pt x="3" y="0"/>
                    <a:pt x="3" y="0"/>
                    <a:pt x="3" y="0"/>
                  </a:cubicBezTo>
                  <a:cubicBezTo>
                    <a:pt x="2" y="0"/>
                    <a:pt x="2" y="0"/>
                    <a:pt x="2" y="1"/>
                  </a:cubicBezTo>
                  <a:cubicBezTo>
                    <a:pt x="1" y="0"/>
                    <a:pt x="1" y="0"/>
                    <a:pt x="1" y="0"/>
                  </a:cubicBezTo>
                  <a:cubicBezTo>
                    <a:pt x="1" y="1"/>
                    <a:pt x="1" y="1"/>
                    <a:pt x="1" y="1"/>
                  </a:cubicBezTo>
                  <a:cubicBezTo>
                    <a:pt x="1" y="1"/>
                    <a:pt x="1" y="1"/>
                    <a:pt x="1" y="1"/>
                  </a:cubicBezTo>
                  <a:cubicBezTo>
                    <a:pt x="1" y="1"/>
                    <a:pt x="1" y="2"/>
                    <a:pt x="1" y="2"/>
                  </a:cubicBezTo>
                  <a:cubicBezTo>
                    <a:pt x="0" y="2"/>
                    <a:pt x="0" y="2"/>
                    <a:pt x="0" y="2"/>
                  </a:cubicBezTo>
                  <a:cubicBezTo>
                    <a:pt x="0" y="3"/>
                    <a:pt x="0" y="3"/>
                    <a:pt x="0" y="3"/>
                  </a:cubicBezTo>
                  <a:cubicBezTo>
                    <a:pt x="1" y="3"/>
                    <a:pt x="1" y="3"/>
                    <a:pt x="1" y="3"/>
                  </a:cubicBezTo>
                  <a:cubicBezTo>
                    <a:pt x="1" y="3"/>
                    <a:pt x="1" y="3"/>
                    <a:pt x="1" y="4"/>
                  </a:cubicBezTo>
                  <a:cubicBezTo>
                    <a:pt x="1" y="4"/>
                    <a:pt x="1" y="4"/>
                    <a:pt x="1" y="4"/>
                  </a:cubicBezTo>
                  <a:cubicBezTo>
                    <a:pt x="1" y="4"/>
                    <a:pt x="1" y="4"/>
                    <a:pt x="1" y="4"/>
                  </a:cubicBezTo>
                  <a:cubicBezTo>
                    <a:pt x="2" y="4"/>
                    <a:pt x="2" y="4"/>
                    <a:pt x="2" y="4"/>
                  </a:cubicBezTo>
                  <a:cubicBezTo>
                    <a:pt x="2" y="4"/>
                    <a:pt x="2" y="4"/>
                    <a:pt x="3" y="4"/>
                  </a:cubicBezTo>
                  <a:cubicBezTo>
                    <a:pt x="3" y="5"/>
                    <a:pt x="3" y="5"/>
                    <a:pt x="3" y="5"/>
                  </a:cubicBezTo>
                  <a:cubicBezTo>
                    <a:pt x="3" y="5"/>
                    <a:pt x="3" y="5"/>
                    <a:pt x="3" y="5"/>
                  </a:cubicBezTo>
                  <a:cubicBezTo>
                    <a:pt x="3" y="4"/>
                    <a:pt x="3" y="4"/>
                    <a:pt x="3" y="4"/>
                  </a:cubicBezTo>
                  <a:cubicBezTo>
                    <a:pt x="4" y="4"/>
                    <a:pt x="4" y="4"/>
                    <a:pt x="4" y="4"/>
                  </a:cubicBezTo>
                  <a:cubicBezTo>
                    <a:pt x="5" y="4"/>
                    <a:pt x="5" y="4"/>
                    <a:pt x="5" y="4"/>
                  </a:cubicBezTo>
                  <a:cubicBezTo>
                    <a:pt x="5" y="4"/>
                    <a:pt x="5" y="4"/>
                    <a:pt x="5" y="4"/>
                  </a:cubicBezTo>
                  <a:cubicBezTo>
                    <a:pt x="5" y="4"/>
                    <a:pt x="5" y="4"/>
                    <a:pt x="5" y="4"/>
                  </a:cubicBezTo>
                  <a:cubicBezTo>
                    <a:pt x="5" y="3"/>
                    <a:pt x="5" y="3"/>
                    <a:pt x="5" y="3"/>
                  </a:cubicBezTo>
                  <a:lnTo>
                    <a:pt x="6" y="3"/>
                  </a:lnTo>
                  <a:close/>
                  <a:moveTo>
                    <a:pt x="5" y="2"/>
                  </a:moveTo>
                  <a:cubicBezTo>
                    <a:pt x="5" y="3"/>
                    <a:pt x="4" y="4"/>
                    <a:pt x="3" y="4"/>
                  </a:cubicBezTo>
                  <a:cubicBezTo>
                    <a:pt x="2" y="4"/>
                    <a:pt x="1" y="3"/>
                    <a:pt x="1" y="2"/>
                  </a:cubicBezTo>
                  <a:cubicBezTo>
                    <a:pt x="1" y="1"/>
                    <a:pt x="2" y="1"/>
                    <a:pt x="3" y="1"/>
                  </a:cubicBezTo>
                  <a:cubicBezTo>
                    <a:pt x="4" y="1"/>
                    <a:pt x="5" y="1"/>
                    <a:pt x="5"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41">
              <a:extLst>
                <a:ext uri="{FF2B5EF4-FFF2-40B4-BE49-F238E27FC236}">
                  <a16:creationId xmlns:a16="http://schemas.microsoft.com/office/drawing/2014/main" id="{2CFA50DB-A9BF-4A72-A408-D4C14FACAA82}"/>
                </a:ext>
              </a:extLst>
            </p:cNvPr>
            <p:cNvSpPr>
              <a:spLocks noEditPoints="1"/>
            </p:cNvSpPr>
            <p:nvPr/>
          </p:nvSpPr>
          <p:spPr bwMode="auto">
            <a:xfrm>
              <a:off x="3786188" y="3497263"/>
              <a:ext cx="41275" cy="41275"/>
            </a:xfrm>
            <a:custGeom>
              <a:avLst/>
              <a:gdLst/>
              <a:ahLst/>
              <a:cxnLst>
                <a:cxn ang="0">
                  <a:pos x="7" y="4"/>
                </a:cxn>
                <a:cxn ang="0">
                  <a:pos x="7" y="3"/>
                </a:cxn>
                <a:cxn ang="0">
                  <a:pos x="6" y="3"/>
                </a:cxn>
                <a:cxn ang="0">
                  <a:pos x="6" y="2"/>
                </a:cxn>
                <a:cxn ang="0">
                  <a:pos x="6" y="1"/>
                </a:cxn>
                <a:cxn ang="0">
                  <a:pos x="5" y="1"/>
                </a:cxn>
                <a:cxn ang="0">
                  <a:pos x="5" y="1"/>
                </a:cxn>
                <a:cxn ang="0">
                  <a:pos x="4" y="1"/>
                </a:cxn>
                <a:cxn ang="0">
                  <a:pos x="4" y="0"/>
                </a:cxn>
                <a:cxn ang="0">
                  <a:pos x="3" y="0"/>
                </a:cxn>
                <a:cxn ang="0">
                  <a:pos x="3" y="1"/>
                </a:cxn>
                <a:cxn ang="0">
                  <a:pos x="1" y="1"/>
                </a:cxn>
                <a:cxn ang="0">
                  <a:pos x="1" y="1"/>
                </a:cxn>
                <a:cxn ang="0">
                  <a:pos x="0" y="1"/>
                </a:cxn>
                <a:cxn ang="0">
                  <a:pos x="1" y="2"/>
                </a:cxn>
                <a:cxn ang="0">
                  <a:pos x="0" y="3"/>
                </a:cxn>
                <a:cxn ang="0">
                  <a:pos x="0" y="3"/>
                </a:cxn>
                <a:cxn ang="0">
                  <a:pos x="0" y="4"/>
                </a:cxn>
                <a:cxn ang="0">
                  <a:pos x="0" y="4"/>
                </a:cxn>
                <a:cxn ang="0">
                  <a:pos x="1" y="5"/>
                </a:cxn>
                <a:cxn ang="0">
                  <a:pos x="0" y="6"/>
                </a:cxn>
                <a:cxn ang="0">
                  <a:pos x="1" y="6"/>
                </a:cxn>
                <a:cxn ang="0">
                  <a:pos x="1" y="6"/>
                </a:cxn>
                <a:cxn ang="0">
                  <a:pos x="3" y="6"/>
                </a:cxn>
                <a:cxn ang="0">
                  <a:pos x="3" y="7"/>
                </a:cxn>
                <a:cxn ang="0">
                  <a:pos x="4" y="7"/>
                </a:cxn>
                <a:cxn ang="0">
                  <a:pos x="4" y="6"/>
                </a:cxn>
                <a:cxn ang="0">
                  <a:pos x="5" y="6"/>
                </a:cxn>
                <a:cxn ang="0">
                  <a:pos x="5" y="6"/>
                </a:cxn>
                <a:cxn ang="0">
                  <a:pos x="6" y="6"/>
                </a:cxn>
                <a:cxn ang="0">
                  <a:pos x="6" y="5"/>
                </a:cxn>
                <a:cxn ang="0">
                  <a:pos x="6" y="4"/>
                </a:cxn>
                <a:cxn ang="0">
                  <a:pos x="7" y="4"/>
                </a:cxn>
                <a:cxn ang="0">
                  <a:pos x="5" y="4"/>
                </a:cxn>
                <a:cxn ang="0">
                  <a:pos x="3" y="6"/>
                </a:cxn>
                <a:cxn ang="0">
                  <a:pos x="1" y="4"/>
                </a:cxn>
                <a:cxn ang="0">
                  <a:pos x="3" y="1"/>
                </a:cxn>
                <a:cxn ang="0">
                  <a:pos x="5" y="4"/>
                </a:cxn>
              </a:cxnLst>
              <a:rect l="0" t="0" r="r" b="b"/>
              <a:pathLst>
                <a:path w="7" h="7">
                  <a:moveTo>
                    <a:pt x="7" y="4"/>
                  </a:moveTo>
                  <a:cubicBezTo>
                    <a:pt x="7" y="3"/>
                    <a:pt x="7" y="3"/>
                    <a:pt x="7" y="3"/>
                  </a:cubicBezTo>
                  <a:cubicBezTo>
                    <a:pt x="6" y="3"/>
                    <a:pt x="6" y="3"/>
                    <a:pt x="6" y="3"/>
                  </a:cubicBezTo>
                  <a:cubicBezTo>
                    <a:pt x="6" y="3"/>
                    <a:pt x="6" y="2"/>
                    <a:pt x="6" y="2"/>
                  </a:cubicBezTo>
                  <a:cubicBezTo>
                    <a:pt x="6" y="1"/>
                    <a:pt x="6" y="1"/>
                    <a:pt x="6" y="1"/>
                  </a:cubicBezTo>
                  <a:cubicBezTo>
                    <a:pt x="5" y="1"/>
                    <a:pt x="5" y="1"/>
                    <a:pt x="5" y="1"/>
                  </a:cubicBezTo>
                  <a:cubicBezTo>
                    <a:pt x="5" y="1"/>
                    <a:pt x="5" y="1"/>
                    <a:pt x="5" y="1"/>
                  </a:cubicBezTo>
                  <a:cubicBezTo>
                    <a:pt x="5" y="1"/>
                    <a:pt x="4" y="1"/>
                    <a:pt x="4" y="1"/>
                  </a:cubicBezTo>
                  <a:cubicBezTo>
                    <a:pt x="4" y="0"/>
                    <a:pt x="4" y="0"/>
                    <a:pt x="4" y="0"/>
                  </a:cubicBezTo>
                  <a:cubicBezTo>
                    <a:pt x="3" y="0"/>
                    <a:pt x="3" y="0"/>
                    <a:pt x="3" y="0"/>
                  </a:cubicBezTo>
                  <a:cubicBezTo>
                    <a:pt x="3" y="1"/>
                    <a:pt x="3" y="1"/>
                    <a:pt x="3" y="1"/>
                  </a:cubicBezTo>
                  <a:cubicBezTo>
                    <a:pt x="2" y="1"/>
                    <a:pt x="2" y="1"/>
                    <a:pt x="1" y="1"/>
                  </a:cubicBezTo>
                  <a:cubicBezTo>
                    <a:pt x="1" y="1"/>
                    <a:pt x="1" y="1"/>
                    <a:pt x="1" y="1"/>
                  </a:cubicBezTo>
                  <a:cubicBezTo>
                    <a:pt x="0" y="1"/>
                    <a:pt x="0" y="1"/>
                    <a:pt x="0" y="1"/>
                  </a:cubicBezTo>
                  <a:cubicBezTo>
                    <a:pt x="1" y="2"/>
                    <a:pt x="1" y="2"/>
                    <a:pt x="1" y="2"/>
                  </a:cubicBezTo>
                  <a:cubicBezTo>
                    <a:pt x="1" y="2"/>
                    <a:pt x="0" y="3"/>
                    <a:pt x="0" y="3"/>
                  </a:cubicBezTo>
                  <a:cubicBezTo>
                    <a:pt x="0" y="3"/>
                    <a:pt x="0" y="3"/>
                    <a:pt x="0" y="3"/>
                  </a:cubicBezTo>
                  <a:cubicBezTo>
                    <a:pt x="0" y="4"/>
                    <a:pt x="0" y="4"/>
                    <a:pt x="0" y="4"/>
                  </a:cubicBezTo>
                  <a:cubicBezTo>
                    <a:pt x="0" y="4"/>
                    <a:pt x="0" y="4"/>
                    <a:pt x="0" y="4"/>
                  </a:cubicBezTo>
                  <a:cubicBezTo>
                    <a:pt x="0" y="4"/>
                    <a:pt x="1" y="5"/>
                    <a:pt x="1" y="5"/>
                  </a:cubicBezTo>
                  <a:cubicBezTo>
                    <a:pt x="0" y="6"/>
                    <a:pt x="0" y="6"/>
                    <a:pt x="0" y="6"/>
                  </a:cubicBezTo>
                  <a:cubicBezTo>
                    <a:pt x="1" y="6"/>
                    <a:pt x="1" y="6"/>
                    <a:pt x="1" y="6"/>
                  </a:cubicBezTo>
                  <a:cubicBezTo>
                    <a:pt x="1" y="6"/>
                    <a:pt x="1" y="6"/>
                    <a:pt x="1" y="6"/>
                  </a:cubicBezTo>
                  <a:cubicBezTo>
                    <a:pt x="2" y="6"/>
                    <a:pt x="2" y="6"/>
                    <a:pt x="3" y="6"/>
                  </a:cubicBezTo>
                  <a:cubicBezTo>
                    <a:pt x="3" y="7"/>
                    <a:pt x="3" y="7"/>
                    <a:pt x="3" y="7"/>
                  </a:cubicBezTo>
                  <a:cubicBezTo>
                    <a:pt x="4" y="7"/>
                    <a:pt x="4" y="7"/>
                    <a:pt x="4" y="7"/>
                  </a:cubicBezTo>
                  <a:cubicBezTo>
                    <a:pt x="4" y="6"/>
                    <a:pt x="4" y="6"/>
                    <a:pt x="4" y="6"/>
                  </a:cubicBezTo>
                  <a:cubicBezTo>
                    <a:pt x="4" y="6"/>
                    <a:pt x="5" y="6"/>
                    <a:pt x="5" y="6"/>
                  </a:cubicBezTo>
                  <a:cubicBezTo>
                    <a:pt x="5" y="6"/>
                    <a:pt x="5" y="6"/>
                    <a:pt x="5" y="6"/>
                  </a:cubicBezTo>
                  <a:cubicBezTo>
                    <a:pt x="6" y="6"/>
                    <a:pt x="6" y="6"/>
                    <a:pt x="6" y="6"/>
                  </a:cubicBezTo>
                  <a:cubicBezTo>
                    <a:pt x="6" y="5"/>
                    <a:pt x="6" y="5"/>
                    <a:pt x="6" y="5"/>
                  </a:cubicBezTo>
                  <a:cubicBezTo>
                    <a:pt x="6" y="5"/>
                    <a:pt x="6" y="4"/>
                    <a:pt x="6" y="4"/>
                  </a:cubicBezTo>
                  <a:lnTo>
                    <a:pt x="7" y="4"/>
                  </a:lnTo>
                  <a:close/>
                  <a:moveTo>
                    <a:pt x="5" y="4"/>
                  </a:moveTo>
                  <a:cubicBezTo>
                    <a:pt x="5" y="5"/>
                    <a:pt x="4" y="6"/>
                    <a:pt x="3" y="6"/>
                  </a:cubicBezTo>
                  <a:cubicBezTo>
                    <a:pt x="2" y="6"/>
                    <a:pt x="1" y="5"/>
                    <a:pt x="1" y="4"/>
                  </a:cubicBezTo>
                  <a:cubicBezTo>
                    <a:pt x="1" y="2"/>
                    <a:pt x="2" y="1"/>
                    <a:pt x="3" y="1"/>
                  </a:cubicBezTo>
                  <a:cubicBezTo>
                    <a:pt x="4" y="1"/>
                    <a:pt x="5" y="2"/>
                    <a:pt x="5"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F9EFEB60-A4DB-4331-B2DB-9D6F28693776}"/>
              </a:ext>
            </a:extLst>
          </p:cNvPr>
          <p:cNvGrpSpPr/>
          <p:nvPr/>
        </p:nvGrpSpPr>
        <p:grpSpPr>
          <a:xfrm>
            <a:off x="1002134" y="2338229"/>
            <a:ext cx="5032906" cy="452862"/>
            <a:chOff x="1002134" y="2338229"/>
            <a:chExt cx="5032906" cy="452862"/>
          </a:xfrm>
        </p:grpSpPr>
        <p:sp>
          <p:nvSpPr>
            <p:cNvPr id="4" name="Rectangle: Rounded Corners 3">
              <a:extLst>
                <a:ext uri="{FF2B5EF4-FFF2-40B4-BE49-F238E27FC236}">
                  <a16:creationId xmlns:a16="http://schemas.microsoft.com/office/drawing/2014/main" id="{A352B4E5-5683-4E33-AB05-AB0B41B39615}"/>
                </a:ext>
              </a:extLst>
            </p:cNvPr>
            <p:cNvSpPr/>
            <p:nvPr/>
          </p:nvSpPr>
          <p:spPr>
            <a:xfrm>
              <a:off x="1002134" y="2338229"/>
              <a:ext cx="5032906" cy="452862"/>
            </a:xfrm>
            <a:prstGeom prst="roundRect">
              <a:avLst/>
            </a:prstGeom>
            <a:solidFill>
              <a:srgbClr val="FF746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TextBox 22">
              <a:extLst>
                <a:ext uri="{FF2B5EF4-FFF2-40B4-BE49-F238E27FC236}">
                  <a16:creationId xmlns:a16="http://schemas.microsoft.com/office/drawing/2014/main" id="{59B1DF5A-1FFE-4887-95D2-EFECED3EEC87}"/>
                </a:ext>
              </a:extLst>
            </p:cNvPr>
            <p:cNvSpPr txBox="1"/>
            <p:nvPr/>
          </p:nvSpPr>
          <p:spPr>
            <a:xfrm>
              <a:off x="1184760" y="2379994"/>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4" name="TextBox 23">
            <a:extLst>
              <a:ext uri="{FF2B5EF4-FFF2-40B4-BE49-F238E27FC236}">
                <a16:creationId xmlns:a16="http://schemas.microsoft.com/office/drawing/2014/main" id="{B81CEE04-1884-4801-91DE-2B4B2EC5A4EF}"/>
              </a:ext>
            </a:extLst>
          </p:cNvPr>
          <p:cNvSpPr txBox="1"/>
          <p:nvPr/>
        </p:nvSpPr>
        <p:spPr>
          <a:xfrm>
            <a:off x="1002134" y="5129522"/>
            <a:ext cx="5032906" cy="1384995"/>
          </a:xfrm>
          <a:prstGeom prst="rect">
            <a:avLst/>
          </a:prstGeom>
          <a:noFill/>
        </p:spPr>
        <p:txBody>
          <a:bodyPr wrap="square" rtlCol="0">
            <a:spAutoFit/>
          </a:bodyPr>
          <a:lstStyle/>
          <a:p>
            <a:r>
              <a:rPr lang="en-US" sz="1400" dirty="0">
                <a:solidFill>
                  <a:schemeClr val="bg1"/>
                </a:solidFill>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a:t>
            </a:r>
          </a:p>
        </p:txBody>
      </p:sp>
      <p:grpSp>
        <p:nvGrpSpPr>
          <p:cNvPr id="28" name="Group 27">
            <a:extLst>
              <a:ext uri="{FF2B5EF4-FFF2-40B4-BE49-F238E27FC236}">
                <a16:creationId xmlns:a16="http://schemas.microsoft.com/office/drawing/2014/main" id="{F2D1F5FB-B1E6-4C71-9AE8-6ECD4F172100}"/>
              </a:ext>
            </a:extLst>
          </p:cNvPr>
          <p:cNvGrpSpPr/>
          <p:nvPr/>
        </p:nvGrpSpPr>
        <p:grpSpPr>
          <a:xfrm>
            <a:off x="1002134" y="4509802"/>
            <a:ext cx="5032906" cy="452862"/>
            <a:chOff x="1002134" y="4509802"/>
            <a:chExt cx="5032906" cy="452862"/>
          </a:xfrm>
        </p:grpSpPr>
        <p:sp>
          <p:nvSpPr>
            <p:cNvPr id="25" name="Rectangle: Rounded Corners 24">
              <a:extLst>
                <a:ext uri="{FF2B5EF4-FFF2-40B4-BE49-F238E27FC236}">
                  <a16:creationId xmlns:a16="http://schemas.microsoft.com/office/drawing/2014/main" id="{034D10C9-6AE4-41EA-B29F-3D8C43C79420}"/>
                </a:ext>
              </a:extLst>
            </p:cNvPr>
            <p:cNvSpPr/>
            <p:nvPr/>
          </p:nvSpPr>
          <p:spPr>
            <a:xfrm>
              <a:off x="1002134" y="4509802"/>
              <a:ext cx="5032906" cy="452862"/>
            </a:xfrm>
            <a:prstGeom prst="roundRect">
              <a:avLst/>
            </a:prstGeom>
            <a:solidFill>
              <a:srgbClr val="4CC8EC"/>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TextBox 25">
              <a:extLst>
                <a:ext uri="{FF2B5EF4-FFF2-40B4-BE49-F238E27FC236}">
                  <a16:creationId xmlns:a16="http://schemas.microsoft.com/office/drawing/2014/main" id="{C83EFBB4-8493-43F1-AD0E-F42A8954D279}"/>
                </a:ext>
              </a:extLst>
            </p:cNvPr>
            <p:cNvSpPr txBox="1"/>
            <p:nvPr/>
          </p:nvSpPr>
          <p:spPr>
            <a:xfrm>
              <a:off x="1184760" y="4551567"/>
              <a:ext cx="2649002"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Tree>
    <p:extLst>
      <p:ext uri="{BB962C8B-B14F-4D97-AF65-F5344CB8AC3E}">
        <p14:creationId xmlns:p14="http://schemas.microsoft.com/office/powerpoint/2010/main" val="380092755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27"/>
                                        </p:tgtEl>
                                        <p:attrNameLst>
                                          <p:attrName>style.visibility</p:attrName>
                                        </p:attrNameLst>
                                      </p:cBhvr>
                                      <p:to>
                                        <p:strVal val="visible"/>
                                      </p:to>
                                    </p:set>
                                    <p:animEffect transition="in" filter="fade">
                                      <p:cBhvr>
                                        <p:cTn id="11" dur="1000"/>
                                        <p:tgtEl>
                                          <p:spTgt spid="27"/>
                                        </p:tgtEl>
                                      </p:cBhvr>
                                    </p:animEffect>
                                    <p:anim calcmode="lin" valueType="num">
                                      <p:cBhvr>
                                        <p:cTn id="12" dur="1000" fill="hold"/>
                                        <p:tgtEl>
                                          <p:spTgt spid="27"/>
                                        </p:tgtEl>
                                        <p:attrNameLst>
                                          <p:attrName>ppt_x</p:attrName>
                                        </p:attrNameLst>
                                      </p:cBhvr>
                                      <p:tavLst>
                                        <p:tav tm="0">
                                          <p:val>
                                            <p:strVal val="#ppt_x"/>
                                          </p:val>
                                        </p:tav>
                                        <p:tav tm="100000">
                                          <p:val>
                                            <p:strVal val="#ppt_x"/>
                                          </p:val>
                                        </p:tav>
                                      </p:tavLst>
                                    </p:anim>
                                    <p:anim calcmode="lin" valueType="num">
                                      <p:cBhvr>
                                        <p:cTn id="13" dur="1000" fill="hold"/>
                                        <p:tgtEl>
                                          <p:spTgt spid="27"/>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22" presetClass="entr" presetSubtype="1" fill="hold" grpId="0" nodeType="afterEffect">
                                  <p:stCondLst>
                                    <p:cond delay="0"/>
                                  </p:stCondLst>
                                  <p:childTnLst>
                                    <p:set>
                                      <p:cBhvr>
                                        <p:cTn id="16" dur="1" fill="hold">
                                          <p:stCondLst>
                                            <p:cond delay="0"/>
                                          </p:stCondLst>
                                        </p:cTn>
                                        <p:tgtEl>
                                          <p:spTgt spid="8"/>
                                        </p:tgtEl>
                                        <p:attrNameLst>
                                          <p:attrName>style.visibility</p:attrName>
                                        </p:attrNameLst>
                                      </p:cBhvr>
                                      <p:to>
                                        <p:strVal val="visible"/>
                                      </p:to>
                                    </p:set>
                                    <p:animEffect transition="in" filter="wipe(up)">
                                      <p:cBhvr>
                                        <p:cTn id="17" dur="500"/>
                                        <p:tgtEl>
                                          <p:spTgt spid="8"/>
                                        </p:tgtEl>
                                      </p:cBhvr>
                                    </p:animEffect>
                                  </p:childTnLst>
                                </p:cTn>
                              </p:par>
                            </p:childTnLst>
                          </p:cTn>
                        </p:par>
                        <p:par>
                          <p:cTn id="18" fill="hold">
                            <p:stCondLst>
                              <p:cond delay="2000"/>
                            </p:stCondLst>
                            <p:childTnLst>
                              <p:par>
                                <p:cTn id="19" presetID="22" presetClass="entr" presetSubtype="4" fill="hold" grpId="0" nodeType="afterEffect">
                                  <p:stCondLst>
                                    <p:cond delay="0"/>
                                  </p:stCondLst>
                                  <p:childTnLst>
                                    <p:set>
                                      <p:cBhvr>
                                        <p:cTn id="20" dur="1" fill="hold">
                                          <p:stCondLst>
                                            <p:cond delay="0"/>
                                          </p:stCondLst>
                                        </p:cTn>
                                        <p:tgtEl>
                                          <p:spTgt spid="2"/>
                                        </p:tgtEl>
                                        <p:attrNameLst>
                                          <p:attrName>style.visibility</p:attrName>
                                        </p:attrNameLst>
                                      </p:cBhvr>
                                      <p:to>
                                        <p:strVal val="visible"/>
                                      </p:to>
                                    </p:set>
                                    <p:animEffect transition="in" filter="wipe(down)">
                                      <p:cBhvr>
                                        <p:cTn id="21" dur="500"/>
                                        <p:tgtEl>
                                          <p:spTgt spid="2"/>
                                        </p:tgtEl>
                                      </p:cBhvr>
                                    </p:animEffect>
                                  </p:childTnLst>
                                </p:cTn>
                              </p:par>
                              <p:par>
                                <p:cTn id="22" presetID="22" presetClass="entr" presetSubtype="4" fill="hold" grpId="0" nodeType="withEffect">
                                  <p:stCondLst>
                                    <p:cond delay="250"/>
                                  </p:stCondLst>
                                  <p:childTnLst>
                                    <p:set>
                                      <p:cBhvr>
                                        <p:cTn id="23" dur="1" fill="hold">
                                          <p:stCondLst>
                                            <p:cond delay="0"/>
                                          </p:stCondLst>
                                        </p:cTn>
                                        <p:tgtEl>
                                          <p:spTgt spid="9"/>
                                        </p:tgtEl>
                                        <p:attrNameLst>
                                          <p:attrName>style.visibility</p:attrName>
                                        </p:attrNameLst>
                                      </p:cBhvr>
                                      <p:to>
                                        <p:strVal val="visible"/>
                                      </p:to>
                                    </p:set>
                                    <p:animEffect transition="in" filter="wipe(down)">
                                      <p:cBhvr>
                                        <p:cTn id="24" dur="500"/>
                                        <p:tgtEl>
                                          <p:spTgt spid="9"/>
                                        </p:tgtEl>
                                      </p:cBhvr>
                                    </p:animEffect>
                                  </p:childTnLst>
                                </p:cTn>
                              </p:par>
                            </p:childTnLst>
                          </p:cTn>
                        </p:par>
                        <p:par>
                          <p:cTn id="25" fill="hold">
                            <p:stCondLst>
                              <p:cond delay="2750"/>
                            </p:stCondLst>
                            <p:childTnLst>
                              <p:par>
                                <p:cTn id="26" presetID="53" presetClass="entr" presetSubtype="16" fill="hold" grpId="0" nodeType="afterEffect">
                                  <p:stCondLst>
                                    <p:cond delay="0"/>
                                  </p:stCondLst>
                                  <p:childTnLst>
                                    <p:set>
                                      <p:cBhvr>
                                        <p:cTn id="27" dur="1" fill="hold">
                                          <p:stCondLst>
                                            <p:cond delay="0"/>
                                          </p:stCondLst>
                                        </p:cTn>
                                        <p:tgtEl>
                                          <p:spTgt spid="3"/>
                                        </p:tgtEl>
                                        <p:attrNameLst>
                                          <p:attrName>style.visibility</p:attrName>
                                        </p:attrNameLst>
                                      </p:cBhvr>
                                      <p:to>
                                        <p:strVal val="visible"/>
                                      </p:to>
                                    </p:set>
                                    <p:anim calcmode="lin" valueType="num">
                                      <p:cBhvr>
                                        <p:cTn id="28" dur="500" fill="hold"/>
                                        <p:tgtEl>
                                          <p:spTgt spid="3"/>
                                        </p:tgtEl>
                                        <p:attrNameLst>
                                          <p:attrName>ppt_w</p:attrName>
                                        </p:attrNameLst>
                                      </p:cBhvr>
                                      <p:tavLst>
                                        <p:tav tm="0">
                                          <p:val>
                                            <p:fltVal val="0"/>
                                          </p:val>
                                        </p:tav>
                                        <p:tav tm="100000">
                                          <p:val>
                                            <p:strVal val="#ppt_w"/>
                                          </p:val>
                                        </p:tav>
                                      </p:tavLst>
                                    </p:anim>
                                    <p:anim calcmode="lin" valueType="num">
                                      <p:cBhvr>
                                        <p:cTn id="29" dur="500" fill="hold"/>
                                        <p:tgtEl>
                                          <p:spTgt spid="3"/>
                                        </p:tgtEl>
                                        <p:attrNameLst>
                                          <p:attrName>ppt_h</p:attrName>
                                        </p:attrNameLst>
                                      </p:cBhvr>
                                      <p:tavLst>
                                        <p:tav tm="0">
                                          <p:val>
                                            <p:fltVal val="0"/>
                                          </p:val>
                                        </p:tav>
                                        <p:tav tm="100000">
                                          <p:val>
                                            <p:strVal val="#ppt_h"/>
                                          </p:val>
                                        </p:tav>
                                      </p:tavLst>
                                    </p:anim>
                                    <p:animEffect transition="in" filter="fade">
                                      <p:cBhvr>
                                        <p:cTn id="30" dur="500"/>
                                        <p:tgtEl>
                                          <p:spTgt spid="3"/>
                                        </p:tgtEl>
                                      </p:cBhvr>
                                    </p:animEffect>
                                  </p:childTnLst>
                                </p:cTn>
                              </p:par>
                              <p:par>
                                <p:cTn id="31" presetID="53" presetClass="entr" presetSubtype="16" fill="hold" nodeType="withEffect">
                                  <p:stCondLst>
                                    <p:cond delay="0"/>
                                  </p:stCondLst>
                                  <p:childTnLst>
                                    <p:set>
                                      <p:cBhvr>
                                        <p:cTn id="32" dur="1" fill="hold">
                                          <p:stCondLst>
                                            <p:cond delay="0"/>
                                          </p:stCondLst>
                                        </p:cTn>
                                        <p:tgtEl>
                                          <p:spTgt spid="15"/>
                                        </p:tgtEl>
                                        <p:attrNameLst>
                                          <p:attrName>style.visibility</p:attrName>
                                        </p:attrNameLst>
                                      </p:cBhvr>
                                      <p:to>
                                        <p:strVal val="visible"/>
                                      </p:to>
                                    </p:set>
                                    <p:anim calcmode="lin" valueType="num">
                                      <p:cBhvr>
                                        <p:cTn id="33" dur="500" fill="hold"/>
                                        <p:tgtEl>
                                          <p:spTgt spid="15"/>
                                        </p:tgtEl>
                                        <p:attrNameLst>
                                          <p:attrName>ppt_w</p:attrName>
                                        </p:attrNameLst>
                                      </p:cBhvr>
                                      <p:tavLst>
                                        <p:tav tm="0">
                                          <p:val>
                                            <p:fltVal val="0"/>
                                          </p:val>
                                        </p:tav>
                                        <p:tav tm="100000">
                                          <p:val>
                                            <p:strVal val="#ppt_w"/>
                                          </p:val>
                                        </p:tav>
                                      </p:tavLst>
                                    </p:anim>
                                    <p:anim calcmode="lin" valueType="num">
                                      <p:cBhvr>
                                        <p:cTn id="34" dur="500" fill="hold"/>
                                        <p:tgtEl>
                                          <p:spTgt spid="15"/>
                                        </p:tgtEl>
                                        <p:attrNameLst>
                                          <p:attrName>ppt_h</p:attrName>
                                        </p:attrNameLst>
                                      </p:cBhvr>
                                      <p:tavLst>
                                        <p:tav tm="0">
                                          <p:val>
                                            <p:fltVal val="0"/>
                                          </p:val>
                                        </p:tav>
                                        <p:tav tm="100000">
                                          <p:val>
                                            <p:strVal val="#ppt_h"/>
                                          </p:val>
                                        </p:tav>
                                      </p:tavLst>
                                    </p:anim>
                                    <p:animEffect transition="in" filter="fade">
                                      <p:cBhvr>
                                        <p:cTn id="35" dur="500"/>
                                        <p:tgtEl>
                                          <p:spTgt spid="15"/>
                                        </p:tgtEl>
                                      </p:cBhvr>
                                    </p:animEffect>
                                  </p:childTnLst>
                                </p:cTn>
                              </p:par>
                            </p:childTnLst>
                          </p:cTn>
                        </p:par>
                        <p:par>
                          <p:cTn id="36" fill="hold">
                            <p:stCondLst>
                              <p:cond delay="3250"/>
                            </p:stCondLst>
                            <p:childTnLst>
                              <p:par>
                                <p:cTn id="37" presetID="42" presetClass="entr" presetSubtype="0"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fade">
                                      <p:cBhvr>
                                        <p:cTn id="39" dur="1000"/>
                                        <p:tgtEl>
                                          <p:spTgt spid="28"/>
                                        </p:tgtEl>
                                      </p:cBhvr>
                                    </p:animEffect>
                                    <p:anim calcmode="lin" valueType="num">
                                      <p:cBhvr>
                                        <p:cTn id="40" dur="1000" fill="hold"/>
                                        <p:tgtEl>
                                          <p:spTgt spid="28"/>
                                        </p:tgtEl>
                                        <p:attrNameLst>
                                          <p:attrName>ppt_x</p:attrName>
                                        </p:attrNameLst>
                                      </p:cBhvr>
                                      <p:tavLst>
                                        <p:tav tm="0">
                                          <p:val>
                                            <p:strVal val="#ppt_x"/>
                                          </p:val>
                                        </p:tav>
                                        <p:tav tm="100000">
                                          <p:val>
                                            <p:strVal val="#ppt_x"/>
                                          </p:val>
                                        </p:tav>
                                      </p:tavLst>
                                    </p:anim>
                                    <p:anim calcmode="lin" valueType="num">
                                      <p:cBhvr>
                                        <p:cTn id="41" dur="1000" fill="hold"/>
                                        <p:tgtEl>
                                          <p:spTgt spid="28"/>
                                        </p:tgtEl>
                                        <p:attrNameLst>
                                          <p:attrName>ppt_y</p:attrName>
                                        </p:attrNameLst>
                                      </p:cBhvr>
                                      <p:tavLst>
                                        <p:tav tm="0">
                                          <p:val>
                                            <p:strVal val="#ppt_y+.1"/>
                                          </p:val>
                                        </p:tav>
                                        <p:tav tm="100000">
                                          <p:val>
                                            <p:strVal val="#ppt_y"/>
                                          </p:val>
                                        </p:tav>
                                      </p:tavLst>
                                    </p:anim>
                                  </p:childTnLst>
                                </p:cTn>
                              </p:par>
                            </p:childTnLst>
                          </p:cTn>
                        </p:par>
                        <p:par>
                          <p:cTn id="42" fill="hold">
                            <p:stCondLst>
                              <p:cond delay="4250"/>
                            </p:stCondLst>
                            <p:childTnLst>
                              <p:par>
                                <p:cTn id="43" presetID="22" presetClass="entr" presetSubtype="1" fill="hold" grpId="0" nodeType="afterEffect">
                                  <p:stCondLst>
                                    <p:cond delay="0"/>
                                  </p:stCondLst>
                                  <p:childTnLst>
                                    <p:set>
                                      <p:cBhvr>
                                        <p:cTn id="44" dur="1" fill="hold">
                                          <p:stCondLst>
                                            <p:cond delay="0"/>
                                          </p:stCondLst>
                                        </p:cTn>
                                        <p:tgtEl>
                                          <p:spTgt spid="24"/>
                                        </p:tgtEl>
                                        <p:attrNameLst>
                                          <p:attrName>style.visibility</p:attrName>
                                        </p:attrNameLst>
                                      </p:cBhvr>
                                      <p:to>
                                        <p:strVal val="visible"/>
                                      </p:to>
                                    </p:set>
                                    <p:animEffect transition="in" filter="wipe(up)">
                                      <p:cBhvr>
                                        <p:cTn id="45" dur="500"/>
                                        <p:tgtEl>
                                          <p:spTgt spid="24"/>
                                        </p:tgtEl>
                                      </p:cBhvr>
                                    </p:animEffect>
                                  </p:childTnLst>
                                </p:cTn>
                              </p:par>
                            </p:childTnLst>
                          </p:cTn>
                        </p:par>
                        <p:par>
                          <p:cTn id="46" fill="hold">
                            <p:stCondLst>
                              <p:cond delay="4750"/>
                            </p:stCondLst>
                            <p:childTnLst>
                              <p:par>
                                <p:cTn id="47" presetID="22" presetClass="entr" presetSubtype="4"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Effect transition="in" filter="wipe(down)">
                                      <p:cBhvr>
                                        <p:cTn id="49" dur="500"/>
                                        <p:tgtEl>
                                          <p:spTgt spid="20"/>
                                        </p:tgtEl>
                                      </p:cBhvr>
                                    </p:animEffect>
                                  </p:childTnLst>
                                </p:cTn>
                              </p:par>
                              <p:par>
                                <p:cTn id="50" presetID="22" presetClass="entr" presetSubtype="4" fill="hold" grpId="0" nodeType="withEffect">
                                  <p:stCondLst>
                                    <p:cond delay="250"/>
                                  </p:stCondLst>
                                  <p:childTnLst>
                                    <p:set>
                                      <p:cBhvr>
                                        <p:cTn id="51" dur="1" fill="hold">
                                          <p:stCondLst>
                                            <p:cond delay="0"/>
                                          </p:stCondLst>
                                        </p:cTn>
                                        <p:tgtEl>
                                          <p:spTgt spid="21"/>
                                        </p:tgtEl>
                                        <p:attrNameLst>
                                          <p:attrName>style.visibility</p:attrName>
                                        </p:attrNameLst>
                                      </p:cBhvr>
                                      <p:to>
                                        <p:strVal val="visible"/>
                                      </p:to>
                                    </p:set>
                                    <p:animEffect transition="in" filter="wipe(down)">
                                      <p:cBhvr>
                                        <p:cTn id="52" dur="500"/>
                                        <p:tgtEl>
                                          <p:spTgt spid="21"/>
                                        </p:tgtEl>
                                      </p:cBhvr>
                                    </p:animEffect>
                                  </p:childTnLst>
                                </p:cTn>
                              </p:par>
                            </p:childTnLst>
                          </p:cTn>
                        </p:par>
                        <p:par>
                          <p:cTn id="53" fill="hold">
                            <p:stCondLst>
                              <p:cond delay="5500"/>
                            </p:stCondLst>
                            <p:childTnLst>
                              <p:par>
                                <p:cTn id="54" presetID="53" presetClass="entr" presetSubtype="16" fill="hold" grpId="0" nodeType="afterEffect">
                                  <p:stCondLst>
                                    <p:cond delay="0"/>
                                  </p:stCondLst>
                                  <p:childTnLst>
                                    <p:set>
                                      <p:cBhvr>
                                        <p:cTn id="55" dur="1" fill="hold">
                                          <p:stCondLst>
                                            <p:cond delay="0"/>
                                          </p:stCondLst>
                                        </p:cTn>
                                        <p:tgtEl>
                                          <p:spTgt spid="22"/>
                                        </p:tgtEl>
                                        <p:attrNameLst>
                                          <p:attrName>style.visibility</p:attrName>
                                        </p:attrNameLst>
                                      </p:cBhvr>
                                      <p:to>
                                        <p:strVal val="visible"/>
                                      </p:to>
                                    </p:set>
                                    <p:anim calcmode="lin" valueType="num">
                                      <p:cBhvr>
                                        <p:cTn id="56" dur="500" fill="hold"/>
                                        <p:tgtEl>
                                          <p:spTgt spid="22"/>
                                        </p:tgtEl>
                                        <p:attrNameLst>
                                          <p:attrName>ppt_w</p:attrName>
                                        </p:attrNameLst>
                                      </p:cBhvr>
                                      <p:tavLst>
                                        <p:tav tm="0">
                                          <p:val>
                                            <p:fltVal val="0"/>
                                          </p:val>
                                        </p:tav>
                                        <p:tav tm="100000">
                                          <p:val>
                                            <p:strVal val="#ppt_w"/>
                                          </p:val>
                                        </p:tav>
                                      </p:tavLst>
                                    </p:anim>
                                    <p:anim calcmode="lin" valueType="num">
                                      <p:cBhvr>
                                        <p:cTn id="57" dur="500" fill="hold"/>
                                        <p:tgtEl>
                                          <p:spTgt spid="22"/>
                                        </p:tgtEl>
                                        <p:attrNameLst>
                                          <p:attrName>ppt_h</p:attrName>
                                        </p:attrNameLst>
                                      </p:cBhvr>
                                      <p:tavLst>
                                        <p:tav tm="0">
                                          <p:val>
                                            <p:fltVal val="0"/>
                                          </p:val>
                                        </p:tav>
                                        <p:tav tm="100000">
                                          <p:val>
                                            <p:strVal val="#ppt_h"/>
                                          </p:val>
                                        </p:tav>
                                      </p:tavLst>
                                    </p:anim>
                                    <p:animEffect transition="in" filter="fade">
                                      <p:cBhvr>
                                        <p:cTn id="58" dur="500"/>
                                        <p:tgtEl>
                                          <p:spTgt spid="22"/>
                                        </p:tgtEl>
                                      </p:cBhvr>
                                    </p:animEffect>
                                  </p:childTnLst>
                                </p:cTn>
                              </p:par>
                              <p:par>
                                <p:cTn id="59" presetID="53" presetClass="entr" presetSubtype="16" fill="hold" nodeType="withEffect">
                                  <p:stCondLst>
                                    <p:cond delay="0"/>
                                  </p:stCondLst>
                                  <p:childTnLst>
                                    <p:set>
                                      <p:cBhvr>
                                        <p:cTn id="60" dur="1" fill="hold">
                                          <p:stCondLst>
                                            <p:cond delay="0"/>
                                          </p:stCondLst>
                                        </p:cTn>
                                        <p:tgtEl>
                                          <p:spTgt spid="10"/>
                                        </p:tgtEl>
                                        <p:attrNameLst>
                                          <p:attrName>style.visibility</p:attrName>
                                        </p:attrNameLst>
                                      </p:cBhvr>
                                      <p:to>
                                        <p:strVal val="visible"/>
                                      </p:to>
                                    </p:set>
                                    <p:anim calcmode="lin" valueType="num">
                                      <p:cBhvr>
                                        <p:cTn id="61" dur="500" fill="hold"/>
                                        <p:tgtEl>
                                          <p:spTgt spid="10"/>
                                        </p:tgtEl>
                                        <p:attrNameLst>
                                          <p:attrName>ppt_w</p:attrName>
                                        </p:attrNameLst>
                                      </p:cBhvr>
                                      <p:tavLst>
                                        <p:tav tm="0">
                                          <p:val>
                                            <p:fltVal val="0"/>
                                          </p:val>
                                        </p:tav>
                                        <p:tav tm="100000">
                                          <p:val>
                                            <p:strVal val="#ppt_w"/>
                                          </p:val>
                                        </p:tav>
                                      </p:tavLst>
                                    </p:anim>
                                    <p:anim calcmode="lin" valueType="num">
                                      <p:cBhvr>
                                        <p:cTn id="62" dur="500" fill="hold"/>
                                        <p:tgtEl>
                                          <p:spTgt spid="10"/>
                                        </p:tgtEl>
                                        <p:attrNameLst>
                                          <p:attrName>ppt_h</p:attrName>
                                        </p:attrNameLst>
                                      </p:cBhvr>
                                      <p:tavLst>
                                        <p:tav tm="0">
                                          <p:val>
                                            <p:fltVal val="0"/>
                                          </p:val>
                                        </p:tav>
                                        <p:tav tm="100000">
                                          <p:val>
                                            <p:strVal val="#ppt_h"/>
                                          </p:val>
                                        </p:tav>
                                      </p:tavLst>
                                    </p:anim>
                                    <p:animEffect transition="in" filter="fade">
                                      <p:cBhvr>
                                        <p:cTn id="63"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2" grpId="0" animBg="1"/>
      <p:bldP spid="9" grpId="0" animBg="1"/>
      <p:bldP spid="3" grpId="0"/>
      <p:bldP spid="20" grpId="0" animBg="1"/>
      <p:bldP spid="21" grpId="0" animBg="1"/>
      <p:bldP spid="22" grpId="0"/>
      <p:bldP spid="24"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E38CF60C-65D0-4C87-88F9-7897805D0312}"/>
              </a:ext>
            </a:extLst>
          </p:cNvPr>
          <p:cNvSpPr/>
          <p:nvPr/>
        </p:nvSpPr>
        <p:spPr>
          <a:xfrm rot="16200000" flipV="1">
            <a:off x="581159" y="4090732"/>
            <a:ext cx="858655" cy="2020966"/>
          </a:xfrm>
          <a:custGeom>
            <a:avLst/>
            <a:gdLst>
              <a:gd name="connsiteX0" fmla="*/ 858655 w 858655"/>
              <a:gd name="connsiteY0" fmla="*/ 2020966 h 2020966"/>
              <a:gd name="connsiteX1" fmla="*/ 858655 w 858655"/>
              <a:gd name="connsiteY1" fmla="*/ 0 h 2020966"/>
              <a:gd name="connsiteX2" fmla="*/ 0 w 858655"/>
              <a:gd name="connsiteY2" fmla="*/ 419301 h 2020966"/>
              <a:gd name="connsiteX3" fmla="*/ 0 w 858655"/>
              <a:gd name="connsiteY3" fmla="*/ 2020966 h 2020966"/>
            </a:gdLst>
            <a:ahLst/>
            <a:cxnLst>
              <a:cxn ang="0">
                <a:pos x="connsiteX0" y="connsiteY0"/>
              </a:cxn>
              <a:cxn ang="0">
                <a:pos x="connsiteX1" y="connsiteY1"/>
              </a:cxn>
              <a:cxn ang="0">
                <a:pos x="connsiteX2" y="connsiteY2"/>
              </a:cxn>
              <a:cxn ang="0">
                <a:pos x="connsiteX3" y="connsiteY3"/>
              </a:cxn>
            </a:cxnLst>
            <a:rect l="l" t="t" r="r" b="b"/>
            <a:pathLst>
              <a:path w="858655" h="2020966">
                <a:moveTo>
                  <a:pt x="858655" y="2020966"/>
                </a:moveTo>
                <a:lnTo>
                  <a:pt x="858655" y="0"/>
                </a:lnTo>
                <a:lnTo>
                  <a:pt x="0" y="419301"/>
                </a:lnTo>
                <a:lnTo>
                  <a:pt x="0" y="2020966"/>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7" name="Freeform: Shape 6">
            <a:extLst>
              <a:ext uri="{FF2B5EF4-FFF2-40B4-BE49-F238E27FC236}">
                <a16:creationId xmlns:a16="http://schemas.microsoft.com/office/drawing/2014/main" id="{061398BC-C27C-4B0A-8127-4D6AEC47B610}"/>
              </a:ext>
            </a:extLst>
          </p:cNvPr>
          <p:cNvSpPr/>
          <p:nvPr/>
        </p:nvSpPr>
        <p:spPr>
          <a:xfrm rot="16200000" flipV="1">
            <a:off x="1678600" y="3378051"/>
            <a:ext cx="1302578" cy="3890252"/>
          </a:xfrm>
          <a:custGeom>
            <a:avLst/>
            <a:gdLst>
              <a:gd name="connsiteX0" fmla="*/ 1302578 w 1302578"/>
              <a:gd name="connsiteY0" fmla="*/ 3258966 h 3890252"/>
              <a:gd name="connsiteX1" fmla="*/ 1302578 w 1302578"/>
              <a:gd name="connsiteY1" fmla="*/ 0 h 3890252"/>
              <a:gd name="connsiteX2" fmla="*/ 0 w 1302578"/>
              <a:gd name="connsiteY2" fmla="*/ 589114 h 3890252"/>
              <a:gd name="connsiteX3" fmla="*/ 0 w 1302578"/>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8" h="3890252">
                <a:moveTo>
                  <a:pt x="1302578" y="3258966"/>
                </a:moveTo>
                <a:lnTo>
                  <a:pt x="1302578" y="0"/>
                </a:lnTo>
                <a:lnTo>
                  <a:pt x="0" y="589114"/>
                </a:lnTo>
                <a:lnTo>
                  <a:pt x="0" y="38902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8" name="Freeform: Shape 7">
            <a:extLst>
              <a:ext uri="{FF2B5EF4-FFF2-40B4-BE49-F238E27FC236}">
                <a16:creationId xmlns:a16="http://schemas.microsoft.com/office/drawing/2014/main" id="{7A2ACC20-0A7A-488E-9E2B-C3D5DE1BEA2A}"/>
              </a:ext>
            </a:extLst>
          </p:cNvPr>
          <p:cNvSpPr/>
          <p:nvPr/>
        </p:nvSpPr>
        <p:spPr>
          <a:xfrm rot="16200000" flipV="1">
            <a:off x="2278184"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9" name="Freeform: Shape 8">
            <a:extLst>
              <a:ext uri="{FF2B5EF4-FFF2-40B4-BE49-F238E27FC236}">
                <a16:creationId xmlns:a16="http://schemas.microsoft.com/office/drawing/2014/main" id="{1B9C5742-2713-431B-8AAF-B542EB8BDBF1}"/>
              </a:ext>
            </a:extLst>
          </p:cNvPr>
          <p:cNvSpPr/>
          <p:nvPr/>
        </p:nvSpPr>
        <p:spPr>
          <a:xfrm rot="16200000" flipV="1">
            <a:off x="3088066" y="3378051"/>
            <a:ext cx="1302577" cy="3890252"/>
          </a:xfrm>
          <a:custGeom>
            <a:avLst/>
            <a:gdLst>
              <a:gd name="connsiteX0" fmla="*/ 1302577 w 1302577"/>
              <a:gd name="connsiteY0" fmla="*/ 3258967 h 3890252"/>
              <a:gd name="connsiteX1" fmla="*/ 1302577 w 1302577"/>
              <a:gd name="connsiteY1" fmla="*/ 0 h 3890252"/>
              <a:gd name="connsiteX2" fmla="*/ 0 w 1302577"/>
              <a:gd name="connsiteY2" fmla="*/ 589114 h 3890252"/>
              <a:gd name="connsiteX3" fmla="*/ 0 w 1302577"/>
              <a:gd name="connsiteY3" fmla="*/ 3890252 h 3890252"/>
            </a:gdLst>
            <a:ahLst/>
            <a:cxnLst>
              <a:cxn ang="0">
                <a:pos x="connsiteX0" y="connsiteY0"/>
              </a:cxn>
              <a:cxn ang="0">
                <a:pos x="connsiteX1" y="connsiteY1"/>
              </a:cxn>
              <a:cxn ang="0">
                <a:pos x="connsiteX2" y="connsiteY2"/>
              </a:cxn>
              <a:cxn ang="0">
                <a:pos x="connsiteX3" y="connsiteY3"/>
              </a:cxn>
            </a:cxnLst>
            <a:rect l="l" t="t" r="r" b="b"/>
            <a:pathLst>
              <a:path w="1302577" h="3890252">
                <a:moveTo>
                  <a:pt x="1302577" y="3258967"/>
                </a:moveTo>
                <a:lnTo>
                  <a:pt x="1302577" y="0"/>
                </a:lnTo>
                <a:lnTo>
                  <a:pt x="0" y="589114"/>
                </a:lnTo>
                <a:lnTo>
                  <a:pt x="0" y="3890252"/>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0" name="Freeform: Shape 9">
            <a:extLst>
              <a:ext uri="{FF2B5EF4-FFF2-40B4-BE49-F238E27FC236}">
                <a16:creationId xmlns:a16="http://schemas.microsoft.com/office/drawing/2014/main" id="{C39984C5-4085-450D-BEE7-E2D9C57DD0B4}"/>
              </a:ext>
            </a:extLst>
          </p:cNvPr>
          <p:cNvSpPr/>
          <p:nvPr/>
        </p:nvSpPr>
        <p:spPr>
          <a:xfrm rot="16200000" flipV="1">
            <a:off x="9008052" y="2790517"/>
            <a:ext cx="1302577" cy="5065320"/>
          </a:xfrm>
          <a:custGeom>
            <a:avLst/>
            <a:gdLst>
              <a:gd name="connsiteX0" fmla="*/ 1302577 w 1302577"/>
              <a:gd name="connsiteY0" fmla="*/ 4434035 h 5065320"/>
              <a:gd name="connsiteX1" fmla="*/ 1302577 w 1302577"/>
              <a:gd name="connsiteY1" fmla="*/ 0 h 5065320"/>
              <a:gd name="connsiteX2" fmla="*/ 0 w 1302577"/>
              <a:gd name="connsiteY2" fmla="*/ 1 h 5065320"/>
              <a:gd name="connsiteX3" fmla="*/ 0 w 1302577"/>
              <a:gd name="connsiteY3" fmla="*/ 5065320 h 5065320"/>
            </a:gdLst>
            <a:ahLst/>
            <a:cxnLst>
              <a:cxn ang="0">
                <a:pos x="connsiteX0" y="connsiteY0"/>
              </a:cxn>
              <a:cxn ang="0">
                <a:pos x="connsiteX1" y="connsiteY1"/>
              </a:cxn>
              <a:cxn ang="0">
                <a:pos x="connsiteX2" y="connsiteY2"/>
              </a:cxn>
              <a:cxn ang="0">
                <a:pos x="connsiteX3" y="connsiteY3"/>
              </a:cxn>
            </a:cxnLst>
            <a:rect l="l" t="t" r="r" b="b"/>
            <a:pathLst>
              <a:path w="1302577" h="5065320">
                <a:moveTo>
                  <a:pt x="1302577" y="4434035"/>
                </a:moveTo>
                <a:lnTo>
                  <a:pt x="1302577" y="0"/>
                </a:lnTo>
                <a:lnTo>
                  <a:pt x="0" y="1"/>
                </a:lnTo>
                <a:lnTo>
                  <a:pt x="0" y="5065320"/>
                </a:lnTo>
                <a:close/>
              </a:path>
            </a:pathLst>
          </a:custGeom>
          <a:solidFill>
            <a:srgbClr val="F4C956"/>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3" name="Freeform: Shape 12">
            <a:extLst>
              <a:ext uri="{FF2B5EF4-FFF2-40B4-BE49-F238E27FC236}">
                <a16:creationId xmlns:a16="http://schemas.microsoft.com/office/drawing/2014/main" id="{1A1842A3-D551-4BE7-AE83-F616ED6CED60}"/>
              </a:ext>
            </a:extLst>
          </p:cNvPr>
          <p:cNvSpPr/>
          <p:nvPr/>
        </p:nvSpPr>
        <p:spPr>
          <a:xfrm rot="16200000" flipV="1">
            <a:off x="682670" y="2689294"/>
            <a:ext cx="1285165" cy="2650499"/>
          </a:xfrm>
          <a:custGeom>
            <a:avLst/>
            <a:gdLst>
              <a:gd name="connsiteX0" fmla="*/ 1285165 w 1285165"/>
              <a:gd name="connsiteY0" fmla="*/ 2650499 h 2650499"/>
              <a:gd name="connsiteX1" fmla="*/ 1285165 w 1285165"/>
              <a:gd name="connsiteY1" fmla="*/ 0 h 2650499"/>
              <a:gd name="connsiteX2" fmla="*/ 0 w 1285165"/>
              <a:gd name="connsiteY2" fmla="*/ 627577 h 2650499"/>
              <a:gd name="connsiteX3" fmla="*/ 0 w 1285165"/>
              <a:gd name="connsiteY3" fmla="*/ 2650499 h 2650499"/>
            </a:gdLst>
            <a:ahLst/>
            <a:cxnLst>
              <a:cxn ang="0">
                <a:pos x="connsiteX0" y="connsiteY0"/>
              </a:cxn>
              <a:cxn ang="0">
                <a:pos x="connsiteX1" y="connsiteY1"/>
              </a:cxn>
              <a:cxn ang="0">
                <a:pos x="connsiteX2" y="connsiteY2"/>
              </a:cxn>
              <a:cxn ang="0">
                <a:pos x="connsiteX3" y="connsiteY3"/>
              </a:cxn>
            </a:cxnLst>
            <a:rect l="l" t="t" r="r" b="b"/>
            <a:pathLst>
              <a:path w="1285165" h="2650499">
                <a:moveTo>
                  <a:pt x="1285165" y="2650499"/>
                </a:moveTo>
                <a:lnTo>
                  <a:pt x="1285165" y="0"/>
                </a:lnTo>
                <a:lnTo>
                  <a:pt x="0" y="627577"/>
                </a:lnTo>
                <a:lnTo>
                  <a:pt x="0" y="2650499"/>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4" name="Freeform: Shape 13">
            <a:extLst>
              <a:ext uri="{FF2B5EF4-FFF2-40B4-BE49-F238E27FC236}">
                <a16:creationId xmlns:a16="http://schemas.microsoft.com/office/drawing/2014/main" id="{5FC31660-E124-477A-8D5A-8A10E906E126}"/>
              </a:ext>
            </a:extLst>
          </p:cNvPr>
          <p:cNvSpPr/>
          <p:nvPr/>
        </p:nvSpPr>
        <p:spPr>
          <a:xfrm rot="16200000" flipV="1">
            <a:off x="2295446" y="2094506"/>
            <a:ext cx="1285165" cy="3840077"/>
          </a:xfrm>
          <a:custGeom>
            <a:avLst/>
            <a:gdLst>
              <a:gd name="connsiteX0" fmla="*/ 1285165 w 1285165"/>
              <a:gd name="connsiteY0" fmla="*/ 3217231 h 3840077"/>
              <a:gd name="connsiteX1" fmla="*/ 1285165 w 1285165"/>
              <a:gd name="connsiteY1" fmla="*/ 0 h 3840077"/>
              <a:gd name="connsiteX2" fmla="*/ 0 w 1285165"/>
              <a:gd name="connsiteY2" fmla="*/ 581240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1"/>
                </a:moveTo>
                <a:lnTo>
                  <a:pt x="1285165" y="0"/>
                </a:lnTo>
                <a:lnTo>
                  <a:pt x="0" y="581240"/>
                </a:lnTo>
                <a:lnTo>
                  <a:pt x="0" y="3840077"/>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5" name="Freeform: Shape 14">
            <a:extLst>
              <a:ext uri="{FF2B5EF4-FFF2-40B4-BE49-F238E27FC236}">
                <a16:creationId xmlns:a16="http://schemas.microsoft.com/office/drawing/2014/main" id="{B0E61AA7-9BE1-43B7-80CD-B01A98707882}"/>
              </a:ext>
            </a:extLst>
          </p:cNvPr>
          <p:cNvSpPr/>
          <p:nvPr/>
        </p:nvSpPr>
        <p:spPr>
          <a:xfrm rot="16200000" flipV="1">
            <a:off x="2895028" y="2094506"/>
            <a:ext cx="1285165" cy="3840076"/>
          </a:xfrm>
          <a:custGeom>
            <a:avLst/>
            <a:gdLst>
              <a:gd name="connsiteX0" fmla="*/ 1285165 w 1285165"/>
              <a:gd name="connsiteY0" fmla="*/ 3217230 h 3840076"/>
              <a:gd name="connsiteX1" fmla="*/ 1285165 w 1285165"/>
              <a:gd name="connsiteY1" fmla="*/ 0 h 3840076"/>
              <a:gd name="connsiteX2" fmla="*/ 0 w 1285165"/>
              <a:gd name="connsiteY2" fmla="*/ 581239 h 3840076"/>
              <a:gd name="connsiteX3" fmla="*/ 0 w 1285165"/>
              <a:gd name="connsiteY3" fmla="*/ 3840076 h 3840076"/>
            </a:gdLst>
            <a:ahLst/>
            <a:cxnLst>
              <a:cxn ang="0">
                <a:pos x="connsiteX0" y="connsiteY0"/>
              </a:cxn>
              <a:cxn ang="0">
                <a:pos x="connsiteX1" y="connsiteY1"/>
              </a:cxn>
              <a:cxn ang="0">
                <a:pos x="connsiteX2" y="connsiteY2"/>
              </a:cxn>
              <a:cxn ang="0">
                <a:pos x="connsiteX3" y="connsiteY3"/>
              </a:cxn>
            </a:cxnLst>
            <a:rect l="l" t="t" r="r" b="b"/>
            <a:pathLst>
              <a:path w="1285165" h="3840076">
                <a:moveTo>
                  <a:pt x="1285165" y="3217230"/>
                </a:moveTo>
                <a:lnTo>
                  <a:pt x="1285165" y="0"/>
                </a:lnTo>
                <a:lnTo>
                  <a:pt x="0" y="581239"/>
                </a:lnTo>
                <a:lnTo>
                  <a:pt x="0" y="3840076"/>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6" name="Freeform: Shape 15">
            <a:extLst>
              <a:ext uri="{FF2B5EF4-FFF2-40B4-BE49-F238E27FC236}">
                <a16:creationId xmlns:a16="http://schemas.microsoft.com/office/drawing/2014/main" id="{3D5AB337-03FE-4FF0-83E7-8BEBABE02723}"/>
              </a:ext>
            </a:extLst>
          </p:cNvPr>
          <p:cNvSpPr/>
          <p:nvPr/>
        </p:nvSpPr>
        <p:spPr>
          <a:xfrm rot="16200000" flipV="1">
            <a:off x="3704910" y="2094506"/>
            <a:ext cx="1285165" cy="3840077"/>
          </a:xfrm>
          <a:custGeom>
            <a:avLst/>
            <a:gdLst>
              <a:gd name="connsiteX0" fmla="*/ 1285165 w 1285165"/>
              <a:gd name="connsiteY0" fmla="*/ 3217230 h 3840077"/>
              <a:gd name="connsiteX1" fmla="*/ 1285165 w 1285165"/>
              <a:gd name="connsiteY1" fmla="*/ 0 h 3840077"/>
              <a:gd name="connsiteX2" fmla="*/ 0 w 1285165"/>
              <a:gd name="connsiteY2" fmla="*/ 581239 h 3840077"/>
              <a:gd name="connsiteX3" fmla="*/ 0 w 1285165"/>
              <a:gd name="connsiteY3" fmla="*/ 3840077 h 3840077"/>
            </a:gdLst>
            <a:ahLst/>
            <a:cxnLst>
              <a:cxn ang="0">
                <a:pos x="connsiteX0" y="connsiteY0"/>
              </a:cxn>
              <a:cxn ang="0">
                <a:pos x="connsiteX1" y="connsiteY1"/>
              </a:cxn>
              <a:cxn ang="0">
                <a:pos x="connsiteX2" y="connsiteY2"/>
              </a:cxn>
              <a:cxn ang="0">
                <a:pos x="connsiteX3" y="connsiteY3"/>
              </a:cxn>
            </a:cxnLst>
            <a:rect l="l" t="t" r="r" b="b"/>
            <a:pathLst>
              <a:path w="1285165" h="3840077">
                <a:moveTo>
                  <a:pt x="1285165" y="3217230"/>
                </a:moveTo>
                <a:lnTo>
                  <a:pt x="1285165" y="0"/>
                </a:lnTo>
                <a:lnTo>
                  <a:pt x="0" y="581239"/>
                </a:lnTo>
                <a:lnTo>
                  <a:pt x="0" y="3840077"/>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7" name="Freeform: Shape 16">
            <a:extLst>
              <a:ext uri="{FF2B5EF4-FFF2-40B4-BE49-F238E27FC236}">
                <a16:creationId xmlns:a16="http://schemas.microsoft.com/office/drawing/2014/main" id="{2DA07564-D859-4EF8-A1E2-987C730E7D55}"/>
              </a:ext>
            </a:extLst>
          </p:cNvPr>
          <p:cNvSpPr/>
          <p:nvPr/>
        </p:nvSpPr>
        <p:spPr>
          <a:xfrm rot="16200000" flipV="1">
            <a:off x="8680080" y="2451787"/>
            <a:ext cx="2591746" cy="4432094"/>
          </a:xfrm>
          <a:custGeom>
            <a:avLst/>
            <a:gdLst>
              <a:gd name="connsiteX0" fmla="*/ 2591746 w 2591746"/>
              <a:gd name="connsiteY0" fmla="*/ 3809248 h 4432094"/>
              <a:gd name="connsiteX1" fmla="*/ 2591745 w 2591746"/>
              <a:gd name="connsiteY1" fmla="*/ 0 h 4432094"/>
              <a:gd name="connsiteX2" fmla="*/ 0 w 2591746"/>
              <a:gd name="connsiteY2" fmla="*/ 1 h 4432094"/>
              <a:gd name="connsiteX3" fmla="*/ 0 w 2591746"/>
              <a:gd name="connsiteY3" fmla="*/ 2 h 4432094"/>
              <a:gd name="connsiteX4" fmla="*/ 1306581 w 2591746"/>
              <a:gd name="connsiteY4" fmla="*/ 1 h 4432094"/>
              <a:gd name="connsiteX5" fmla="*/ 1306581 w 2591746"/>
              <a:gd name="connsiteY5" fmla="*/ 4432094 h 44320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591746" h="4432094">
                <a:moveTo>
                  <a:pt x="2591746" y="3809248"/>
                </a:moveTo>
                <a:lnTo>
                  <a:pt x="2591745" y="0"/>
                </a:lnTo>
                <a:lnTo>
                  <a:pt x="0" y="1"/>
                </a:lnTo>
                <a:lnTo>
                  <a:pt x="0" y="2"/>
                </a:lnTo>
                <a:lnTo>
                  <a:pt x="1306581" y="1"/>
                </a:lnTo>
                <a:lnTo>
                  <a:pt x="1306581" y="4432094"/>
                </a:lnTo>
                <a:close/>
              </a:path>
            </a:pathLst>
          </a:custGeom>
          <a:solidFill>
            <a:srgbClr val="4CC8EC"/>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8" name="Freeform: Shape 17">
            <a:extLst>
              <a:ext uri="{FF2B5EF4-FFF2-40B4-BE49-F238E27FC236}">
                <a16:creationId xmlns:a16="http://schemas.microsoft.com/office/drawing/2014/main" id="{598830C5-F37C-47E7-B2D5-31F0F3E95F7E}"/>
              </a:ext>
            </a:extLst>
          </p:cNvPr>
          <p:cNvSpPr/>
          <p:nvPr/>
        </p:nvSpPr>
        <p:spPr>
          <a:xfrm rot="16200000" flipV="1">
            <a:off x="1190049" y="1624548"/>
            <a:ext cx="537329" cy="2917422"/>
          </a:xfrm>
          <a:custGeom>
            <a:avLst/>
            <a:gdLst>
              <a:gd name="connsiteX0" fmla="*/ 537329 w 537329"/>
              <a:gd name="connsiteY0" fmla="*/ 2917422 h 2917422"/>
              <a:gd name="connsiteX1" fmla="*/ 537329 w 537329"/>
              <a:gd name="connsiteY1" fmla="*/ 0 h 2917422"/>
              <a:gd name="connsiteX2" fmla="*/ 0 w 537329"/>
              <a:gd name="connsiteY2" fmla="*/ 262392 h 2917422"/>
              <a:gd name="connsiteX3" fmla="*/ 0 w 537329"/>
              <a:gd name="connsiteY3" fmla="*/ 2917422 h 2917422"/>
            </a:gdLst>
            <a:ahLst/>
            <a:cxnLst>
              <a:cxn ang="0">
                <a:pos x="connsiteX0" y="connsiteY0"/>
              </a:cxn>
              <a:cxn ang="0">
                <a:pos x="connsiteX1" y="connsiteY1"/>
              </a:cxn>
              <a:cxn ang="0">
                <a:pos x="connsiteX2" y="connsiteY2"/>
              </a:cxn>
              <a:cxn ang="0">
                <a:pos x="connsiteX3" y="connsiteY3"/>
              </a:cxn>
            </a:cxnLst>
            <a:rect l="l" t="t" r="r" b="b"/>
            <a:pathLst>
              <a:path w="537329" h="2917422">
                <a:moveTo>
                  <a:pt x="537329" y="2917422"/>
                </a:moveTo>
                <a:lnTo>
                  <a:pt x="537329" y="0"/>
                </a:lnTo>
                <a:lnTo>
                  <a:pt x="0" y="262392"/>
                </a:lnTo>
                <a:lnTo>
                  <a:pt x="0" y="2917422"/>
                </a:lnTo>
                <a:close/>
              </a:path>
            </a:pathLst>
          </a:custGeom>
          <a:solidFill>
            <a:srgbClr val="69696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19" name="Freeform: Shape 18">
            <a:extLst>
              <a:ext uri="{FF2B5EF4-FFF2-40B4-BE49-F238E27FC236}">
                <a16:creationId xmlns:a16="http://schemas.microsoft.com/office/drawing/2014/main" id="{FAC3D06C-87C5-4E8B-BB6B-77A6749CDD9A}"/>
              </a:ext>
            </a:extLst>
          </p:cNvPr>
          <p:cNvSpPr/>
          <p:nvPr/>
        </p:nvSpPr>
        <p:spPr>
          <a:xfrm rot="16200000" flipV="1">
            <a:off x="2897851" y="799691"/>
            <a:ext cx="1299715" cy="3804752"/>
          </a:xfrm>
          <a:custGeom>
            <a:avLst/>
            <a:gdLst>
              <a:gd name="connsiteX0" fmla="*/ 1299715 w 1299715"/>
              <a:gd name="connsiteY0" fmla="*/ 3174854 h 3804752"/>
              <a:gd name="connsiteX1" fmla="*/ 1299715 w 1299715"/>
              <a:gd name="connsiteY1" fmla="*/ 0 h 3804752"/>
              <a:gd name="connsiteX2" fmla="*/ 0 w 1299715"/>
              <a:gd name="connsiteY2" fmla="*/ 587821 h 3804752"/>
              <a:gd name="connsiteX3" fmla="*/ 0 w 1299715"/>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5" h="3804752">
                <a:moveTo>
                  <a:pt x="1299715" y="3174854"/>
                </a:moveTo>
                <a:lnTo>
                  <a:pt x="1299715" y="0"/>
                </a:lnTo>
                <a:lnTo>
                  <a:pt x="0" y="587821"/>
                </a:lnTo>
                <a:lnTo>
                  <a:pt x="0" y="3804752"/>
                </a:lnTo>
                <a:close/>
              </a:path>
            </a:pathLst>
          </a:custGeom>
          <a:solidFill>
            <a:srgbClr val="87878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0" name="Freeform: Shape 19">
            <a:extLst>
              <a:ext uri="{FF2B5EF4-FFF2-40B4-BE49-F238E27FC236}">
                <a16:creationId xmlns:a16="http://schemas.microsoft.com/office/drawing/2014/main" id="{6ACD3C6B-F6F2-4B72-AAB8-0327C64BF11F}"/>
              </a:ext>
            </a:extLst>
          </p:cNvPr>
          <p:cNvSpPr/>
          <p:nvPr/>
        </p:nvSpPr>
        <p:spPr>
          <a:xfrm rot="16200000" flipV="1">
            <a:off x="3497433" y="799690"/>
            <a:ext cx="1299716" cy="3804752"/>
          </a:xfrm>
          <a:custGeom>
            <a:avLst/>
            <a:gdLst>
              <a:gd name="connsiteX0" fmla="*/ 1299716 w 1299716"/>
              <a:gd name="connsiteY0" fmla="*/ 3174853 h 3804752"/>
              <a:gd name="connsiteX1" fmla="*/ 1299716 w 1299716"/>
              <a:gd name="connsiteY1" fmla="*/ 0 h 3804752"/>
              <a:gd name="connsiteX2" fmla="*/ 0 w 1299716"/>
              <a:gd name="connsiteY2" fmla="*/ 587822 h 3804752"/>
              <a:gd name="connsiteX3" fmla="*/ 0 w 1299716"/>
              <a:gd name="connsiteY3" fmla="*/ 3804752 h 3804752"/>
            </a:gdLst>
            <a:ahLst/>
            <a:cxnLst>
              <a:cxn ang="0">
                <a:pos x="connsiteX0" y="connsiteY0"/>
              </a:cxn>
              <a:cxn ang="0">
                <a:pos x="connsiteX1" y="connsiteY1"/>
              </a:cxn>
              <a:cxn ang="0">
                <a:pos x="connsiteX2" y="connsiteY2"/>
              </a:cxn>
              <a:cxn ang="0">
                <a:pos x="connsiteX3" y="connsiteY3"/>
              </a:cxn>
            </a:cxnLst>
            <a:rect l="l" t="t" r="r" b="b"/>
            <a:pathLst>
              <a:path w="1299716" h="3804752">
                <a:moveTo>
                  <a:pt x="1299716" y="3174853"/>
                </a:moveTo>
                <a:lnTo>
                  <a:pt x="1299716" y="0"/>
                </a:lnTo>
                <a:lnTo>
                  <a:pt x="0" y="587822"/>
                </a:lnTo>
                <a:lnTo>
                  <a:pt x="0" y="3804752"/>
                </a:lnTo>
                <a:close/>
              </a:path>
            </a:pathLst>
          </a:custGeom>
          <a:solidFill>
            <a:schemeClr val="bg1">
              <a:lumMod val="95000"/>
            </a:scheme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1" name="Freeform: Shape 20">
            <a:extLst>
              <a:ext uri="{FF2B5EF4-FFF2-40B4-BE49-F238E27FC236}">
                <a16:creationId xmlns:a16="http://schemas.microsoft.com/office/drawing/2014/main" id="{89998C6E-0DB5-4B39-B7C0-F4A9B24CDB08}"/>
              </a:ext>
            </a:extLst>
          </p:cNvPr>
          <p:cNvSpPr/>
          <p:nvPr/>
        </p:nvSpPr>
        <p:spPr>
          <a:xfrm rot="16200000" flipV="1">
            <a:off x="4307315" y="799691"/>
            <a:ext cx="1299716" cy="3804751"/>
          </a:xfrm>
          <a:custGeom>
            <a:avLst/>
            <a:gdLst>
              <a:gd name="connsiteX0" fmla="*/ 1299716 w 1299716"/>
              <a:gd name="connsiteY0" fmla="*/ 3174852 h 3804751"/>
              <a:gd name="connsiteX1" fmla="*/ 1299716 w 1299716"/>
              <a:gd name="connsiteY1" fmla="*/ 0 h 3804751"/>
              <a:gd name="connsiteX2" fmla="*/ 0 w 1299716"/>
              <a:gd name="connsiteY2" fmla="*/ 587821 h 3804751"/>
              <a:gd name="connsiteX3" fmla="*/ 0 w 1299716"/>
              <a:gd name="connsiteY3" fmla="*/ 3804751 h 3804751"/>
            </a:gdLst>
            <a:ahLst/>
            <a:cxnLst>
              <a:cxn ang="0">
                <a:pos x="connsiteX0" y="connsiteY0"/>
              </a:cxn>
              <a:cxn ang="0">
                <a:pos x="connsiteX1" y="connsiteY1"/>
              </a:cxn>
              <a:cxn ang="0">
                <a:pos x="connsiteX2" y="connsiteY2"/>
              </a:cxn>
              <a:cxn ang="0">
                <a:pos x="connsiteX3" y="connsiteY3"/>
              </a:cxn>
            </a:cxnLst>
            <a:rect l="l" t="t" r="r" b="b"/>
            <a:pathLst>
              <a:path w="1299716" h="3804751">
                <a:moveTo>
                  <a:pt x="1299716" y="3174852"/>
                </a:moveTo>
                <a:lnTo>
                  <a:pt x="1299716" y="0"/>
                </a:lnTo>
                <a:lnTo>
                  <a:pt x="0" y="587821"/>
                </a:lnTo>
                <a:lnTo>
                  <a:pt x="0"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Freeform: Shape 21">
            <a:extLst>
              <a:ext uri="{FF2B5EF4-FFF2-40B4-BE49-F238E27FC236}">
                <a16:creationId xmlns:a16="http://schemas.microsoft.com/office/drawing/2014/main" id="{3484D04D-BCEE-4EB9-972A-75ED497AC5E8}"/>
              </a:ext>
            </a:extLst>
          </p:cNvPr>
          <p:cNvSpPr/>
          <p:nvPr/>
        </p:nvSpPr>
        <p:spPr>
          <a:xfrm rot="16200000" flipV="1">
            <a:off x="8339255" y="2100204"/>
            <a:ext cx="3900741" cy="3804751"/>
          </a:xfrm>
          <a:custGeom>
            <a:avLst/>
            <a:gdLst>
              <a:gd name="connsiteX0" fmla="*/ 1302577 w 3900741"/>
              <a:gd name="connsiteY0" fmla="*/ 1 h 3804751"/>
              <a:gd name="connsiteX1" fmla="*/ 1302577 w 3900741"/>
              <a:gd name="connsiteY1" fmla="*/ 0 h 3804751"/>
              <a:gd name="connsiteX2" fmla="*/ 0 w 3900741"/>
              <a:gd name="connsiteY2" fmla="*/ 1 h 3804751"/>
              <a:gd name="connsiteX3" fmla="*/ 0 w 3900741"/>
              <a:gd name="connsiteY3" fmla="*/ 2 h 3804751"/>
              <a:gd name="connsiteX4" fmla="*/ 3900741 w 3900741"/>
              <a:gd name="connsiteY4" fmla="*/ 3174852 h 3804751"/>
              <a:gd name="connsiteX5" fmla="*/ 3900741 w 3900741"/>
              <a:gd name="connsiteY5" fmla="*/ 0 h 3804751"/>
              <a:gd name="connsiteX6" fmla="*/ 2601024 w 3900741"/>
              <a:gd name="connsiteY6" fmla="*/ 0 h 3804751"/>
              <a:gd name="connsiteX7" fmla="*/ 2601025 w 3900741"/>
              <a:gd name="connsiteY7" fmla="*/ 3804751 h 380475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900741" h="3804751">
                <a:moveTo>
                  <a:pt x="1302577" y="1"/>
                </a:moveTo>
                <a:lnTo>
                  <a:pt x="1302577" y="0"/>
                </a:lnTo>
                <a:lnTo>
                  <a:pt x="0" y="1"/>
                </a:lnTo>
                <a:lnTo>
                  <a:pt x="0" y="2"/>
                </a:lnTo>
                <a:close/>
                <a:moveTo>
                  <a:pt x="3900741" y="3174852"/>
                </a:moveTo>
                <a:lnTo>
                  <a:pt x="3900741" y="0"/>
                </a:lnTo>
                <a:lnTo>
                  <a:pt x="2601024" y="0"/>
                </a:lnTo>
                <a:lnTo>
                  <a:pt x="2601025" y="3804751"/>
                </a:lnTo>
                <a:close/>
              </a:path>
            </a:pathLst>
          </a:custGeom>
          <a:solidFill>
            <a:srgbClr val="FF746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4" name="Oval 23">
            <a:extLst>
              <a:ext uri="{FF2B5EF4-FFF2-40B4-BE49-F238E27FC236}">
                <a16:creationId xmlns:a16="http://schemas.microsoft.com/office/drawing/2014/main" id="{B6CD8A84-C8ED-423A-ACCD-303BB99640AE}"/>
              </a:ext>
            </a:extLst>
          </p:cNvPr>
          <p:cNvSpPr>
            <a:spLocks noChangeAspect="1"/>
          </p:cNvSpPr>
          <p:nvPr/>
        </p:nvSpPr>
        <p:spPr>
          <a:xfrm>
            <a:off x="7072106" y="2153425"/>
            <a:ext cx="1097280" cy="1097280"/>
          </a:xfrm>
          <a:prstGeom prst="ellipse">
            <a:avLst/>
          </a:prstGeom>
          <a:blipFill>
            <a:blip r:embed="rId3"/>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Oval 26">
            <a:extLst>
              <a:ext uri="{FF2B5EF4-FFF2-40B4-BE49-F238E27FC236}">
                <a16:creationId xmlns:a16="http://schemas.microsoft.com/office/drawing/2014/main" id="{D759B21D-C07C-412C-BDD7-7013FF54520B}"/>
              </a:ext>
            </a:extLst>
          </p:cNvPr>
          <p:cNvSpPr>
            <a:spLocks noChangeAspect="1"/>
          </p:cNvSpPr>
          <p:nvPr/>
        </p:nvSpPr>
        <p:spPr>
          <a:xfrm>
            <a:off x="6465078" y="3453939"/>
            <a:ext cx="1097280" cy="1097280"/>
          </a:xfrm>
          <a:prstGeom prst="ellipse">
            <a:avLst/>
          </a:prstGeom>
          <a:blipFill>
            <a:blip r:embed="rId4"/>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Oval 29">
            <a:extLst>
              <a:ext uri="{FF2B5EF4-FFF2-40B4-BE49-F238E27FC236}">
                <a16:creationId xmlns:a16="http://schemas.microsoft.com/office/drawing/2014/main" id="{1FE22B60-F261-44FB-B9CB-EA3EA2E8BF5A}"/>
              </a:ext>
            </a:extLst>
          </p:cNvPr>
          <p:cNvSpPr>
            <a:spLocks noChangeAspect="1"/>
          </p:cNvSpPr>
          <p:nvPr/>
        </p:nvSpPr>
        <p:spPr>
          <a:xfrm>
            <a:off x="5856940" y="4774537"/>
            <a:ext cx="1097280" cy="1097280"/>
          </a:xfrm>
          <a:prstGeom prst="ellipse">
            <a:avLst/>
          </a:prstGeom>
          <a:blipFill>
            <a:blip r:embed="rId5"/>
            <a:stretch>
              <a:fillRect/>
            </a:stretch>
          </a:blipFill>
          <a:ln>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Placeholder 3">
            <a:extLst>
              <a:ext uri="{FF2B5EF4-FFF2-40B4-BE49-F238E27FC236}">
                <a16:creationId xmlns:a16="http://schemas.microsoft.com/office/drawing/2014/main" id="{155C8A05-F455-4782-A01D-93F0D4AB5DE6}"/>
              </a:ext>
            </a:extLst>
          </p:cNvPr>
          <p:cNvSpPr txBox="1">
            <a:spLocks/>
          </p:cNvSpPr>
          <p:nvPr/>
        </p:nvSpPr>
        <p:spPr>
          <a:xfrm>
            <a:off x="9192288" y="2355110"/>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78%</a:t>
            </a:r>
          </a:p>
        </p:txBody>
      </p:sp>
      <p:sp>
        <p:nvSpPr>
          <p:cNvPr id="33" name="Text Placeholder 3">
            <a:extLst>
              <a:ext uri="{FF2B5EF4-FFF2-40B4-BE49-F238E27FC236}">
                <a16:creationId xmlns:a16="http://schemas.microsoft.com/office/drawing/2014/main" id="{031BD86C-6D4F-4C84-B890-0563BDF930D3}"/>
              </a:ext>
            </a:extLst>
          </p:cNvPr>
          <p:cNvSpPr txBox="1">
            <a:spLocks/>
          </p:cNvSpPr>
          <p:nvPr/>
        </p:nvSpPr>
        <p:spPr>
          <a:xfrm>
            <a:off x="8558825" y="3664955"/>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56%</a:t>
            </a:r>
          </a:p>
        </p:txBody>
      </p:sp>
      <p:sp>
        <p:nvSpPr>
          <p:cNvPr id="34" name="Text Placeholder 3">
            <a:extLst>
              <a:ext uri="{FF2B5EF4-FFF2-40B4-BE49-F238E27FC236}">
                <a16:creationId xmlns:a16="http://schemas.microsoft.com/office/drawing/2014/main" id="{C775E76B-6098-495A-A2EA-DF216FBE03A0}"/>
              </a:ext>
            </a:extLst>
          </p:cNvPr>
          <p:cNvSpPr txBox="1">
            <a:spLocks/>
          </p:cNvSpPr>
          <p:nvPr/>
        </p:nvSpPr>
        <p:spPr>
          <a:xfrm>
            <a:off x="7745044" y="5035392"/>
            <a:ext cx="892873" cy="615553"/>
          </a:xfrm>
          <a:prstGeom prst="rect">
            <a:avLst/>
          </a:prstGeom>
        </p:spPr>
        <p:txBody>
          <a:bodyPr wrap="none" lIns="0" tIns="0" rIns="0" bIns="0" anchor="ctr">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4000" dirty="0">
                <a:solidFill>
                  <a:schemeClr val="bg1"/>
                </a:solidFill>
              </a:rPr>
              <a:t>34%</a:t>
            </a:r>
          </a:p>
        </p:txBody>
      </p:sp>
      <p:sp>
        <p:nvSpPr>
          <p:cNvPr id="35" name="TextBox 34">
            <a:extLst>
              <a:ext uri="{FF2B5EF4-FFF2-40B4-BE49-F238E27FC236}">
                <a16:creationId xmlns:a16="http://schemas.microsoft.com/office/drawing/2014/main" id="{540E8D17-9239-4802-84FE-E3A1615B7D1F}"/>
              </a:ext>
            </a:extLst>
          </p:cNvPr>
          <p:cNvSpPr txBox="1"/>
          <p:nvPr/>
        </p:nvSpPr>
        <p:spPr>
          <a:xfrm>
            <a:off x="3254055" y="2367305"/>
            <a:ext cx="3310116" cy="938719"/>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00" dirty="0">
                <a:solidFill>
                  <a:schemeClr val="bg1"/>
                </a:solidFill>
              </a:rPr>
              <a:t> Lorem ipsum dolor sit amet, consectetur adipiscing elit, sed do eiusmod tempor incididunt ut labore et dolore magna aliqua.</a:t>
            </a:r>
          </a:p>
        </p:txBody>
      </p:sp>
      <p:sp>
        <p:nvSpPr>
          <p:cNvPr id="36" name="TextBox 35">
            <a:extLst>
              <a:ext uri="{FF2B5EF4-FFF2-40B4-BE49-F238E27FC236}">
                <a16:creationId xmlns:a16="http://schemas.microsoft.com/office/drawing/2014/main" id="{D8E7FC8F-130B-4C58-A03D-993BFA7FCECB}"/>
              </a:ext>
            </a:extLst>
          </p:cNvPr>
          <p:cNvSpPr txBox="1"/>
          <p:nvPr/>
        </p:nvSpPr>
        <p:spPr>
          <a:xfrm>
            <a:off x="2752018" y="3553312"/>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7" name="TextBox 36">
            <a:extLst>
              <a:ext uri="{FF2B5EF4-FFF2-40B4-BE49-F238E27FC236}">
                <a16:creationId xmlns:a16="http://schemas.microsoft.com/office/drawing/2014/main" id="{60AA4821-4E2A-4421-9F5C-811D79335EBE}"/>
              </a:ext>
            </a:extLst>
          </p:cNvPr>
          <p:cNvSpPr txBox="1"/>
          <p:nvPr/>
        </p:nvSpPr>
        <p:spPr>
          <a:xfrm>
            <a:off x="2101915" y="4763113"/>
            <a:ext cx="3310116" cy="1159228"/>
          </a:xfrm>
          <a:prstGeom prst="rect">
            <a:avLst/>
          </a:prstGeom>
          <a:noFill/>
        </p:spPr>
        <p:txBody>
          <a:bodyPr wrap="square" rtlCol="0">
            <a:spAutoFit/>
          </a:bodyPr>
          <a:lstStyle/>
          <a:p>
            <a:r>
              <a:rPr lang="en-US" sz="1600" b="1" dirty="0">
                <a:solidFill>
                  <a:schemeClr val="bg1"/>
                </a:solidFill>
              </a:rPr>
              <a:t>      </a:t>
            </a:r>
            <a:r>
              <a:rPr lang="en-US" sz="1600" dirty="0">
                <a:solidFill>
                  <a:schemeClr val="bg1"/>
                </a:solidFill>
                <a:latin typeface="Bernard MT Condensed" panose="02050806060905020404" pitchFamily="18" charset="0"/>
              </a:rPr>
              <a:t>Title Goes Here</a:t>
            </a:r>
          </a:p>
          <a:p>
            <a:r>
              <a:rPr lang="en-US" sz="1333" dirty="0">
                <a:solidFill>
                  <a:schemeClr val="bg1"/>
                </a:solidFill>
              </a:rPr>
              <a:t>     </a:t>
            </a:r>
            <a:r>
              <a:rPr lang="en-US" sz="1400" dirty="0">
                <a:solidFill>
                  <a:schemeClr val="bg1"/>
                </a:solidFill>
              </a:rPr>
              <a:t> </a:t>
            </a:r>
            <a:r>
              <a:rPr lang="en-US" sz="1300" dirty="0">
                <a:solidFill>
                  <a:schemeClr val="bg1"/>
                </a:solidFill>
              </a:rPr>
              <a:t>Lorem ipsum dolor sit amet, consectetur adipiscing elit, sed do eiusmod tempor incididunt ut labore et dolore magna aliqua.</a:t>
            </a:r>
          </a:p>
          <a:p>
            <a:endParaRPr lang="en-US" sz="1333" dirty="0">
              <a:solidFill>
                <a:schemeClr val="bg1"/>
              </a:solidFill>
            </a:endParaRPr>
          </a:p>
        </p:txBody>
      </p:sp>
      <p:sp>
        <p:nvSpPr>
          <p:cNvPr id="38" name="TextBox 37">
            <a:extLst>
              <a:ext uri="{FF2B5EF4-FFF2-40B4-BE49-F238E27FC236}">
                <a16:creationId xmlns:a16="http://schemas.microsoft.com/office/drawing/2014/main" id="{F76B4D33-82D9-435D-BD82-3824EF604A03}"/>
              </a:ext>
            </a:extLst>
          </p:cNvPr>
          <p:cNvSpPr txBox="1"/>
          <p:nvPr/>
        </p:nvSpPr>
        <p:spPr>
          <a:xfrm>
            <a:off x="370046" y="304456"/>
            <a:ext cx="594360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71698795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500"/>
                                        <p:tgtEl>
                                          <p:spTgt spid="38"/>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 calcmode="lin" valueType="num">
                                      <p:cBhvr additive="base">
                                        <p:cTn id="11" dur="250" fill="hold"/>
                                        <p:tgtEl>
                                          <p:spTgt spid="18"/>
                                        </p:tgtEl>
                                        <p:attrNameLst>
                                          <p:attrName>ppt_x</p:attrName>
                                        </p:attrNameLst>
                                      </p:cBhvr>
                                      <p:tavLst>
                                        <p:tav tm="0">
                                          <p:val>
                                            <p:strVal val="0-#ppt_w/2"/>
                                          </p:val>
                                        </p:tav>
                                        <p:tav tm="100000">
                                          <p:val>
                                            <p:strVal val="#ppt_x"/>
                                          </p:val>
                                        </p:tav>
                                      </p:tavLst>
                                    </p:anim>
                                    <p:anim calcmode="lin" valueType="num">
                                      <p:cBhvr additive="base">
                                        <p:cTn id="12" dur="250" fill="hold"/>
                                        <p:tgtEl>
                                          <p:spTgt spid="18"/>
                                        </p:tgtEl>
                                        <p:attrNameLst>
                                          <p:attrName>ppt_y</p:attrName>
                                        </p:attrNameLst>
                                      </p:cBhvr>
                                      <p:tavLst>
                                        <p:tav tm="0">
                                          <p:val>
                                            <p:strVal val="#ppt_y"/>
                                          </p:val>
                                        </p:tav>
                                        <p:tav tm="100000">
                                          <p:val>
                                            <p:strVal val="#ppt_y"/>
                                          </p:val>
                                        </p:tav>
                                      </p:tavLst>
                                    </p:anim>
                                  </p:childTnLst>
                                </p:cTn>
                              </p:par>
                            </p:childTnLst>
                          </p:cTn>
                        </p:par>
                        <p:par>
                          <p:cTn id="13" fill="hold">
                            <p:stCondLst>
                              <p:cond delay="750"/>
                            </p:stCondLst>
                            <p:childTnLst>
                              <p:par>
                                <p:cTn id="14" presetID="2" presetClass="entr" presetSubtype="8" fill="hold" grpId="0" nodeType="afterEffect">
                                  <p:stCondLst>
                                    <p:cond delay="0"/>
                                  </p:stCondLst>
                                  <p:childTnLst>
                                    <p:set>
                                      <p:cBhvr>
                                        <p:cTn id="15" dur="1" fill="hold">
                                          <p:stCondLst>
                                            <p:cond delay="0"/>
                                          </p:stCondLst>
                                        </p:cTn>
                                        <p:tgtEl>
                                          <p:spTgt spid="19"/>
                                        </p:tgtEl>
                                        <p:attrNameLst>
                                          <p:attrName>style.visibility</p:attrName>
                                        </p:attrNameLst>
                                      </p:cBhvr>
                                      <p:to>
                                        <p:strVal val="visible"/>
                                      </p:to>
                                    </p:set>
                                    <p:anim calcmode="lin" valueType="num">
                                      <p:cBhvr additive="base">
                                        <p:cTn id="16" dur="250" fill="hold"/>
                                        <p:tgtEl>
                                          <p:spTgt spid="19"/>
                                        </p:tgtEl>
                                        <p:attrNameLst>
                                          <p:attrName>ppt_x</p:attrName>
                                        </p:attrNameLst>
                                      </p:cBhvr>
                                      <p:tavLst>
                                        <p:tav tm="0">
                                          <p:val>
                                            <p:strVal val="0-#ppt_w/2"/>
                                          </p:val>
                                        </p:tav>
                                        <p:tav tm="100000">
                                          <p:val>
                                            <p:strVal val="#ppt_x"/>
                                          </p:val>
                                        </p:tav>
                                      </p:tavLst>
                                    </p:anim>
                                    <p:anim calcmode="lin" valueType="num">
                                      <p:cBhvr additive="base">
                                        <p:cTn id="17" dur="250" fill="hold"/>
                                        <p:tgtEl>
                                          <p:spTgt spid="19"/>
                                        </p:tgtEl>
                                        <p:attrNameLst>
                                          <p:attrName>ppt_y</p:attrName>
                                        </p:attrNameLst>
                                      </p:cBhvr>
                                      <p:tavLst>
                                        <p:tav tm="0">
                                          <p:val>
                                            <p:strVal val="#ppt_y"/>
                                          </p:val>
                                        </p:tav>
                                        <p:tav tm="100000">
                                          <p:val>
                                            <p:strVal val="#ppt_y"/>
                                          </p:val>
                                        </p:tav>
                                      </p:tavLst>
                                    </p:anim>
                                  </p:childTnLst>
                                </p:cTn>
                              </p:par>
                            </p:childTnLst>
                          </p:cTn>
                        </p:par>
                        <p:par>
                          <p:cTn id="18" fill="hold">
                            <p:stCondLst>
                              <p:cond delay="1000"/>
                            </p:stCondLst>
                            <p:childTnLst>
                              <p:par>
                                <p:cTn id="19" presetID="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 calcmode="lin" valueType="num">
                                      <p:cBhvr additive="base">
                                        <p:cTn id="21" dur="250" fill="hold"/>
                                        <p:tgtEl>
                                          <p:spTgt spid="20"/>
                                        </p:tgtEl>
                                        <p:attrNameLst>
                                          <p:attrName>ppt_x</p:attrName>
                                        </p:attrNameLst>
                                      </p:cBhvr>
                                      <p:tavLst>
                                        <p:tav tm="0">
                                          <p:val>
                                            <p:strVal val="0-#ppt_w/2"/>
                                          </p:val>
                                        </p:tav>
                                        <p:tav tm="100000">
                                          <p:val>
                                            <p:strVal val="#ppt_x"/>
                                          </p:val>
                                        </p:tav>
                                      </p:tavLst>
                                    </p:anim>
                                    <p:anim calcmode="lin" valueType="num">
                                      <p:cBhvr additive="base">
                                        <p:cTn id="22" dur="250" fill="hold"/>
                                        <p:tgtEl>
                                          <p:spTgt spid="20"/>
                                        </p:tgtEl>
                                        <p:attrNameLst>
                                          <p:attrName>ppt_y</p:attrName>
                                        </p:attrNameLst>
                                      </p:cBhvr>
                                      <p:tavLst>
                                        <p:tav tm="0">
                                          <p:val>
                                            <p:strVal val="#ppt_y"/>
                                          </p:val>
                                        </p:tav>
                                        <p:tav tm="100000">
                                          <p:val>
                                            <p:strVal val="#ppt_y"/>
                                          </p:val>
                                        </p:tav>
                                      </p:tavLst>
                                    </p:anim>
                                  </p:childTnLst>
                                </p:cTn>
                              </p:par>
                            </p:childTnLst>
                          </p:cTn>
                        </p:par>
                        <p:par>
                          <p:cTn id="23" fill="hold">
                            <p:stCondLst>
                              <p:cond delay="1250"/>
                            </p:stCondLst>
                            <p:childTnLst>
                              <p:par>
                                <p:cTn id="24" presetID="2" presetClass="entr" presetSubtype="8" fill="hold" grpId="0" nodeType="afterEffect">
                                  <p:stCondLst>
                                    <p:cond delay="0"/>
                                  </p:stCondLst>
                                  <p:childTnLst>
                                    <p:set>
                                      <p:cBhvr>
                                        <p:cTn id="25" dur="1" fill="hold">
                                          <p:stCondLst>
                                            <p:cond delay="0"/>
                                          </p:stCondLst>
                                        </p:cTn>
                                        <p:tgtEl>
                                          <p:spTgt spid="21"/>
                                        </p:tgtEl>
                                        <p:attrNameLst>
                                          <p:attrName>style.visibility</p:attrName>
                                        </p:attrNameLst>
                                      </p:cBhvr>
                                      <p:to>
                                        <p:strVal val="visible"/>
                                      </p:to>
                                    </p:set>
                                    <p:anim calcmode="lin" valueType="num">
                                      <p:cBhvr additive="base">
                                        <p:cTn id="26" dur="250" fill="hold"/>
                                        <p:tgtEl>
                                          <p:spTgt spid="21"/>
                                        </p:tgtEl>
                                        <p:attrNameLst>
                                          <p:attrName>ppt_x</p:attrName>
                                        </p:attrNameLst>
                                      </p:cBhvr>
                                      <p:tavLst>
                                        <p:tav tm="0">
                                          <p:val>
                                            <p:strVal val="0-#ppt_w/2"/>
                                          </p:val>
                                        </p:tav>
                                        <p:tav tm="100000">
                                          <p:val>
                                            <p:strVal val="#ppt_x"/>
                                          </p:val>
                                        </p:tav>
                                      </p:tavLst>
                                    </p:anim>
                                    <p:anim calcmode="lin" valueType="num">
                                      <p:cBhvr additive="base">
                                        <p:cTn id="27" dur="250" fill="hold"/>
                                        <p:tgtEl>
                                          <p:spTgt spid="21"/>
                                        </p:tgtEl>
                                        <p:attrNameLst>
                                          <p:attrName>ppt_y</p:attrName>
                                        </p:attrNameLst>
                                      </p:cBhvr>
                                      <p:tavLst>
                                        <p:tav tm="0">
                                          <p:val>
                                            <p:strVal val="#ppt_y"/>
                                          </p:val>
                                        </p:tav>
                                        <p:tav tm="100000">
                                          <p:val>
                                            <p:strVal val="#ppt_y"/>
                                          </p:val>
                                        </p:tav>
                                      </p:tavLst>
                                    </p:anim>
                                  </p:childTnLst>
                                </p:cTn>
                              </p:par>
                              <p:par>
                                <p:cTn id="28" presetID="2" presetClass="entr" presetSubtype="8" fill="hold" grpId="0" nodeType="withEffect">
                                  <p:stCondLst>
                                    <p:cond delay="0"/>
                                  </p:stCondLst>
                                  <p:childTnLst>
                                    <p:set>
                                      <p:cBhvr>
                                        <p:cTn id="29" dur="1" fill="hold">
                                          <p:stCondLst>
                                            <p:cond delay="0"/>
                                          </p:stCondLst>
                                        </p:cTn>
                                        <p:tgtEl>
                                          <p:spTgt spid="22"/>
                                        </p:tgtEl>
                                        <p:attrNameLst>
                                          <p:attrName>style.visibility</p:attrName>
                                        </p:attrNameLst>
                                      </p:cBhvr>
                                      <p:to>
                                        <p:strVal val="visible"/>
                                      </p:to>
                                    </p:set>
                                    <p:anim calcmode="lin" valueType="num">
                                      <p:cBhvr additive="base">
                                        <p:cTn id="30" dur="500" fill="hold"/>
                                        <p:tgtEl>
                                          <p:spTgt spid="22"/>
                                        </p:tgtEl>
                                        <p:attrNameLst>
                                          <p:attrName>ppt_x</p:attrName>
                                        </p:attrNameLst>
                                      </p:cBhvr>
                                      <p:tavLst>
                                        <p:tav tm="0">
                                          <p:val>
                                            <p:strVal val="0-#ppt_w/2"/>
                                          </p:val>
                                        </p:tav>
                                        <p:tav tm="100000">
                                          <p:val>
                                            <p:strVal val="#ppt_x"/>
                                          </p:val>
                                        </p:tav>
                                      </p:tavLst>
                                    </p:anim>
                                    <p:anim calcmode="lin" valueType="num">
                                      <p:cBhvr additive="base">
                                        <p:cTn id="31" dur="500" fill="hold"/>
                                        <p:tgtEl>
                                          <p:spTgt spid="22"/>
                                        </p:tgtEl>
                                        <p:attrNameLst>
                                          <p:attrName>ppt_y</p:attrName>
                                        </p:attrNameLst>
                                      </p:cBhvr>
                                      <p:tavLst>
                                        <p:tav tm="0">
                                          <p:val>
                                            <p:strVal val="#ppt_y"/>
                                          </p:val>
                                        </p:tav>
                                        <p:tav tm="100000">
                                          <p:val>
                                            <p:strVal val="#ppt_y"/>
                                          </p:val>
                                        </p:tav>
                                      </p:tavLst>
                                    </p:anim>
                                  </p:childTnLst>
                                </p:cTn>
                              </p:par>
                            </p:childTnLst>
                          </p:cTn>
                        </p:par>
                        <p:par>
                          <p:cTn id="32" fill="hold">
                            <p:stCondLst>
                              <p:cond delay="1750"/>
                            </p:stCondLst>
                            <p:childTnLst>
                              <p:par>
                                <p:cTn id="33" presetID="42" presetClass="entr" presetSubtype="0" fill="hold" grpId="0" nodeType="afterEffect">
                                  <p:stCondLst>
                                    <p:cond delay="0"/>
                                  </p:stCondLst>
                                  <p:childTnLst>
                                    <p:set>
                                      <p:cBhvr>
                                        <p:cTn id="34" dur="1" fill="hold">
                                          <p:stCondLst>
                                            <p:cond delay="0"/>
                                          </p:stCondLst>
                                        </p:cTn>
                                        <p:tgtEl>
                                          <p:spTgt spid="35"/>
                                        </p:tgtEl>
                                        <p:attrNameLst>
                                          <p:attrName>style.visibility</p:attrName>
                                        </p:attrNameLst>
                                      </p:cBhvr>
                                      <p:to>
                                        <p:strVal val="visible"/>
                                      </p:to>
                                    </p:set>
                                    <p:animEffect transition="in" filter="fade">
                                      <p:cBhvr>
                                        <p:cTn id="35" dur="1000"/>
                                        <p:tgtEl>
                                          <p:spTgt spid="35"/>
                                        </p:tgtEl>
                                      </p:cBhvr>
                                    </p:animEffect>
                                    <p:anim calcmode="lin" valueType="num">
                                      <p:cBhvr>
                                        <p:cTn id="36" dur="1000" fill="hold"/>
                                        <p:tgtEl>
                                          <p:spTgt spid="35"/>
                                        </p:tgtEl>
                                        <p:attrNameLst>
                                          <p:attrName>ppt_x</p:attrName>
                                        </p:attrNameLst>
                                      </p:cBhvr>
                                      <p:tavLst>
                                        <p:tav tm="0">
                                          <p:val>
                                            <p:strVal val="#ppt_x"/>
                                          </p:val>
                                        </p:tav>
                                        <p:tav tm="100000">
                                          <p:val>
                                            <p:strVal val="#ppt_x"/>
                                          </p:val>
                                        </p:tav>
                                      </p:tavLst>
                                    </p:anim>
                                    <p:anim calcmode="lin" valueType="num">
                                      <p:cBhvr>
                                        <p:cTn id="37" dur="1000" fill="hold"/>
                                        <p:tgtEl>
                                          <p:spTgt spid="35"/>
                                        </p:tgtEl>
                                        <p:attrNameLst>
                                          <p:attrName>ppt_y</p:attrName>
                                        </p:attrNameLst>
                                      </p:cBhvr>
                                      <p:tavLst>
                                        <p:tav tm="0">
                                          <p:val>
                                            <p:strVal val="#ppt_y+.1"/>
                                          </p:val>
                                        </p:tav>
                                        <p:tav tm="100000">
                                          <p:val>
                                            <p:strVal val="#ppt_y"/>
                                          </p:val>
                                        </p:tav>
                                      </p:tavLst>
                                    </p:anim>
                                  </p:childTnLst>
                                </p:cTn>
                              </p:par>
                            </p:childTnLst>
                          </p:cTn>
                        </p:par>
                        <p:par>
                          <p:cTn id="38" fill="hold">
                            <p:stCondLst>
                              <p:cond delay="2750"/>
                            </p:stCondLst>
                            <p:childTnLst>
                              <p:par>
                                <p:cTn id="39" presetID="53" presetClass="entr" presetSubtype="16" fill="hold" grpId="0" nodeType="afterEffect">
                                  <p:stCondLst>
                                    <p:cond delay="0"/>
                                  </p:stCondLst>
                                  <p:childTnLst>
                                    <p:set>
                                      <p:cBhvr>
                                        <p:cTn id="40" dur="1" fill="hold">
                                          <p:stCondLst>
                                            <p:cond delay="0"/>
                                          </p:stCondLst>
                                        </p:cTn>
                                        <p:tgtEl>
                                          <p:spTgt spid="24"/>
                                        </p:tgtEl>
                                        <p:attrNameLst>
                                          <p:attrName>style.visibility</p:attrName>
                                        </p:attrNameLst>
                                      </p:cBhvr>
                                      <p:to>
                                        <p:strVal val="visible"/>
                                      </p:to>
                                    </p:set>
                                    <p:anim calcmode="lin" valueType="num">
                                      <p:cBhvr>
                                        <p:cTn id="41" dur="500" fill="hold"/>
                                        <p:tgtEl>
                                          <p:spTgt spid="24"/>
                                        </p:tgtEl>
                                        <p:attrNameLst>
                                          <p:attrName>ppt_w</p:attrName>
                                        </p:attrNameLst>
                                      </p:cBhvr>
                                      <p:tavLst>
                                        <p:tav tm="0">
                                          <p:val>
                                            <p:fltVal val="0"/>
                                          </p:val>
                                        </p:tav>
                                        <p:tav tm="100000">
                                          <p:val>
                                            <p:strVal val="#ppt_w"/>
                                          </p:val>
                                        </p:tav>
                                      </p:tavLst>
                                    </p:anim>
                                    <p:anim calcmode="lin" valueType="num">
                                      <p:cBhvr>
                                        <p:cTn id="42" dur="500" fill="hold"/>
                                        <p:tgtEl>
                                          <p:spTgt spid="24"/>
                                        </p:tgtEl>
                                        <p:attrNameLst>
                                          <p:attrName>ppt_h</p:attrName>
                                        </p:attrNameLst>
                                      </p:cBhvr>
                                      <p:tavLst>
                                        <p:tav tm="0">
                                          <p:val>
                                            <p:fltVal val="0"/>
                                          </p:val>
                                        </p:tav>
                                        <p:tav tm="100000">
                                          <p:val>
                                            <p:strVal val="#ppt_h"/>
                                          </p:val>
                                        </p:tav>
                                      </p:tavLst>
                                    </p:anim>
                                    <p:animEffect transition="in" filter="fade">
                                      <p:cBhvr>
                                        <p:cTn id="43" dur="500"/>
                                        <p:tgtEl>
                                          <p:spTgt spid="24"/>
                                        </p:tgtEl>
                                      </p:cBhvr>
                                    </p:animEffect>
                                  </p:childTnLst>
                                </p:cTn>
                              </p:par>
                            </p:childTnLst>
                          </p:cTn>
                        </p:par>
                        <p:par>
                          <p:cTn id="44" fill="hold">
                            <p:stCondLst>
                              <p:cond delay="3250"/>
                            </p:stCondLst>
                            <p:childTnLst>
                              <p:par>
                                <p:cTn id="45" presetID="53" presetClass="entr" presetSubtype="16"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childTnLst>
                                </p:cTn>
                              </p:par>
                            </p:childTnLst>
                          </p:cTn>
                        </p:par>
                        <p:par>
                          <p:cTn id="50" fill="hold">
                            <p:stCondLst>
                              <p:cond delay="3750"/>
                            </p:stCondLst>
                            <p:childTnLst>
                              <p:par>
                                <p:cTn id="51" presetID="2" presetClass="entr" presetSubtype="8" fill="hold" grpId="0" nodeType="afterEffect">
                                  <p:stCondLst>
                                    <p:cond delay="0"/>
                                  </p:stCondLst>
                                  <p:childTnLst>
                                    <p:set>
                                      <p:cBhvr>
                                        <p:cTn id="52" dur="1" fill="hold">
                                          <p:stCondLst>
                                            <p:cond delay="0"/>
                                          </p:stCondLst>
                                        </p:cTn>
                                        <p:tgtEl>
                                          <p:spTgt spid="13"/>
                                        </p:tgtEl>
                                        <p:attrNameLst>
                                          <p:attrName>style.visibility</p:attrName>
                                        </p:attrNameLst>
                                      </p:cBhvr>
                                      <p:to>
                                        <p:strVal val="visible"/>
                                      </p:to>
                                    </p:set>
                                    <p:anim calcmode="lin" valueType="num">
                                      <p:cBhvr additive="base">
                                        <p:cTn id="53" dur="250" fill="hold"/>
                                        <p:tgtEl>
                                          <p:spTgt spid="13"/>
                                        </p:tgtEl>
                                        <p:attrNameLst>
                                          <p:attrName>ppt_x</p:attrName>
                                        </p:attrNameLst>
                                      </p:cBhvr>
                                      <p:tavLst>
                                        <p:tav tm="0">
                                          <p:val>
                                            <p:strVal val="0-#ppt_w/2"/>
                                          </p:val>
                                        </p:tav>
                                        <p:tav tm="100000">
                                          <p:val>
                                            <p:strVal val="#ppt_x"/>
                                          </p:val>
                                        </p:tav>
                                      </p:tavLst>
                                    </p:anim>
                                    <p:anim calcmode="lin" valueType="num">
                                      <p:cBhvr additive="base">
                                        <p:cTn id="54" dur="250" fill="hold"/>
                                        <p:tgtEl>
                                          <p:spTgt spid="13"/>
                                        </p:tgtEl>
                                        <p:attrNameLst>
                                          <p:attrName>ppt_y</p:attrName>
                                        </p:attrNameLst>
                                      </p:cBhvr>
                                      <p:tavLst>
                                        <p:tav tm="0">
                                          <p:val>
                                            <p:strVal val="#ppt_y"/>
                                          </p:val>
                                        </p:tav>
                                        <p:tav tm="100000">
                                          <p:val>
                                            <p:strVal val="#ppt_y"/>
                                          </p:val>
                                        </p:tav>
                                      </p:tavLst>
                                    </p:anim>
                                  </p:childTnLst>
                                </p:cTn>
                              </p:par>
                            </p:childTnLst>
                          </p:cTn>
                        </p:par>
                        <p:par>
                          <p:cTn id="55" fill="hold">
                            <p:stCondLst>
                              <p:cond delay="4000"/>
                            </p:stCondLst>
                            <p:childTnLst>
                              <p:par>
                                <p:cTn id="56" presetID="2" presetClass="entr" presetSubtype="8" fill="hold" grpId="0" nodeType="afterEffect">
                                  <p:stCondLst>
                                    <p:cond delay="0"/>
                                  </p:stCondLst>
                                  <p:childTnLst>
                                    <p:set>
                                      <p:cBhvr>
                                        <p:cTn id="57" dur="1" fill="hold">
                                          <p:stCondLst>
                                            <p:cond delay="0"/>
                                          </p:stCondLst>
                                        </p:cTn>
                                        <p:tgtEl>
                                          <p:spTgt spid="14"/>
                                        </p:tgtEl>
                                        <p:attrNameLst>
                                          <p:attrName>style.visibility</p:attrName>
                                        </p:attrNameLst>
                                      </p:cBhvr>
                                      <p:to>
                                        <p:strVal val="visible"/>
                                      </p:to>
                                    </p:set>
                                    <p:anim calcmode="lin" valueType="num">
                                      <p:cBhvr additive="base">
                                        <p:cTn id="58" dur="250" fill="hold"/>
                                        <p:tgtEl>
                                          <p:spTgt spid="14"/>
                                        </p:tgtEl>
                                        <p:attrNameLst>
                                          <p:attrName>ppt_x</p:attrName>
                                        </p:attrNameLst>
                                      </p:cBhvr>
                                      <p:tavLst>
                                        <p:tav tm="0">
                                          <p:val>
                                            <p:strVal val="0-#ppt_w/2"/>
                                          </p:val>
                                        </p:tav>
                                        <p:tav tm="100000">
                                          <p:val>
                                            <p:strVal val="#ppt_x"/>
                                          </p:val>
                                        </p:tav>
                                      </p:tavLst>
                                    </p:anim>
                                    <p:anim calcmode="lin" valueType="num">
                                      <p:cBhvr additive="base">
                                        <p:cTn id="59" dur="250" fill="hold"/>
                                        <p:tgtEl>
                                          <p:spTgt spid="14"/>
                                        </p:tgtEl>
                                        <p:attrNameLst>
                                          <p:attrName>ppt_y</p:attrName>
                                        </p:attrNameLst>
                                      </p:cBhvr>
                                      <p:tavLst>
                                        <p:tav tm="0">
                                          <p:val>
                                            <p:strVal val="#ppt_y"/>
                                          </p:val>
                                        </p:tav>
                                        <p:tav tm="100000">
                                          <p:val>
                                            <p:strVal val="#ppt_y"/>
                                          </p:val>
                                        </p:tav>
                                      </p:tavLst>
                                    </p:anim>
                                  </p:childTnLst>
                                </p:cTn>
                              </p:par>
                            </p:childTnLst>
                          </p:cTn>
                        </p:par>
                        <p:par>
                          <p:cTn id="60" fill="hold">
                            <p:stCondLst>
                              <p:cond delay="4250"/>
                            </p:stCondLst>
                            <p:childTnLst>
                              <p:par>
                                <p:cTn id="61" presetID="2" presetClass="entr" presetSubtype="8" fill="hold" grpId="0" nodeType="afterEffect">
                                  <p:stCondLst>
                                    <p:cond delay="0"/>
                                  </p:stCondLst>
                                  <p:childTnLst>
                                    <p:set>
                                      <p:cBhvr>
                                        <p:cTn id="62" dur="1" fill="hold">
                                          <p:stCondLst>
                                            <p:cond delay="0"/>
                                          </p:stCondLst>
                                        </p:cTn>
                                        <p:tgtEl>
                                          <p:spTgt spid="15"/>
                                        </p:tgtEl>
                                        <p:attrNameLst>
                                          <p:attrName>style.visibility</p:attrName>
                                        </p:attrNameLst>
                                      </p:cBhvr>
                                      <p:to>
                                        <p:strVal val="visible"/>
                                      </p:to>
                                    </p:set>
                                    <p:anim calcmode="lin" valueType="num">
                                      <p:cBhvr additive="base">
                                        <p:cTn id="63" dur="250" fill="hold"/>
                                        <p:tgtEl>
                                          <p:spTgt spid="15"/>
                                        </p:tgtEl>
                                        <p:attrNameLst>
                                          <p:attrName>ppt_x</p:attrName>
                                        </p:attrNameLst>
                                      </p:cBhvr>
                                      <p:tavLst>
                                        <p:tav tm="0">
                                          <p:val>
                                            <p:strVal val="0-#ppt_w/2"/>
                                          </p:val>
                                        </p:tav>
                                        <p:tav tm="100000">
                                          <p:val>
                                            <p:strVal val="#ppt_x"/>
                                          </p:val>
                                        </p:tav>
                                      </p:tavLst>
                                    </p:anim>
                                    <p:anim calcmode="lin" valueType="num">
                                      <p:cBhvr additive="base">
                                        <p:cTn id="64" dur="250" fill="hold"/>
                                        <p:tgtEl>
                                          <p:spTgt spid="15"/>
                                        </p:tgtEl>
                                        <p:attrNameLst>
                                          <p:attrName>ppt_y</p:attrName>
                                        </p:attrNameLst>
                                      </p:cBhvr>
                                      <p:tavLst>
                                        <p:tav tm="0">
                                          <p:val>
                                            <p:strVal val="#ppt_y"/>
                                          </p:val>
                                        </p:tav>
                                        <p:tav tm="100000">
                                          <p:val>
                                            <p:strVal val="#ppt_y"/>
                                          </p:val>
                                        </p:tav>
                                      </p:tavLst>
                                    </p:anim>
                                  </p:childTnLst>
                                </p:cTn>
                              </p:par>
                            </p:childTnLst>
                          </p:cTn>
                        </p:par>
                        <p:par>
                          <p:cTn id="65" fill="hold">
                            <p:stCondLst>
                              <p:cond delay="4500"/>
                            </p:stCondLst>
                            <p:childTnLst>
                              <p:par>
                                <p:cTn id="66" presetID="2" presetClass="entr" presetSubtype="8" fill="hold" grpId="0" nodeType="afterEffect">
                                  <p:stCondLst>
                                    <p:cond delay="0"/>
                                  </p:stCondLst>
                                  <p:childTnLst>
                                    <p:set>
                                      <p:cBhvr>
                                        <p:cTn id="67" dur="1" fill="hold">
                                          <p:stCondLst>
                                            <p:cond delay="0"/>
                                          </p:stCondLst>
                                        </p:cTn>
                                        <p:tgtEl>
                                          <p:spTgt spid="16"/>
                                        </p:tgtEl>
                                        <p:attrNameLst>
                                          <p:attrName>style.visibility</p:attrName>
                                        </p:attrNameLst>
                                      </p:cBhvr>
                                      <p:to>
                                        <p:strVal val="visible"/>
                                      </p:to>
                                    </p:set>
                                    <p:anim calcmode="lin" valueType="num">
                                      <p:cBhvr additive="base">
                                        <p:cTn id="68" dur="250" fill="hold"/>
                                        <p:tgtEl>
                                          <p:spTgt spid="16"/>
                                        </p:tgtEl>
                                        <p:attrNameLst>
                                          <p:attrName>ppt_x</p:attrName>
                                        </p:attrNameLst>
                                      </p:cBhvr>
                                      <p:tavLst>
                                        <p:tav tm="0">
                                          <p:val>
                                            <p:strVal val="0-#ppt_w/2"/>
                                          </p:val>
                                        </p:tav>
                                        <p:tav tm="100000">
                                          <p:val>
                                            <p:strVal val="#ppt_x"/>
                                          </p:val>
                                        </p:tav>
                                      </p:tavLst>
                                    </p:anim>
                                    <p:anim calcmode="lin" valueType="num">
                                      <p:cBhvr additive="base">
                                        <p:cTn id="69" dur="250" fill="hold"/>
                                        <p:tgtEl>
                                          <p:spTgt spid="16"/>
                                        </p:tgtEl>
                                        <p:attrNameLst>
                                          <p:attrName>ppt_y</p:attrName>
                                        </p:attrNameLst>
                                      </p:cBhvr>
                                      <p:tavLst>
                                        <p:tav tm="0">
                                          <p:val>
                                            <p:strVal val="#ppt_y"/>
                                          </p:val>
                                        </p:tav>
                                        <p:tav tm="100000">
                                          <p:val>
                                            <p:strVal val="#ppt_y"/>
                                          </p:val>
                                        </p:tav>
                                      </p:tavLst>
                                    </p:anim>
                                  </p:childTnLst>
                                </p:cTn>
                              </p:par>
                            </p:childTnLst>
                          </p:cTn>
                        </p:par>
                        <p:par>
                          <p:cTn id="70" fill="hold">
                            <p:stCondLst>
                              <p:cond delay="4750"/>
                            </p:stCondLst>
                            <p:childTnLst>
                              <p:par>
                                <p:cTn id="71" presetID="2" presetClass="entr" presetSubtype="8" fill="hold" grpId="0" nodeType="afterEffect">
                                  <p:stCondLst>
                                    <p:cond delay="0"/>
                                  </p:stCondLst>
                                  <p:childTnLst>
                                    <p:set>
                                      <p:cBhvr>
                                        <p:cTn id="72" dur="1" fill="hold">
                                          <p:stCondLst>
                                            <p:cond delay="0"/>
                                          </p:stCondLst>
                                        </p:cTn>
                                        <p:tgtEl>
                                          <p:spTgt spid="17"/>
                                        </p:tgtEl>
                                        <p:attrNameLst>
                                          <p:attrName>style.visibility</p:attrName>
                                        </p:attrNameLst>
                                      </p:cBhvr>
                                      <p:to>
                                        <p:strVal val="visible"/>
                                      </p:to>
                                    </p:set>
                                    <p:anim calcmode="lin" valueType="num">
                                      <p:cBhvr additive="base">
                                        <p:cTn id="73" dur="500" fill="hold"/>
                                        <p:tgtEl>
                                          <p:spTgt spid="17"/>
                                        </p:tgtEl>
                                        <p:attrNameLst>
                                          <p:attrName>ppt_x</p:attrName>
                                        </p:attrNameLst>
                                      </p:cBhvr>
                                      <p:tavLst>
                                        <p:tav tm="0">
                                          <p:val>
                                            <p:strVal val="0-#ppt_w/2"/>
                                          </p:val>
                                        </p:tav>
                                        <p:tav tm="100000">
                                          <p:val>
                                            <p:strVal val="#ppt_x"/>
                                          </p:val>
                                        </p:tav>
                                      </p:tavLst>
                                    </p:anim>
                                    <p:anim calcmode="lin" valueType="num">
                                      <p:cBhvr additive="base">
                                        <p:cTn id="74" dur="500" fill="hold"/>
                                        <p:tgtEl>
                                          <p:spTgt spid="17"/>
                                        </p:tgtEl>
                                        <p:attrNameLst>
                                          <p:attrName>ppt_y</p:attrName>
                                        </p:attrNameLst>
                                      </p:cBhvr>
                                      <p:tavLst>
                                        <p:tav tm="0">
                                          <p:val>
                                            <p:strVal val="#ppt_y"/>
                                          </p:val>
                                        </p:tav>
                                        <p:tav tm="100000">
                                          <p:val>
                                            <p:strVal val="#ppt_y"/>
                                          </p:val>
                                        </p:tav>
                                      </p:tavLst>
                                    </p:anim>
                                  </p:childTnLst>
                                </p:cTn>
                              </p:par>
                            </p:childTnLst>
                          </p:cTn>
                        </p:par>
                        <p:par>
                          <p:cTn id="75" fill="hold">
                            <p:stCondLst>
                              <p:cond delay="5250"/>
                            </p:stCondLst>
                            <p:childTnLst>
                              <p:par>
                                <p:cTn id="76" presetID="42" presetClass="entr" presetSubtype="0" fill="hold" grpId="0" nodeType="afterEffect">
                                  <p:stCondLst>
                                    <p:cond delay="0"/>
                                  </p:stCondLst>
                                  <p:childTnLst>
                                    <p:set>
                                      <p:cBhvr>
                                        <p:cTn id="77" dur="1" fill="hold">
                                          <p:stCondLst>
                                            <p:cond delay="0"/>
                                          </p:stCondLst>
                                        </p:cTn>
                                        <p:tgtEl>
                                          <p:spTgt spid="36"/>
                                        </p:tgtEl>
                                        <p:attrNameLst>
                                          <p:attrName>style.visibility</p:attrName>
                                        </p:attrNameLst>
                                      </p:cBhvr>
                                      <p:to>
                                        <p:strVal val="visible"/>
                                      </p:to>
                                    </p:set>
                                    <p:animEffect transition="in" filter="fade">
                                      <p:cBhvr>
                                        <p:cTn id="78" dur="1000"/>
                                        <p:tgtEl>
                                          <p:spTgt spid="36"/>
                                        </p:tgtEl>
                                      </p:cBhvr>
                                    </p:animEffect>
                                    <p:anim calcmode="lin" valueType="num">
                                      <p:cBhvr>
                                        <p:cTn id="79" dur="1000" fill="hold"/>
                                        <p:tgtEl>
                                          <p:spTgt spid="36"/>
                                        </p:tgtEl>
                                        <p:attrNameLst>
                                          <p:attrName>ppt_x</p:attrName>
                                        </p:attrNameLst>
                                      </p:cBhvr>
                                      <p:tavLst>
                                        <p:tav tm="0">
                                          <p:val>
                                            <p:strVal val="#ppt_x"/>
                                          </p:val>
                                        </p:tav>
                                        <p:tav tm="100000">
                                          <p:val>
                                            <p:strVal val="#ppt_x"/>
                                          </p:val>
                                        </p:tav>
                                      </p:tavLst>
                                    </p:anim>
                                    <p:anim calcmode="lin" valueType="num">
                                      <p:cBhvr>
                                        <p:cTn id="80" dur="1000" fill="hold"/>
                                        <p:tgtEl>
                                          <p:spTgt spid="36"/>
                                        </p:tgtEl>
                                        <p:attrNameLst>
                                          <p:attrName>ppt_y</p:attrName>
                                        </p:attrNameLst>
                                      </p:cBhvr>
                                      <p:tavLst>
                                        <p:tav tm="0">
                                          <p:val>
                                            <p:strVal val="#ppt_y+.1"/>
                                          </p:val>
                                        </p:tav>
                                        <p:tav tm="100000">
                                          <p:val>
                                            <p:strVal val="#ppt_y"/>
                                          </p:val>
                                        </p:tav>
                                      </p:tavLst>
                                    </p:anim>
                                  </p:childTnLst>
                                </p:cTn>
                              </p:par>
                            </p:childTnLst>
                          </p:cTn>
                        </p:par>
                        <p:par>
                          <p:cTn id="81" fill="hold">
                            <p:stCondLst>
                              <p:cond delay="6250"/>
                            </p:stCondLst>
                            <p:childTnLst>
                              <p:par>
                                <p:cTn id="82" presetID="53" presetClass="entr" presetSubtype="16" fill="hold" grpId="0" nodeType="afterEffect">
                                  <p:stCondLst>
                                    <p:cond delay="0"/>
                                  </p:stCondLst>
                                  <p:childTnLst>
                                    <p:set>
                                      <p:cBhvr>
                                        <p:cTn id="83" dur="1" fill="hold">
                                          <p:stCondLst>
                                            <p:cond delay="0"/>
                                          </p:stCondLst>
                                        </p:cTn>
                                        <p:tgtEl>
                                          <p:spTgt spid="27"/>
                                        </p:tgtEl>
                                        <p:attrNameLst>
                                          <p:attrName>style.visibility</p:attrName>
                                        </p:attrNameLst>
                                      </p:cBhvr>
                                      <p:to>
                                        <p:strVal val="visible"/>
                                      </p:to>
                                    </p:set>
                                    <p:anim calcmode="lin" valueType="num">
                                      <p:cBhvr>
                                        <p:cTn id="84" dur="500" fill="hold"/>
                                        <p:tgtEl>
                                          <p:spTgt spid="27"/>
                                        </p:tgtEl>
                                        <p:attrNameLst>
                                          <p:attrName>ppt_w</p:attrName>
                                        </p:attrNameLst>
                                      </p:cBhvr>
                                      <p:tavLst>
                                        <p:tav tm="0">
                                          <p:val>
                                            <p:fltVal val="0"/>
                                          </p:val>
                                        </p:tav>
                                        <p:tav tm="100000">
                                          <p:val>
                                            <p:strVal val="#ppt_w"/>
                                          </p:val>
                                        </p:tav>
                                      </p:tavLst>
                                    </p:anim>
                                    <p:anim calcmode="lin" valueType="num">
                                      <p:cBhvr>
                                        <p:cTn id="85" dur="500" fill="hold"/>
                                        <p:tgtEl>
                                          <p:spTgt spid="27"/>
                                        </p:tgtEl>
                                        <p:attrNameLst>
                                          <p:attrName>ppt_h</p:attrName>
                                        </p:attrNameLst>
                                      </p:cBhvr>
                                      <p:tavLst>
                                        <p:tav tm="0">
                                          <p:val>
                                            <p:fltVal val="0"/>
                                          </p:val>
                                        </p:tav>
                                        <p:tav tm="100000">
                                          <p:val>
                                            <p:strVal val="#ppt_h"/>
                                          </p:val>
                                        </p:tav>
                                      </p:tavLst>
                                    </p:anim>
                                    <p:animEffect transition="in" filter="fade">
                                      <p:cBhvr>
                                        <p:cTn id="86" dur="500"/>
                                        <p:tgtEl>
                                          <p:spTgt spid="27"/>
                                        </p:tgtEl>
                                      </p:cBhvr>
                                    </p:animEffect>
                                  </p:childTnLst>
                                </p:cTn>
                              </p:par>
                            </p:childTnLst>
                          </p:cTn>
                        </p:par>
                        <p:par>
                          <p:cTn id="87" fill="hold">
                            <p:stCondLst>
                              <p:cond delay="6750"/>
                            </p:stCondLst>
                            <p:childTnLst>
                              <p:par>
                                <p:cTn id="88" presetID="53" presetClass="entr" presetSubtype="16" fill="hold" grpId="0" nodeType="afterEffect">
                                  <p:stCondLst>
                                    <p:cond delay="0"/>
                                  </p:stCondLst>
                                  <p:childTnLst>
                                    <p:set>
                                      <p:cBhvr>
                                        <p:cTn id="89" dur="1" fill="hold">
                                          <p:stCondLst>
                                            <p:cond delay="0"/>
                                          </p:stCondLst>
                                        </p:cTn>
                                        <p:tgtEl>
                                          <p:spTgt spid="33"/>
                                        </p:tgtEl>
                                        <p:attrNameLst>
                                          <p:attrName>style.visibility</p:attrName>
                                        </p:attrNameLst>
                                      </p:cBhvr>
                                      <p:to>
                                        <p:strVal val="visible"/>
                                      </p:to>
                                    </p:set>
                                    <p:anim calcmode="lin" valueType="num">
                                      <p:cBhvr>
                                        <p:cTn id="90" dur="500" fill="hold"/>
                                        <p:tgtEl>
                                          <p:spTgt spid="33"/>
                                        </p:tgtEl>
                                        <p:attrNameLst>
                                          <p:attrName>ppt_w</p:attrName>
                                        </p:attrNameLst>
                                      </p:cBhvr>
                                      <p:tavLst>
                                        <p:tav tm="0">
                                          <p:val>
                                            <p:fltVal val="0"/>
                                          </p:val>
                                        </p:tav>
                                        <p:tav tm="100000">
                                          <p:val>
                                            <p:strVal val="#ppt_w"/>
                                          </p:val>
                                        </p:tav>
                                      </p:tavLst>
                                    </p:anim>
                                    <p:anim calcmode="lin" valueType="num">
                                      <p:cBhvr>
                                        <p:cTn id="91" dur="500" fill="hold"/>
                                        <p:tgtEl>
                                          <p:spTgt spid="33"/>
                                        </p:tgtEl>
                                        <p:attrNameLst>
                                          <p:attrName>ppt_h</p:attrName>
                                        </p:attrNameLst>
                                      </p:cBhvr>
                                      <p:tavLst>
                                        <p:tav tm="0">
                                          <p:val>
                                            <p:fltVal val="0"/>
                                          </p:val>
                                        </p:tav>
                                        <p:tav tm="100000">
                                          <p:val>
                                            <p:strVal val="#ppt_h"/>
                                          </p:val>
                                        </p:tav>
                                      </p:tavLst>
                                    </p:anim>
                                    <p:animEffect transition="in" filter="fade">
                                      <p:cBhvr>
                                        <p:cTn id="92" dur="500"/>
                                        <p:tgtEl>
                                          <p:spTgt spid="33"/>
                                        </p:tgtEl>
                                      </p:cBhvr>
                                    </p:animEffect>
                                  </p:childTnLst>
                                </p:cTn>
                              </p:par>
                            </p:childTnLst>
                          </p:cTn>
                        </p:par>
                        <p:par>
                          <p:cTn id="93" fill="hold">
                            <p:stCondLst>
                              <p:cond delay="7250"/>
                            </p:stCondLst>
                            <p:childTnLst>
                              <p:par>
                                <p:cTn id="94" presetID="2" presetClass="entr" presetSubtype="8" fill="hold" grpId="0" nodeType="afterEffect">
                                  <p:stCondLst>
                                    <p:cond delay="0"/>
                                  </p:stCondLst>
                                  <p:childTnLst>
                                    <p:set>
                                      <p:cBhvr>
                                        <p:cTn id="95" dur="1" fill="hold">
                                          <p:stCondLst>
                                            <p:cond delay="0"/>
                                          </p:stCondLst>
                                        </p:cTn>
                                        <p:tgtEl>
                                          <p:spTgt spid="12"/>
                                        </p:tgtEl>
                                        <p:attrNameLst>
                                          <p:attrName>style.visibility</p:attrName>
                                        </p:attrNameLst>
                                      </p:cBhvr>
                                      <p:to>
                                        <p:strVal val="visible"/>
                                      </p:to>
                                    </p:set>
                                    <p:anim calcmode="lin" valueType="num">
                                      <p:cBhvr additive="base">
                                        <p:cTn id="96" dur="250" fill="hold"/>
                                        <p:tgtEl>
                                          <p:spTgt spid="12"/>
                                        </p:tgtEl>
                                        <p:attrNameLst>
                                          <p:attrName>ppt_x</p:attrName>
                                        </p:attrNameLst>
                                      </p:cBhvr>
                                      <p:tavLst>
                                        <p:tav tm="0">
                                          <p:val>
                                            <p:strVal val="0-#ppt_w/2"/>
                                          </p:val>
                                        </p:tav>
                                        <p:tav tm="100000">
                                          <p:val>
                                            <p:strVal val="#ppt_x"/>
                                          </p:val>
                                        </p:tav>
                                      </p:tavLst>
                                    </p:anim>
                                    <p:anim calcmode="lin" valueType="num">
                                      <p:cBhvr additive="base">
                                        <p:cTn id="97" dur="250" fill="hold"/>
                                        <p:tgtEl>
                                          <p:spTgt spid="12"/>
                                        </p:tgtEl>
                                        <p:attrNameLst>
                                          <p:attrName>ppt_y</p:attrName>
                                        </p:attrNameLst>
                                      </p:cBhvr>
                                      <p:tavLst>
                                        <p:tav tm="0">
                                          <p:val>
                                            <p:strVal val="#ppt_y"/>
                                          </p:val>
                                        </p:tav>
                                        <p:tav tm="100000">
                                          <p:val>
                                            <p:strVal val="#ppt_y"/>
                                          </p:val>
                                        </p:tav>
                                      </p:tavLst>
                                    </p:anim>
                                  </p:childTnLst>
                                </p:cTn>
                              </p:par>
                            </p:childTnLst>
                          </p:cTn>
                        </p:par>
                        <p:par>
                          <p:cTn id="98" fill="hold">
                            <p:stCondLst>
                              <p:cond delay="7500"/>
                            </p:stCondLst>
                            <p:childTnLst>
                              <p:par>
                                <p:cTn id="99" presetID="2" presetClass="entr" presetSubtype="8" fill="hold" grpId="0" nodeType="afterEffect">
                                  <p:stCondLst>
                                    <p:cond delay="0"/>
                                  </p:stCondLst>
                                  <p:childTnLst>
                                    <p:set>
                                      <p:cBhvr>
                                        <p:cTn id="100" dur="1" fill="hold">
                                          <p:stCondLst>
                                            <p:cond delay="0"/>
                                          </p:stCondLst>
                                        </p:cTn>
                                        <p:tgtEl>
                                          <p:spTgt spid="7"/>
                                        </p:tgtEl>
                                        <p:attrNameLst>
                                          <p:attrName>style.visibility</p:attrName>
                                        </p:attrNameLst>
                                      </p:cBhvr>
                                      <p:to>
                                        <p:strVal val="visible"/>
                                      </p:to>
                                    </p:set>
                                    <p:anim calcmode="lin" valueType="num">
                                      <p:cBhvr additive="base">
                                        <p:cTn id="101" dur="250" fill="hold"/>
                                        <p:tgtEl>
                                          <p:spTgt spid="7"/>
                                        </p:tgtEl>
                                        <p:attrNameLst>
                                          <p:attrName>ppt_x</p:attrName>
                                        </p:attrNameLst>
                                      </p:cBhvr>
                                      <p:tavLst>
                                        <p:tav tm="0">
                                          <p:val>
                                            <p:strVal val="0-#ppt_w/2"/>
                                          </p:val>
                                        </p:tav>
                                        <p:tav tm="100000">
                                          <p:val>
                                            <p:strVal val="#ppt_x"/>
                                          </p:val>
                                        </p:tav>
                                      </p:tavLst>
                                    </p:anim>
                                    <p:anim calcmode="lin" valueType="num">
                                      <p:cBhvr additive="base">
                                        <p:cTn id="102" dur="250" fill="hold"/>
                                        <p:tgtEl>
                                          <p:spTgt spid="7"/>
                                        </p:tgtEl>
                                        <p:attrNameLst>
                                          <p:attrName>ppt_y</p:attrName>
                                        </p:attrNameLst>
                                      </p:cBhvr>
                                      <p:tavLst>
                                        <p:tav tm="0">
                                          <p:val>
                                            <p:strVal val="#ppt_y"/>
                                          </p:val>
                                        </p:tav>
                                        <p:tav tm="100000">
                                          <p:val>
                                            <p:strVal val="#ppt_y"/>
                                          </p:val>
                                        </p:tav>
                                      </p:tavLst>
                                    </p:anim>
                                  </p:childTnLst>
                                </p:cTn>
                              </p:par>
                            </p:childTnLst>
                          </p:cTn>
                        </p:par>
                        <p:par>
                          <p:cTn id="103" fill="hold">
                            <p:stCondLst>
                              <p:cond delay="7750"/>
                            </p:stCondLst>
                            <p:childTnLst>
                              <p:par>
                                <p:cTn id="104" presetID="2" presetClass="entr" presetSubtype="8" fill="hold" grpId="0" nodeType="afterEffect">
                                  <p:stCondLst>
                                    <p:cond delay="0"/>
                                  </p:stCondLst>
                                  <p:childTnLst>
                                    <p:set>
                                      <p:cBhvr>
                                        <p:cTn id="105" dur="1" fill="hold">
                                          <p:stCondLst>
                                            <p:cond delay="0"/>
                                          </p:stCondLst>
                                        </p:cTn>
                                        <p:tgtEl>
                                          <p:spTgt spid="8"/>
                                        </p:tgtEl>
                                        <p:attrNameLst>
                                          <p:attrName>style.visibility</p:attrName>
                                        </p:attrNameLst>
                                      </p:cBhvr>
                                      <p:to>
                                        <p:strVal val="visible"/>
                                      </p:to>
                                    </p:set>
                                    <p:anim calcmode="lin" valueType="num">
                                      <p:cBhvr additive="base">
                                        <p:cTn id="106" dur="250" fill="hold"/>
                                        <p:tgtEl>
                                          <p:spTgt spid="8"/>
                                        </p:tgtEl>
                                        <p:attrNameLst>
                                          <p:attrName>ppt_x</p:attrName>
                                        </p:attrNameLst>
                                      </p:cBhvr>
                                      <p:tavLst>
                                        <p:tav tm="0">
                                          <p:val>
                                            <p:strVal val="0-#ppt_w/2"/>
                                          </p:val>
                                        </p:tav>
                                        <p:tav tm="100000">
                                          <p:val>
                                            <p:strVal val="#ppt_x"/>
                                          </p:val>
                                        </p:tav>
                                      </p:tavLst>
                                    </p:anim>
                                    <p:anim calcmode="lin" valueType="num">
                                      <p:cBhvr additive="base">
                                        <p:cTn id="107" dur="250" fill="hold"/>
                                        <p:tgtEl>
                                          <p:spTgt spid="8"/>
                                        </p:tgtEl>
                                        <p:attrNameLst>
                                          <p:attrName>ppt_y</p:attrName>
                                        </p:attrNameLst>
                                      </p:cBhvr>
                                      <p:tavLst>
                                        <p:tav tm="0">
                                          <p:val>
                                            <p:strVal val="#ppt_y"/>
                                          </p:val>
                                        </p:tav>
                                        <p:tav tm="100000">
                                          <p:val>
                                            <p:strVal val="#ppt_y"/>
                                          </p:val>
                                        </p:tav>
                                      </p:tavLst>
                                    </p:anim>
                                  </p:childTnLst>
                                </p:cTn>
                              </p:par>
                            </p:childTnLst>
                          </p:cTn>
                        </p:par>
                        <p:par>
                          <p:cTn id="108" fill="hold">
                            <p:stCondLst>
                              <p:cond delay="8000"/>
                            </p:stCondLst>
                            <p:childTnLst>
                              <p:par>
                                <p:cTn id="109" presetID="2" presetClass="entr" presetSubtype="8" fill="hold" grpId="0" nodeType="afterEffect">
                                  <p:stCondLst>
                                    <p:cond delay="0"/>
                                  </p:stCondLst>
                                  <p:childTnLst>
                                    <p:set>
                                      <p:cBhvr>
                                        <p:cTn id="110" dur="1" fill="hold">
                                          <p:stCondLst>
                                            <p:cond delay="0"/>
                                          </p:stCondLst>
                                        </p:cTn>
                                        <p:tgtEl>
                                          <p:spTgt spid="9"/>
                                        </p:tgtEl>
                                        <p:attrNameLst>
                                          <p:attrName>style.visibility</p:attrName>
                                        </p:attrNameLst>
                                      </p:cBhvr>
                                      <p:to>
                                        <p:strVal val="visible"/>
                                      </p:to>
                                    </p:set>
                                    <p:anim calcmode="lin" valueType="num">
                                      <p:cBhvr additive="base">
                                        <p:cTn id="111" dur="250" fill="hold"/>
                                        <p:tgtEl>
                                          <p:spTgt spid="9"/>
                                        </p:tgtEl>
                                        <p:attrNameLst>
                                          <p:attrName>ppt_x</p:attrName>
                                        </p:attrNameLst>
                                      </p:cBhvr>
                                      <p:tavLst>
                                        <p:tav tm="0">
                                          <p:val>
                                            <p:strVal val="0-#ppt_w/2"/>
                                          </p:val>
                                        </p:tav>
                                        <p:tav tm="100000">
                                          <p:val>
                                            <p:strVal val="#ppt_x"/>
                                          </p:val>
                                        </p:tav>
                                      </p:tavLst>
                                    </p:anim>
                                    <p:anim calcmode="lin" valueType="num">
                                      <p:cBhvr additive="base">
                                        <p:cTn id="112" dur="250" fill="hold"/>
                                        <p:tgtEl>
                                          <p:spTgt spid="9"/>
                                        </p:tgtEl>
                                        <p:attrNameLst>
                                          <p:attrName>ppt_y</p:attrName>
                                        </p:attrNameLst>
                                      </p:cBhvr>
                                      <p:tavLst>
                                        <p:tav tm="0">
                                          <p:val>
                                            <p:strVal val="#ppt_y"/>
                                          </p:val>
                                        </p:tav>
                                        <p:tav tm="100000">
                                          <p:val>
                                            <p:strVal val="#ppt_y"/>
                                          </p:val>
                                        </p:tav>
                                      </p:tavLst>
                                    </p:anim>
                                  </p:childTnLst>
                                </p:cTn>
                              </p:par>
                              <p:par>
                                <p:cTn id="113" presetID="2" presetClass="entr" presetSubtype="8" fill="hold" grpId="0" nodeType="withEffect">
                                  <p:stCondLst>
                                    <p:cond delay="0"/>
                                  </p:stCondLst>
                                  <p:childTnLst>
                                    <p:set>
                                      <p:cBhvr>
                                        <p:cTn id="114" dur="1" fill="hold">
                                          <p:stCondLst>
                                            <p:cond delay="0"/>
                                          </p:stCondLst>
                                        </p:cTn>
                                        <p:tgtEl>
                                          <p:spTgt spid="10"/>
                                        </p:tgtEl>
                                        <p:attrNameLst>
                                          <p:attrName>style.visibility</p:attrName>
                                        </p:attrNameLst>
                                      </p:cBhvr>
                                      <p:to>
                                        <p:strVal val="visible"/>
                                      </p:to>
                                    </p:set>
                                    <p:anim calcmode="lin" valueType="num">
                                      <p:cBhvr additive="base">
                                        <p:cTn id="115" dur="500" fill="hold"/>
                                        <p:tgtEl>
                                          <p:spTgt spid="10"/>
                                        </p:tgtEl>
                                        <p:attrNameLst>
                                          <p:attrName>ppt_x</p:attrName>
                                        </p:attrNameLst>
                                      </p:cBhvr>
                                      <p:tavLst>
                                        <p:tav tm="0">
                                          <p:val>
                                            <p:strVal val="0-#ppt_w/2"/>
                                          </p:val>
                                        </p:tav>
                                        <p:tav tm="100000">
                                          <p:val>
                                            <p:strVal val="#ppt_x"/>
                                          </p:val>
                                        </p:tav>
                                      </p:tavLst>
                                    </p:anim>
                                    <p:anim calcmode="lin" valueType="num">
                                      <p:cBhvr additive="base">
                                        <p:cTn id="116" dur="500" fill="hold"/>
                                        <p:tgtEl>
                                          <p:spTgt spid="10"/>
                                        </p:tgtEl>
                                        <p:attrNameLst>
                                          <p:attrName>ppt_y</p:attrName>
                                        </p:attrNameLst>
                                      </p:cBhvr>
                                      <p:tavLst>
                                        <p:tav tm="0">
                                          <p:val>
                                            <p:strVal val="#ppt_y"/>
                                          </p:val>
                                        </p:tav>
                                        <p:tav tm="100000">
                                          <p:val>
                                            <p:strVal val="#ppt_y"/>
                                          </p:val>
                                        </p:tav>
                                      </p:tavLst>
                                    </p:anim>
                                  </p:childTnLst>
                                </p:cTn>
                              </p:par>
                            </p:childTnLst>
                          </p:cTn>
                        </p:par>
                        <p:par>
                          <p:cTn id="117" fill="hold">
                            <p:stCondLst>
                              <p:cond delay="8500"/>
                            </p:stCondLst>
                            <p:childTnLst>
                              <p:par>
                                <p:cTn id="118" presetID="42" presetClass="entr" presetSubtype="0" fill="hold" grpId="0" nodeType="afterEffect">
                                  <p:stCondLst>
                                    <p:cond delay="0"/>
                                  </p:stCondLst>
                                  <p:childTnLst>
                                    <p:set>
                                      <p:cBhvr>
                                        <p:cTn id="119" dur="1" fill="hold">
                                          <p:stCondLst>
                                            <p:cond delay="0"/>
                                          </p:stCondLst>
                                        </p:cTn>
                                        <p:tgtEl>
                                          <p:spTgt spid="37"/>
                                        </p:tgtEl>
                                        <p:attrNameLst>
                                          <p:attrName>style.visibility</p:attrName>
                                        </p:attrNameLst>
                                      </p:cBhvr>
                                      <p:to>
                                        <p:strVal val="visible"/>
                                      </p:to>
                                    </p:set>
                                    <p:animEffect transition="in" filter="fade">
                                      <p:cBhvr>
                                        <p:cTn id="120" dur="1000"/>
                                        <p:tgtEl>
                                          <p:spTgt spid="37"/>
                                        </p:tgtEl>
                                      </p:cBhvr>
                                    </p:animEffect>
                                    <p:anim calcmode="lin" valueType="num">
                                      <p:cBhvr>
                                        <p:cTn id="121" dur="1000" fill="hold"/>
                                        <p:tgtEl>
                                          <p:spTgt spid="37"/>
                                        </p:tgtEl>
                                        <p:attrNameLst>
                                          <p:attrName>ppt_x</p:attrName>
                                        </p:attrNameLst>
                                      </p:cBhvr>
                                      <p:tavLst>
                                        <p:tav tm="0">
                                          <p:val>
                                            <p:strVal val="#ppt_x"/>
                                          </p:val>
                                        </p:tav>
                                        <p:tav tm="100000">
                                          <p:val>
                                            <p:strVal val="#ppt_x"/>
                                          </p:val>
                                        </p:tav>
                                      </p:tavLst>
                                    </p:anim>
                                    <p:anim calcmode="lin" valueType="num">
                                      <p:cBhvr>
                                        <p:cTn id="122" dur="1000" fill="hold"/>
                                        <p:tgtEl>
                                          <p:spTgt spid="37"/>
                                        </p:tgtEl>
                                        <p:attrNameLst>
                                          <p:attrName>ppt_y</p:attrName>
                                        </p:attrNameLst>
                                      </p:cBhvr>
                                      <p:tavLst>
                                        <p:tav tm="0">
                                          <p:val>
                                            <p:strVal val="#ppt_y+.1"/>
                                          </p:val>
                                        </p:tav>
                                        <p:tav tm="100000">
                                          <p:val>
                                            <p:strVal val="#ppt_y"/>
                                          </p:val>
                                        </p:tav>
                                      </p:tavLst>
                                    </p:anim>
                                  </p:childTnLst>
                                </p:cTn>
                              </p:par>
                            </p:childTnLst>
                          </p:cTn>
                        </p:par>
                        <p:par>
                          <p:cTn id="123" fill="hold">
                            <p:stCondLst>
                              <p:cond delay="9500"/>
                            </p:stCondLst>
                            <p:childTnLst>
                              <p:par>
                                <p:cTn id="124" presetID="53" presetClass="entr" presetSubtype="16" fill="hold" grpId="0" nodeType="afterEffect">
                                  <p:stCondLst>
                                    <p:cond delay="0"/>
                                  </p:stCondLst>
                                  <p:childTnLst>
                                    <p:set>
                                      <p:cBhvr>
                                        <p:cTn id="125" dur="1" fill="hold">
                                          <p:stCondLst>
                                            <p:cond delay="0"/>
                                          </p:stCondLst>
                                        </p:cTn>
                                        <p:tgtEl>
                                          <p:spTgt spid="30"/>
                                        </p:tgtEl>
                                        <p:attrNameLst>
                                          <p:attrName>style.visibility</p:attrName>
                                        </p:attrNameLst>
                                      </p:cBhvr>
                                      <p:to>
                                        <p:strVal val="visible"/>
                                      </p:to>
                                    </p:set>
                                    <p:anim calcmode="lin" valueType="num">
                                      <p:cBhvr>
                                        <p:cTn id="126" dur="500" fill="hold"/>
                                        <p:tgtEl>
                                          <p:spTgt spid="30"/>
                                        </p:tgtEl>
                                        <p:attrNameLst>
                                          <p:attrName>ppt_w</p:attrName>
                                        </p:attrNameLst>
                                      </p:cBhvr>
                                      <p:tavLst>
                                        <p:tav tm="0">
                                          <p:val>
                                            <p:fltVal val="0"/>
                                          </p:val>
                                        </p:tav>
                                        <p:tav tm="100000">
                                          <p:val>
                                            <p:strVal val="#ppt_w"/>
                                          </p:val>
                                        </p:tav>
                                      </p:tavLst>
                                    </p:anim>
                                    <p:anim calcmode="lin" valueType="num">
                                      <p:cBhvr>
                                        <p:cTn id="127" dur="500" fill="hold"/>
                                        <p:tgtEl>
                                          <p:spTgt spid="30"/>
                                        </p:tgtEl>
                                        <p:attrNameLst>
                                          <p:attrName>ppt_h</p:attrName>
                                        </p:attrNameLst>
                                      </p:cBhvr>
                                      <p:tavLst>
                                        <p:tav tm="0">
                                          <p:val>
                                            <p:fltVal val="0"/>
                                          </p:val>
                                        </p:tav>
                                        <p:tav tm="100000">
                                          <p:val>
                                            <p:strVal val="#ppt_h"/>
                                          </p:val>
                                        </p:tav>
                                      </p:tavLst>
                                    </p:anim>
                                    <p:animEffect transition="in" filter="fade">
                                      <p:cBhvr>
                                        <p:cTn id="128" dur="500"/>
                                        <p:tgtEl>
                                          <p:spTgt spid="30"/>
                                        </p:tgtEl>
                                      </p:cBhvr>
                                    </p:animEffect>
                                  </p:childTnLst>
                                </p:cTn>
                              </p:par>
                            </p:childTnLst>
                          </p:cTn>
                        </p:par>
                        <p:par>
                          <p:cTn id="129" fill="hold">
                            <p:stCondLst>
                              <p:cond delay="10000"/>
                            </p:stCondLst>
                            <p:childTnLst>
                              <p:par>
                                <p:cTn id="130" presetID="53" presetClass="entr" presetSubtype="16" fill="hold" grpId="0" nodeType="afterEffect">
                                  <p:stCondLst>
                                    <p:cond delay="0"/>
                                  </p:stCondLst>
                                  <p:childTnLst>
                                    <p:set>
                                      <p:cBhvr>
                                        <p:cTn id="131" dur="1" fill="hold">
                                          <p:stCondLst>
                                            <p:cond delay="0"/>
                                          </p:stCondLst>
                                        </p:cTn>
                                        <p:tgtEl>
                                          <p:spTgt spid="34"/>
                                        </p:tgtEl>
                                        <p:attrNameLst>
                                          <p:attrName>style.visibility</p:attrName>
                                        </p:attrNameLst>
                                      </p:cBhvr>
                                      <p:to>
                                        <p:strVal val="visible"/>
                                      </p:to>
                                    </p:set>
                                    <p:anim calcmode="lin" valueType="num">
                                      <p:cBhvr>
                                        <p:cTn id="132" dur="500" fill="hold"/>
                                        <p:tgtEl>
                                          <p:spTgt spid="34"/>
                                        </p:tgtEl>
                                        <p:attrNameLst>
                                          <p:attrName>ppt_w</p:attrName>
                                        </p:attrNameLst>
                                      </p:cBhvr>
                                      <p:tavLst>
                                        <p:tav tm="0">
                                          <p:val>
                                            <p:fltVal val="0"/>
                                          </p:val>
                                        </p:tav>
                                        <p:tav tm="100000">
                                          <p:val>
                                            <p:strVal val="#ppt_w"/>
                                          </p:val>
                                        </p:tav>
                                      </p:tavLst>
                                    </p:anim>
                                    <p:anim calcmode="lin" valueType="num">
                                      <p:cBhvr>
                                        <p:cTn id="133" dur="500" fill="hold"/>
                                        <p:tgtEl>
                                          <p:spTgt spid="34"/>
                                        </p:tgtEl>
                                        <p:attrNameLst>
                                          <p:attrName>ppt_h</p:attrName>
                                        </p:attrNameLst>
                                      </p:cBhvr>
                                      <p:tavLst>
                                        <p:tav tm="0">
                                          <p:val>
                                            <p:fltVal val="0"/>
                                          </p:val>
                                        </p:tav>
                                        <p:tav tm="100000">
                                          <p:val>
                                            <p:strVal val="#ppt_h"/>
                                          </p:val>
                                        </p:tav>
                                      </p:tavLst>
                                    </p:anim>
                                    <p:animEffect transition="in" filter="fade">
                                      <p:cBhvr>
                                        <p:cTn id="134" dur="5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7" grpId="0" animBg="1"/>
      <p:bldP spid="8" grpId="0" animBg="1"/>
      <p:bldP spid="9" grpId="0" animBg="1"/>
      <p:bldP spid="10" grpId="0" animBg="1"/>
      <p:bldP spid="13" grpId="0" animBg="1"/>
      <p:bldP spid="14" grpId="0" animBg="1"/>
      <p:bldP spid="15" grpId="0" animBg="1"/>
      <p:bldP spid="16" grpId="0" animBg="1"/>
      <p:bldP spid="17" grpId="0" animBg="1"/>
      <p:bldP spid="18" grpId="0" animBg="1"/>
      <p:bldP spid="19" grpId="0" animBg="1"/>
      <p:bldP spid="20" grpId="0" animBg="1"/>
      <p:bldP spid="21" grpId="0" animBg="1"/>
      <p:bldP spid="22" grpId="0" animBg="1"/>
      <p:bldP spid="24" grpId="0" animBg="1"/>
      <p:bldP spid="27" grpId="0" animBg="1"/>
      <p:bldP spid="30" grpId="0" animBg="1"/>
      <p:bldP spid="32" grpId="0"/>
      <p:bldP spid="33" grpId="0"/>
      <p:bldP spid="34" grpId="0"/>
      <p:bldP spid="35" grpId="0"/>
      <p:bldP spid="36" grpId="0"/>
      <p:bldP spid="37" grpId="0"/>
      <p:bldP spid="38" grpId="0"/>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Oval 1">
            <a:extLst>
              <a:ext uri="{FF2B5EF4-FFF2-40B4-BE49-F238E27FC236}">
                <a16:creationId xmlns:a16="http://schemas.microsoft.com/office/drawing/2014/main" id="{BF6BC63B-A19E-4800-95A2-F29D12B2C84D}"/>
              </a:ext>
            </a:extLst>
          </p:cNvPr>
          <p:cNvSpPr>
            <a:spLocks noChangeAspect="1"/>
          </p:cNvSpPr>
          <p:nvPr/>
        </p:nvSpPr>
        <p:spPr>
          <a:xfrm>
            <a:off x="4312920" y="72613"/>
            <a:ext cx="3566160" cy="3566160"/>
          </a:xfrm>
          <a:prstGeom prst="ellipse">
            <a:avLst/>
          </a:prstGeom>
          <a:gradFill flip="none" rotWithShape="1">
            <a:gsLst>
              <a:gs pos="70000">
                <a:schemeClr val="bg1">
                  <a:lumMod val="75000"/>
                  <a:alpha val="50000"/>
                </a:schemeClr>
              </a:gs>
              <a:gs pos="20000">
                <a:schemeClr val="bg1">
                  <a:lumMod val="65000"/>
                  <a:alpha val="0"/>
                </a:schemeClr>
              </a:gs>
              <a:gs pos="35000">
                <a:schemeClr val="bg1">
                  <a:lumMod val="75000"/>
                  <a:alpha val="5000"/>
                </a:schemeClr>
              </a:gs>
              <a:gs pos="100000">
                <a:schemeClr val="bg1">
                  <a:lumMod val="75000"/>
                  <a:alpha val="80000"/>
                </a:schemeClr>
              </a:gs>
            </a:gsLst>
            <a:lin ang="5400000" scaled="0"/>
            <a:tileRect/>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Oval 6">
            <a:extLst>
              <a:ext uri="{FF2B5EF4-FFF2-40B4-BE49-F238E27FC236}">
                <a16:creationId xmlns:a16="http://schemas.microsoft.com/office/drawing/2014/main" id="{38DA7F28-18CA-4CD3-B500-53474B752979}"/>
              </a:ext>
            </a:extLst>
          </p:cNvPr>
          <p:cNvSpPr>
            <a:spLocks noChangeAspect="1"/>
          </p:cNvSpPr>
          <p:nvPr/>
        </p:nvSpPr>
        <p:spPr>
          <a:xfrm>
            <a:off x="4724400" y="407893"/>
            <a:ext cx="2743200" cy="2743200"/>
          </a:xfrm>
          <a:prstGeom prst="ellipse">
            <a:avLst/>
          </a:prstGeom>
          <a:gradFill>
            <a:gsLst>
              <a:gs pos="20000">
                <a:schemeClr val="bg1">
                  <a:lumMod val="75000"/>
                  <a:alpha val="0"/>
                </a:schemeClr>
              </a:gs>
              <a:gs pos="35000">
                <a:schemeClr val="bg1">
                  <a:lumMod val="75000"/>
                  <a:alpha val="5000"/>
                </a:schemeClr>
              </a:gs>
              <a:gs pos="70000">
                <a:schemeClr val="bg1">
                  <a:lumMod val="75000"/>
                  <a:alpha val="50000"/>
                </a:schemeClr>
              </a:gs>
              <a:gs pos="100000">
                <a:schemeClr val="bg1">
                  <a:lumMod val="75000"/>
                  <a:alpha val="80000"/>
                </a:schemeClr>
              </a:gs>
            </a:gsLst>
            <a:lin ang="5400000" scaled="1"/>
          </a:gradFill>
          <a:ln w="31750">
            <a:gradFill flip="none" rotWithShape="1">
              <a:gsLst>
                <a:gs pos="20000">
                  <a:schemeClr val="bg2">
                    <a:lumMod val="10000"/>
                    <a:alpha val="0"/>
                  </a:schemeClr>
                </a:gs>
                <a:gs pos="40000">
                  <a:schemeClr val="bg2">
                    <a:lumMod val="10000"/>
                    <a:alpha val="5000"/>
                  </a:schemeClr>
                </a:gs>
                <a:gs pos="70000">
                  <a:schemeClr val="bg2">
                    <a:lumMod val="10000"/>
                    <a:alpha val="60000"/>
                  </a:schemeClr>
                </a:gs>
                <a:gs pos="100000">
                  <a:schemeClr val="bg2">
                    <a:lumMod val="10000"/>
                    <a:alpha val="80000"/>
                  </a:schemeClr>
                </a:gs>
              </a:gsLst>
              <a:lin ang="5400000" scaled="1"/>
              <a:tileRect/>
            </a:gra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CF417E4A-8E44-4BFF-A0A0-7DF713C3B4D4}"/>
              </a:ext>
            </a:extLst>
          </p:cNvPr>
          <p:cNvSpPr txBox="1"/>
          <p:nvPr/>
        </p:nvSpPr>
        <p:spPr>
          <a:xfrm>
            <a:off x="4838700" y="1492295"/>
            <a:ext cx="2514600" cy="1138773"/>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0" name="Oval 9">
            <a:extLst>
              <a:ext uri="{FF2B5EF4-FFF2-40B4-BE49-F238E27FC236}">
                <a16:creationId xmlns:a16="http://schemas.microsoft.com/office/drawing/2014/main" id="{75F823D4-CAFB-4654-B890-75460E38FFA8}"/>
              </a:ext>
            </a:extLst>
          </p:cNvPr>
          <p:cNvSpPr>
            <a:spLocks noChangeAspect="1"/>
          </p:cNvSpPr>
          <p:nvPr/>
        </p:nvSpPr>
        <p:spPr>
          <a:xfrm>
            <a:off x="4242646" y="1655064"/>
            <a:ext cx="182880" cy="182880"/>
          </a:xfrm>
          <a:prstGeom prst="ellipse">
            <a:avLst/>
          </a:prstGeom>
          <a:solidFill>
            <a:srgbClr val="FF7467"/>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a:extLst>
              <a:ext uri="{FF2B5EF4-FFF2-40B4-BE49-F238E27FC236}">
                <a16:creationId xmlns:a16="http://schemas.microsoft.com/office/drawing/2014/main" id="{3D093C29-9D76-4853-BDCF-5053463BBC5E}"/>
              </a:ext>
            </a:extLst>
          </p:cNvPr>
          <p:cNvSpPr>
            <a:spLocks noChangeAspect="1"/>
          </p:cNvSpPr>
          <p:nvPr/>
        </p:nvSpPr>
        <p:spPr>
          <a:xfrm>
            <a:off x="6004560" y="3550920"/>
            <a:ext cx="182880" cy="182880"/>
          </a:xfrm>
          <a:prstGeom prst="ellipse">
            <a:avLst/>
          </a:prstGeom>
          <a:solidFill>
            <a:srgbClr val="F4C95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84347FD-06BF-4637-81EA-A230C7781324}"/>
              </a:ext>
            </a:extLst>
          </p:cNvPr>
          <p:cNvSpPr>
            <a:spLocks noChangeAspect="1"/>
          </p:cNvSpPr>
          <p:nvPr/>
        </p:nvSpPr>
        <p:spPr>
          <a:xfrm>
            <a:off x="4632960" y="2876774"/>
            <a:ext cx="182880" cy="182880"/>
          </a:xfrm>
          <a:prstGeom prst="ellipse">
            <a:avLst/>
          </a:prstGeom>
          <a:solidFill>
            <a:srgbClr val="4CC8EC"/>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Oval 12">
            <a:extLst>
              <a:ext uri="{FF2B5EF4-FFF2-40B4-BE49-F238E27FC236}">
                <a16:creationId xmlns:a16="http://schemas.microsoft.com/office/drawing/2014/main" id="{415DDED3-D8BB-4AB2-93E1-63F4ADC9ABD7}"/>
              </a:ext>
            </a:extLst>
          </p:cNvPr>
          <p:cNvSpPr>
            <a:spLocks noChangeAspect="1"/>
          </p:cNvSpPr>
          <p:nvPr/>
        </p:nvSpPr>
        <p:spPr>
          <a:xfrm>
            <a:off x="7384504" y="2876774"/>
            <a:ext cx="182880" cy="182880"/>
          </a:xfrm>
          <a:prstGeom prst="ellipse">
            <a:avLst/>
          </a:prstGeom>
          <a:solidFill>
            <a:srgbClr val="57CCC6"/>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39251D10-0468-4DBF-BD96-00C385576703}"/>
              </a:ext>
            </a:extLst>
          </p:cNvPr>
          <p:cNvSpPr>
            <a:spLocks noChangeAspect="1"/>
          </p:cNvSpPr>
          <p:nvPr/>
        </p:nvSpPr>
        <p:spPr>
          <a:xfrm>
            <a:off x="7787640" y="1652109"/>
            <a:ext cx="182880" cy="182880"/>
          </a:xfrm>
          <a:prstGeom prst="ellipse">
            <a:avLst/>
          </a:prstGeom>
          <a:solidFill>
            <a:srgbClr val="FF9285"/>
          </a:solidFill>
          <a:ln w="3810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0AD9DAC7-6443-4F17-8B82-90222B488F85}"/>
              </a:ext>
            </a:extLst>
          </p:cNvPr>
          <p:cNvSpPr txBox="1"/>
          <p:nvPr/>
        </p:nvSpPr>
        <p:spPr>
          <a:xfrm>
            <a:off x="387495" y="305067"/>
            <a:ext cx="5316279"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17" name="Oval 16">
            <a:extLst>
              <a:ext uri="{FF2B5EF4-FFF2-40B4-BE49-F238E27FC236}">
                <a16:creationId xmlns:a16="http://schemas.microsoft.com/office/drawing/2014/main" id="{10EC9035-50A2-4F8C-B370-B8E85B5E52A9}"/>
              </a:ext>
            </a:extLst>
          </p:cNvPr>
          <p:cNvSpPr>
            <a:spLocks noChangeAspect="1"/>
          </p:cNvSpPr>
          <p:nvPr/>
        </p:nvSpPr>
        <p:spPr>
          <a:xfrm>
            <a:off x="2682240" y="198120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Partial Circle 17">
            <a:extLst>
              <a:ext uri="{FF2B5EF4-FFF2-40B4-BE49-F238E27FC236}">
                <a16:creationId xmlns:a16="http://schemas.microsoft.com/office/drawing/2014/main" id="{F1FAF297-0A67-46DC-BBD5-552FC72FC224}"/>
              </a:ext>
            </a:extLst>
          </p:cNvPr>
          <p:cNvSpPr>
            <a:spLocks noChangeAspect="1"/>
          </p:cNvSpPr>
          <p:nvPr/>
        </p:nvSpPr>
        <p:spPr>
          <a:xfrm flipV="1">
            <a:off x="2762249" y="2057400"/>
            <a:ext cx="1120140" cy="1120140"/>
          </a:xfrm>
          <a:prstGeom prst="pie">
            <a:avLst>
              <a:gd name="adj1" fmla="val 10117550"/>
              <a:gd name="adj2" fmla="val 5485403"/>
            </a:avLst>
          </a:pr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 name="Group 3">
            <a:extLst>
              <a:ext uri="{FF2B5EF4-FFF2-40B4-BE49-F238E27FC236}">
                <a16:creationId xmlns:a16="http://schemas.microsoft.com/office/drawing/2014/main" id="{A9B2BA32-6181-4376-A37D-1D0841D2AA6D}"/>
              </a:ext>
            </a:extLst>
          </p:cNvPr>
          <p:cNvGrpSpPr/>
          <p:nvPr/>
        </p:nvGrpSpPr>
        <p:grpSpPr>
          <a:xfrm>
            <a:off x="2828926" y="2252003"/>
            <a:ext cx="986786" cy="738554"/>
            <a:chOff x="2828926" y="2252003"/>
            <a:chExt cx="986786" cy="738554"/>
          </a:xfrm>
        </p:grpSpPr>
        <p:sp>
          <p:nvSpPr>
            <p:cNvPr id="19" name="Oval 18">
              <a:extLst>
                <a:ext uri="{FF2B5EF4-FFF2-40B4-BE49-F238E27FC236}">
                  <a16:creationId xmlns:a16="http://schemas.microsoft.com/office/drawing/2014/main" id="{3D290A03-CEFC-49C3-AC6A-B32217EE886B}"/>
                </a:ext>
              </a:extLst>
            </p:cNvPr>
            <p:cNvSpPr>
              <a:spLocks noChangeAspect="1"/>
            </p:cNvSpPr>
            <p:nvPr/>
          </p:nvSpPr>
          <p:spPr>
            <a:xfrm>
              <a:off x="2953043" y="225200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D3017524-8EFF-4607-ADE7-88654937AFB7}"/>
                </a:ext>
              </a:extLst>
            </p:cNvPr>
            <p:cNvSpPr txBox="1"/>
            <p:nvPr/>
          </p:nvSpPr>
          <p:spPr>
            <a:xfrm>
              <a:off x="2828926" y="2438712"/>
              <a:ext cx="986786" cy="438068"/>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$2,174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1" name="TextBox 20">
            <a:extLst>
              <a:ext uri="{FF2B5EF4-FFF2-40B4-BE49-F238E27FC236}">
                <a16:creationId xmlns:a16="http://schemas.microsoft.com/office/drawing/2014/main" id="{A0B55589-EDAD-41E8-9A84-6E97E7D95C33}"/>
              </a:ext>
            </a:extLst>
          </p:cNvPr>
          <p:cNvSpPr txBox="1"/>
          <p:nvPr/>
        </p:nvSpPr>
        <p:spPr>
          <a:xfrm>
            <a:off x="8886" y="1993484"/>
            <a:ext cx="2523744" cy="1846659"/>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3" name="Oval 22">
            <a:extLst>
              <a:ext uri="{FF2B5EF4-FFF2-40B4-BE49-F238E27FC236}">
                <a16:creationId xmlns:a16="http://schemas.microsoft.com/office/drawing/2014/main" id="{2439595B-71E3-4BD3-BCCB-9C57224A84DE}"/>
              </a:ext>
            </a:extLst>
          </p:cNvPr>
          <p:cNvSpPr>
            <a:spLocks noChangeAspect="1"/>
          </p:cNvSpPr>
          <p:nvPr/>
        </p:nvSpPr>
        <p:spPr>
          <a:xfrm>
            <a:off x="5455920" y="3861892"/>
            <a:ext cx="1280160" cy="1280160"/>
          </a:xfrm>
          <a:prstGeom prst="ellipse">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Partial Circle 23">
            <a:extLst>
              <a:ext uri="{FF2B5EF4-FFF2-40B4-BE49-F238E27FC236}">
                <a16:creationId xmlns:a16="http://schemas.microsoft.com/office/drawing/2014/main" id="{BE16055B-DB90-47E4-926F-1234626797E5}"/>
              </a:ext>
            </a:extLst>
          </p:cNvPr>
          <p:cNvSpPr>
            <a:spLocks noChangeAspect="1"/>
          </p:cNvSpPr>
          <p:nvPr/>
        </p:nvSpPr>
        <p:spPr>
          <a:xfrm flipV="1">
            <a:off x="5535929" y="3941064"/>
            <a:ext cx="1120140" cy="1120140"/>
          </a:xfrm>
          <a:prstGeom prst="pie">
            <a:avLst>
              <a:gd name="adj1" fmla="val 15063379"/>
              <a:gd name="adj2" fmla="val 5485403"/>
            </a:avLst>
          </a:pr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6" name="Group 5">
            <a:extLst>
              <a:ext uri="{FF2B5EF4-FFF2-40B4-BE49-F238E27FC236}">
                <a16:creationId xmlns:a16="http://schemas.microsoft.com/office/drawing/2014/main" id="{11F17640-23A0-4722-AD70-91F8C2E4F64C}"/>
              </a:ext>
            </a:extLst>
          </p:cNvPr>
          <p:cNvGrpSpPr/>
          <p:nvPr/>
        </p:nvGrpSpPr>
        <p:grpSpPr>
          <a:xfrm>
            <a:off x="5602606" y="4132695"/>
            <a:ext cx="986786" cy="738554"/>
            <a:chOff x="5602606" y="4132695"/>
            <a:chExt cx="986786" cy="738554"/>
          </a:xfrm>
        </p:grpSpPr>
        <p:sp>
          <p:nvSpPr>
            <p:cNvPr id="25" name="Oval 24">
              <a:extLst>
                <a:ext uri="{FF2B5EF4-FFF2-40B4-BE49-F238E27FC236}">
                  <a16:creationId xmlns:a16="http://schemas.microsoft.com/office/drawing/2014/main" id="{9EBD26CC-DEE1-4D7A-8BC0-D4F2F05B7AC8}"/>
                </a:ext>
              </a:extLst>
            </p:cNvPr>
            <p:cNvSpPr>
              <a:spLocks noChangeAspect="1"/>
            </p:cNvSpPr>
            <p:nvPr/>
          </p:nvSpPr>
          <p:spPr>
            <a:xfrm>
              <a:off x="5726723" y="4132695"/>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TextBox 25">
              <a:extLst>
                <a:ext uri="{FF2B5EF4-FFF2-40B4-BE49-F238E27FC236}">
                  <a16:creationId xmlns:a16="http://schemas.microsoft.com/office/drawing/2014/main" id="{C18AAC2F-092E-4409-9043-6DA13377D5F9}"/>
                </a:ext>
              </a:extLst>
            </p:cNvPr>
            <p:cNvSpPr txBox="1"/>
            <p:nvPr/>
          </p:nvSpPr>
          <p:spPr>
            <a:xfrm>
              <a:off x="5602606" y="4319404"/>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$1,492</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28" name="Oval 27">
            <a:extLst>
              <a:ext uri="{FF2B5EF4-FFF2-40B4-BE49-F238E27FC236}">
                <a16:creationId xmlns:a16="http://schemas.microsoft.com/office/drawing/2014/main" id="{A3ED56D1-8DE7-4E84-8B36-64C891D2F9DF}"/>
              </a:ext>
            </a:extLst>
          </p:cNvPr>
          <p:cNvSpPr>
            <a:spLocks noChangeAspect="1"/>
          </p:cNvSpPr>
          <p:nvPr/>
        </p:nvSpPr>
        <p:spPr>
          <a:xfrm>
            <a:off x="3704966" y="3382631"/>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Partial Circle 28">
            <a:extLst>
              <a:ext uri="{FF2B5EF4-FFF2-40B4-BE49-F238E27FC236}">
                <a16:creationId xmlns:a16="http://schemas.microsoft.com/office/drawing/2014/main" id="{C648AF33-79EB-4DDB-BE02-2766AC8A4D89}"/>
              </a:ext>
            </a:extLst>
          </p:cNvPr>
          <p:cNvSpPr>
            <a:spLocks noChangeAspect="1"/>
          </p:cNvSpPr>
          <p:nvPr/>
        </p:nvSpPr>
        <p:spPr>
          <a:xfrm flipV="1">
            <a:off x="3784975" y="3456432"/>
            <a:ext cx="1120140" cy="1120140"/>
          </a:xfrm>
          <a:prstGeom prst="pie">
            <a:avLst>
              <a:gd name="adj1" fmla="val 13009369"/>
              <a:gd name="adj2" fmla="val 5485403"/>
            </a:avLst>
          </a:pr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5" name="Group 4">
            <a:extLst>
              <a:ext uri="{FF2B5EF4-FFF2-40B4-BE49-F238E27FC236}">
                <a16:creationId xmlns:a16="http://schemas.microsoft.com/office/drawing/2014/main" id="{737A55A4-5024-408F-BD3E-155FED063EFB}"/>
              </a:ext>
            </a:extLst>
          </p:cNvPr>
          <p:cNvGrpSpPr/>
          <p:nvPr/>
        </p:nvGrpSpPr>
        <p:grpSpPr>
          <a:xfrm>
            <a:off x="3851652" y="3653434"/>
            <a:ext cx="986786" cy="738554"/>
            <a:chOff x="3851652" y="3653434"/>
            <a:chExt cx="986786" cy="738554"/>
          </a:xfrm>
        </p:grpSpPr>
        <p:sp>
          <p:nvSpPr>
            <p:cNvPr id="30" name="Oval 29">
              <a:extLst>
                <a:ext uri="{FF2B5EF4-FFF2-40B4-BE49-F238E27FC236}">
                  <a16:creationId xmlns:a16="http://schemas.microsoft.com/office/drawing/2014/main" id="{4A45C915-01D9-492E-B907-7A145F694688}"/>
                </a:ext>
              </a:extLst>
            </p:cNvPr>
            <p:cNvSpPr>
              <a:spLocks noChangeAspect="1"/>
            </p:cNvSpPr>
            <p:nvPr/>
          </p:nvSpPr>
          <p:spPr>
            <a:xfrm>
              <a:off x="3975769" y="3653434"/>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TextBox 30">
              <a:extLst>
                <a:ext uri="{FF2B5EF4-FFF2-40B4-BE49-F238E27FC236}">
                  <a16:creationId xmlns:a16="http://schemas.microsoft.com/office/drawing/2014/main" id="{D7D1B4EA-D08D-4843-B626-0C92B6FB4A47}"/>
                </a:ext>
              </a:extLst>
            </p:cNvPr>
            <p:cNvSpPr txBox="1"/>
            <p:nvPr/>
          </p:nvSpPr>
          <p:spPr>
            <a:xfrm>
              <a:off x="3851652" y="3840143"/>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$1,874</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33" name="Oval 32">
            <a:extLst>
              <a:ext uri="{FF2B5EF4-FFF2-40B4-BE49-F238E27FC236}">
                <a16:creationId xmlns:a16="http://schemas.microsoft.com/office/drawing/2014/main" id="{B6BA097E-F1B9-42FD-89E1-E2D33CDD61E5}"/>
              </a:ext>
            </a:extLst>
          </p:cNvPr>
          <p:cNvSpPr>
            <a:spLocks noChangeAspect="1"/>
          </p:cNvSpPr>
          <p:nvPr/>
        </p:nvSpPr>
        <p:spPr>
          <a:xfrm>
            <a:off x="7259700" y="3383280"/>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Partial Circle 33">
            <a:extLst>
              <a:ext uri="{FF2B5EF4-FFF2-40B4-BE49-F238E27FC236}">
                <a16:creationId xmlns:a16="http://schemas.microsoft.com/office/drawing/2014/main" id="{6390FA21-944A-46BB-A88A-C10306D62A32}"/>
              </a:ext>
            </a:extLst>
          </p:cNvPr>
          <p:cNvSpPr>
            <a:spLocks noChangeAspect="1"/>
          </p:cNvSpPr>
          <p:nvPr/>
        </p:nvSpPr>
        <p:spPr>
          <a:xfrm flipV="1">
            <a:off x="7339709" y="3456432"/>
            <a:ext cx="1120140" cy="1120140"/>
          </a:xfrm>
          <a:prstGeom prst="pie">
            <a:avLst>
              <a:gd name="adj1" fmla="val 8204478"/>
              <a:gd name="adj2" fmla="val 5485403"/>
            </a:avLst>
          </a:pr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8" name="Group 7">
            <a:extLst>
              <a:ext uri="{FF2B5EF4-FFF2-40B4-BE49-F238E27FC236}">
                <a16:creationId xmlns:a16="http://schemas.microsoft.com/office/drawing/2014/main" id="{7BD8ED45-8AC3-4378-B092-B96064791F9E}"/>
              </a:ext>
            </a:extLst>
          </p:cNvPr>
          <p:cNvGrpSpPr/>
          <p:nvPr/>
        </p:nvGrpSpPr>
        <p:grpSpPr>
          <a:xfrm>
            <a:off x="7406386" y="3654083"/>
            <a:ext cx="986786" cy="738554"/>
            <a:chOff x="7406386" y="3654083"/>
            <a:chExt cx="986786" cy="738554"/>
          </a:xfrm>
        </p:grpSpPr>
        <p:sp>
          <p:nvSpPr>
            <p:cNvPr id="35" name="Oval 34">
              <a:extLst>
                <a:ext uri="{FF2B5EF4-FFF2-40B4-BE49-F238E27FC236}">
                  <a16:creationId xmlns:a16="http://schemas.microsoft.com/office/drawing/2014/main" id="{37C4B6D5-FDBF-4B8C-9766-DA36A3530F02}"/>
                </a:ext>
              </a:extLst>
            </p:cNvPr>
            <p:cNvSpPr>
              <a:spLocks noChangeAspect="1"/>
            </p:cNvSpPr>
            <p:nvPr/>
          </p:nvSpPr>
          <p:spPr>
            <a:xfrm>
              <a:off x="7530503" y="3654083"/>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C8CD16B9-724A-47C1-8FF3-CA0CAD4F6456}"/>
                </a:ext>
              </a:extLst>
            </p:cNvPr>
            <p:cNvSpPr txBox="1"/>
            <p:nvPr/>
          </p:nvSpPr>
          <p:spPr>
            <a:xfrm>
              <a:off x="7406386" y="3840792"/>
              <a:ext cx="986786" cy="338554"/>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$2,581</a:t>
              </a:r>
              <a:endParaRPr lang="en-US" sz="200" b="1" dirty="0">
                <a:solidFill>
                  <a:srgbClr val="585858"/>
                </a:solidFill>
                <a:latin typeface="Candara" panose="020E0502030303020204" pitchFamily="34" charset="0"/>
              </a:endParaRPr>
            </a:p>
          </p:txBody>
        </p:sp>
      </p:grpSp>
      <p:sp>
        <p:nvSpPr>
          <p:cNvPr id="38" name="Oval 37">
            <a:extLst>
              <a:ext uri="{FF2B5EF4-FFF2-40B4-BE49-F238E27FC236}">
                <a16:creationId xmlns:a16="http://schemas.microsoft.com/office/drawing/2014/main" id="{8E22C5E1-1787-4BCC-98B3-C839B46723CE}"/>
              </a:ext>
            </a:extLst>
          </p:cNvPr>
          <p:cNvSpPr>
            <a:spLocks noChangeAspect="1"/>
          </p:cNvSpPr>
          <p:nvPr/>
        </p:nvSpPr>
        <p:spPr>
          <a:xfrm>
            <a:off x="8305800" y="1984248"/>
            <a:ext cx="1280160" cy="128016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6200000"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Partial Circle 38">
            <a:extLst>
              <a:ext uri="{FF2B5EF4-FFF2-40B4-BE49-F238E27FC236}">
                <a16:creationId xmlns:a16="http://schemas.microsoft.com/office/drawing/2014/main" id="{8A50677D-546B-4928-B7B2-A13E7EC1CA64}"/>
              </a:ext>
            </a:extLst>
          </p:cNvPr>
          <p:cNvSpPr>
            <a:spLocks noChangeAspect="1"/>
          </p:cNvSpPr>
          <p:nvPr/>
        </p:nvSpPr>
        <p:spPr>
          <a:xfrm flipV="1">
            <a:off x="8385809" y="2057400"/>
            <a:ext cx="1120140" cy="1120140"/>
          </a:xfrm>
          <a:prstGeom prst="pie">
            <a:avLst>
              <a:gd name="adj1" fmla="val 11767517"/>
              <a:gd name="adj2" fmla="val 5485403"/>
            </a:avLst>
          </a:prstGeom>
          <a:solidFill>
            <a:srgbClr val="FF928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tx1"/>
              </a:solidFill>
            </a:endParaRPr>
          </a:p>
        </p:txBody>
      </p:sp>
      <p:grpSp>
        <p:nvGrpSpPr>
          <p:cNvPr id="46" name="Group 45">
            <a:extLst>
              <a:ext uri="{FF2B5EF4-FFF2-40B4-BE49-F238E27FC236}">
                <a16:creationId xmlns:a16="http://schemas.microsoft.com/office/drawing/2014/main" id="{0C65A2D5-7E51-4C55-825E-40D4DD90E7C4}"/>
              </a:ext>
            </a:extLst>
          </p:cNvPr>
          <p:cNvGrpSpPr/>
          <p:nvPr/>
        </p:nvGrpSpPr>
        <p:grpSpPr>
          <a:xfrm>
            <a:off x="8452486" y="2255051"/>
            <a:ext cx="986786" cy="738554"/>
            <a:chOff x="8452486" y="2255051"/>
            <a:chExt cx="986786" cy="738554"/>
          </a:xfrm>
        </p:grpSpPr>
        <p:sp>
          <p:nvSpPr>
            <p:cNvPr id="40" name="Oval 39">
              <a:extLst>
                <a:ext uri="{FF2B5EF4-FFF2-40B4-BE49-F238E27FC236}">
                  <a16:creationId xmlns:a16="http://schemas.microsoft.com/office/drawing/2014/main" id="{23C691E6-83CE-4CBB-B263-255B1E2961AF}"/>
                </a:ext>
              </a:extLst>
            </p:cNvPr>
            <p:cNvSpPr>
              <a:spLocks noChangeAspect="1"/>
            </p:cNvSpPr>
            <p:nvPr/>
          </p:nvSpPr>
          <p:spPr>
            <a:xfrm>
              <a:off x="8576603" y="2255051"/>
              <a:ext cx="738554" cy="738554"/>
            </a:xfrm>
            <a:prstGeom prst="ellipse">
              <a:avLst/>
            </a:prstGeom>
            <a:solidFill>
              <a:schemeClr val="bg1">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00B355C-8BBC-4610-B7A3-09AB3494078C}"/>
                </a:ext>
              </a:extLst>
            </p:cNvPr>
            <p:cNvSpPr txBox="1"/>
            <p:nvPr/>
          </p:nvSpPr>
          <p:spPr>
            <a:xfrm>
              <a:off x="8452486" y="2441760"/>
              <a:ext cx="986786" cy="375487"/>
            </a:xfrm>
            <a:prstGeom prst="rect">
              <a:avLst/>
            </a:prstGeom>
            <a:noFill/>
          </p:spPr>
          <p:txBody>
            <a:bodyPr wrap="square" rtlCol="0">
              <a:spAutoFit/>
            </a:bodyPr>
            <a:lstStyle/>
            <a:p>
              <a:pPr algn="ctr" defTabSz="1219170">
                <a:spcBef>
                  <a:spcPct val="20000"/>
                </a:spcBef>
                <a:defRPr/>
              </a:pPr>
              <a:r>
                <a:rPr lang="en-US" sz="1600" dirty="0">
                  <a:solidFill>
                    <a:srgbClr val="4D4D4D"/>
                  </a:solidFill>
                  <a:latin typeface="Bernard MT Condensed" panose="02050806060905020404" pitchFamily="18" charset="0"/>
                </a:rPr>
                <a:t>$2,086</a:t>
              </a:r>
              <a:endParaRPr lang="en-US" sz="1600" b="1" dirty="0">
                <a:solidFill>
                  <a:srgbClr val="4D4D4D"/>
                </a:solidFill>
                <a:latin typeface="Bernard MT Condensed" panose="02050806060905020404" pitchFamily="18" charset="0"/>
              </a:endParaRPr>
            </a:p>
            <a:p>
              <a:pPr algn="ctr" defTabSz="1219170">
                <a:spcBef>
                  <a:spcPct val="20000"/>
                </a:spcBef>
                <a:defRPr/>
              </a:pPr>
              <a:endParaRPr lang="en-US" sz="200" b="1" dirty="0">
                <a:solidFill>
                  <a:srgbClr val="585858"/>
                </a:solidFill>
                <a:latin typeface="Candara" panose="020E0502030303020204" pitchFamily="34" charset="0"/>
              </a:endParaRPr>
            </a:p>
          </p:txBody>
        </p:sp>
      </p:grpSp>
      <p:sp>
        <p:nvSpPr>
          <p:cNvPr id="42" name="TextBox 41">
            <a:extLst>
              <a:ext uri="{FF2B5EF4-FFF2-40B4-BE49-F238E27FC236}">
                <a16:creationId xmlns:a16="http://schemas.microsoft.com/office/drawing/2014/main" id="{6ECDB4A0-E618-4AC2-A190-18DBB55F6A7B}"/>
              </a:ext>
            </a:extLst>
          </p:cNvPr>
          <p:cNvSpPr txBox="1"/>
          <p:nvPr/>
        </p:nvSpPr>
        <p:spPr>
          <a:xfrm>
            <a:off x="9758910" y="2017990"/>
            <a:ext cx="2524447" cy="1846659"/>
          </a:xfrm>
          <a:prstGeom prst="rect">
            <a:avLst/>
          </a:prstGeom>
          <a:noFill/>
        </p:spPr>
        <p:txBody>
          <a:bodyPr wrap="square" rtlCol="0">
            <a:spAutoFit/>
          </a:bodyPr>
          <a:lstStyle/>
          <a:p>
            <a:r>
              <a:rPr lang="en-US" sz="1400" dirty="0">
                <a:solidFill>
                  <a:srgbClr val="FF9285"/>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A42B97B6-AD15-4D50-8427-3C813B8FAABF}"/>
              </a:ext>
            </a:extLst>
          </p:cNvPr>
          <p:cNvSpPr txBox="1"/>
          <p:nvPr/>
        </p:nvSpPr>
        <p:spPr>
          <a:xfrm>
            <a:off x="475610" y="4634646"/>
            <a:ext cx="3895344" cy="1277273"/>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1888B2F0-6953-46A2-A3C4-57FF035AFA05}"/>
              </a:ext>
            </a:extLst>
          </p:cNvPr>
          <p:cNvSpPr txBox="1"/>
          <p:nvPr/>
        </p:nvSpPr>
        <p:spPr>
          <a:xfrm>
            <a:off x="8210357" y="4636008"/>
            <a:ext cx="3893095" cy="1277273"/>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a:t>
            </a:r>
          </a:p>
          <a:p>
            <a:r>
              <a:rPr lang="en-US" sz="1300" dirty="0">
                <a:solidFill>
                  <a:srgbClr val="57CCC6"/>
                </a:solidFill>
                <a:latin typeface="Candara" panose="020E0502030303020204" pitchFamily="34" charset="0"/>
              </a:rPr>
              <a:t>Lorem ipsum dolor sit </a:t>
            </a:r>
            <a:r>
              <a:rPr lang="en-US" sz="1300" dirty="0">
                <a:solidFill>
                  <a:schemeClr val="bg1"/>
                </a:solidFill>
                <a:latin typeface="Candara" panose="020E0502030303020204" pitchFamily="34" charset="0"/>
              </a:rPr>
              <a:t>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45" name="TextBox 44">
            <a:extLst>
              <a:ext uri="{FF2B5EF4-FFF2-40B4-BE49-F238E27FC236}">
                <a16:creationId xmlns:a16="http://schemas.microsoft.com/office/drawing/2014/main" id="{41D9B3D1-EE15-42F9-B2E7-90B3DFD78420}"/>
              </a:ext>
            </a:extLst>
          </p:cNvPr>
          <p:cNvSpPr txBox="1"/>
          <p:nvPr/>
        </p:nvSpPr>
        <p:spPr>
          <a:xfrm>
            <a:off x="4632960" y="5220147"/>
            <a:ext cx="3314037" cy="1646605"/>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a:t>
            </a: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grpSp>
        <p:nvGrpSpPr>
          <p:cNvPr id="52" name="Group 51">
            <a:extLst>
              <a:ext uri="{FF2B5EF4-FFF2-40B4-BE49-F238E27FC236}">
                <a16:creationId xmlns:a16="http://schemas.microsoft.com/office/drawing/2014/main" id="{BCC453DB-6A40-4E65-B823-2507ED4D14DB}"/>
              </a:ext>
            </a:extLst>
          </p:cNvPr>
          <p:cNvGrpSpPr>
            <a:grpSpLocks noChangeAspect="1"/>
          </p:cNvGrpSpPr>
          <p:nvPr/>
        </p:nvGrpSpPr>
        <p:grpSpPr>
          <a:xfrm>
            <a:off x="1094933" y="2030399"/>
            <a:ext cx="913333" cy="162918"/>
            <a:chOff x="8208728" y="333755"/>
            <a:chExt cx="1393701" cy="248608"/>
          </a:xfrm>
        </p:grpSpPr>
        <p:sp>
          <p:nvSpPr>
            <p:cNvPr id="53" name="Freeform 23">
              <a:extLst>
                <a:ext uri="{FF2B5EF4-FFF2-40B4-BE49-F238E27FC236}">
                  <a16:creationId xmlns:a16="http://schemas.microsoft.com/office/drawing/2014/main" id="{F6F9CA74-9E72-4CA6-9CCC-E4880A321BA5}"/>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5" name="Freeform 24">
              <a:extLst>
                <a:ext uri="{FF2B5EF4-FFF2-40B4-BE49-F238E27FC236}">
                  <a16:creationId xmlns:a16="http://schemas.microsoft.com/office/drawing/2014/main" id="{0ED1B19E-5E67-4A63-8257-93209F0FB3F9}"/>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56" name="Freeform 23">
              <a:extLst>
                <a:ext uri="{FF2B5EF4-FFF2-40B4-BE49-F238E27FC236}">
                  <a16:creationId xmlns:a16="http://schemas.microsoft.com/office/drawing/2014/main" id="{CC533D81-48A2-41C2-B7AD-9BDF9C84358B}"/>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7" name="Freeform 23">
              <a:extLst>
                <a:ext uri="{FF2B5EF4-FFF2-40B4-BE49-F238E27FC236}">
                  <a16:creationId xmlns:a16="http://schemas.microsoft.com/office/drawing/2014/main" id="{EA02408F-D57B-48EC-9A85-DDC4FF266012}"/>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58" name="Freeform 23">
              <a:extLst>
                <a:ext uri="{FF2B5EF4-FFF2-40B4-BE49-F238E27FC236}">
                  <a16:creationId xmlns:a16="http://schemas.microsoft.com/office/drawing/2014/main" id="{FE89CF02-42E6-4081-9A8F-92048D15A5C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59" name="Group 58">
            <a:extLst>
              <a:ext uri="{FF2B5EF4-FFF2-40B4-BE49-F238E27FC236}">
                <a16:creationId xmlns:a16="http://schemas.microsoft.com/office/drawing/2014/main" id="{BE415124-86D9-4B4D-BC52-68BACC7C36C6}"/>
              </a:ext>
            </a:extLst>
          </p:cNvPr>
          <p:cNvGrpSpPr>
            <a:grpSpLocks noChangeAspect="1"/>
          </p:cNvGrpSpPr>
          <p:nvPr/>
        </p:nvGrpSpPr>
        <p:grpSpPr>
          <a:xfrm>
            <a:off x="1550664" y="4662791"/>
            <a:ext cx="915204" cy="162918"/>
            <a:chOff x="8208728" y="333755"/>
            <a:chExt cx="1396556" cy="248608"/>
          </a:xfrm>
        </p:grpSpPr>
        <p:sp>
          <p:nvSpPr>
            <p:cNvPr id="60" name="Freeform 23">
              <a:extLst>
                <a:ext uri="{FF2B5EF4-FFF2-40B4-BE49-F238E27FC236}">
                  <a16:creationId xmlns:a16="http://schemas.microsoft.com/office/drawing/2014/main" id="{E2F45DF8-B0C0-4A57-86E5-0351E5561AE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1" name="Freeform 25">
              <a:extLst>
                <a:ext uri="{FF2B5EF4-FFF2-40B4-BE49-F238E27FC236}">
                  <a16:creationId xmlns:a16="http://schemas.microsoft.com/office/drawing/2014/main" id="{2DF869B7-6123-47B7-8318-95676543963C}"/>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63" name="Freeform 23">
              <a:extLst>
                <a:ext uri="{FF2B5EF4-FFF2-40B4-BE49-F238E27FC236}">
                  <a16:creationId xmlns:a16="http://schemas.microsoft.com/office/drawing/2014/main" id="{A27C659F-20C6-4C99-A416-4BB8DE385EF9}"/>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4" name="Freeform 23">
              <a:extLst>
                <a:ext uri="{FF2B5EF4-FFF2-40B4-BE49-F238E27FC236}">
                  <a16:creationId xmlns:a16="http://schemas.microsoft.com/office/drawing/2014/main" id="{FD491EF5-1E15-4A8C-A910-E111198AD56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5" name="Freeform 23">
              <a:extLst>
                <a:ext uri="{FF2B5EF4-FFF2-40B4-BE49-F238E27FC236}">
                  <a16:creationId xmlns:a16="http://schemas.microsoft.com/office/drawing/2014/main" id="{360E6DF3-192F-41D0-B56D-7BA91E6F1E2F}"/>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67" name="Group 66">
            <a:extLst>
              <a:ext uri="{FF2B5EF4-FFF2-40B4-BE49-F238E27FC236}">
                <a16:creationId xmlns:a16="http://schemas.microsoft.com/office/drawing/2014/main" id="{96C87B81-8C93-4A4D-8E4C-179B1E3B234F}"/>
              </a:ext>
            </a:extLst>
          </p:cNvPr>
          <p:cNvGrpSpPr>
            <a:grpSpLocks noChangeAspect="1"/>
          </p:cNvGrpSpPr>
          <p:nvPr/>
        </p:nvGrpSpPr>
        <p:grpSpPr>
          <a:xfrm>
            <a:off x="5746736" y="5261168"/>
            <a:ext cx="905691" cy="162918"/>
            <a:chOff x="8208728" y="333755"/>
            <a:chExt cx="1382039" cy="248608"/>
          </a:xfrm>
        </p:grpSpPr>
        <p:sp>
          <p:nvSpPr>
            <p:cNvPr id="68" name="Freeform 23">
              <a:extLst>
                <a:ext uri="{FF2B5EF4-FFF2-40B4-BE49-F238E27FC236}">
                  <a16:creationId xmlns:a16="http://schemas.microsoft.com/office/drawing/2014/main" id="{20D05CFC-835F-4A8B-80F5-8EDDD91F9F5F}"/>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69" name="Freeform 25">
              <a:extLst>
                <a:ext uri="{FF2B5EF4-FFF2-40B4-BE49-F238E27FC236}">
                  <a16:creationId xmlns:a16="http://schemas.microsoft.com/office/drawing/2014/main" id="{ED7F28BF-B982-4FCF-B924-57B0C54F9A0B}"/>
                </a:ext>
              </a:extLst>
            </p:cNvPr>
            <p:cNvSpPr>
              <a:spLocks noChangeArrowheads="1"/>
            </p:cNvSpPr>
            <p:nvPr/>
          </p:nvSpPr>
          <p:spPr bwMode="auto">
            <a:xfrm>
              <a:off x="9331677"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70" name="Freeform 24">
              <a:extLst>
                <a:ext uri="{FF2B5EF4-FFF2-40B4-BE49-F238E27FC236}">
                  <a16:creationId xmlns:a16="http://schemas.microsoft.com/office/drawing/2014/main" id="{EC54AB3A-E5FB-48D4-9220-71B7D57C7C19}"/>
                </a:ext>
              </a:extLst>
            </p:cNvPr>
            <p:cNvSpPr>
              <a:spLocks noChangeArrowheads="1"/>
            </p:cNvSpPr>
            <p:nvPr/>
          </p:nvSpPr>
          <p:spPr bwMode="auto">
            <a:xfrm>
              <a:off x="9048842"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1" name="Freeform 23">
              <a:extLst>
                <a:ext uri="{FF2B5EF4-FFF2-40B4-BE49-F238E27FC236}">
                  <a16:creationId xmlns:a16="http://schemas.microsoft.com/office/drawing/2014/main" id="{ADBADA23-52AD-4D5A-B999-0D85DD8569AE}"/>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2" name="Freeform 23">
              <a:extLst>
                <a:ext uri="{FF2B5EF4-FFF2-40B4-BE49-F238E27FC236}">
                  <a16:creationId xmlns:a16="http://schemas.microsoft.com/office/drawing/2014/main" id="{44B6DFC3-B7F5-4329-B088-E33C2A3D36F3}"/>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74" name="Group 73">
            <a:extLst>
              <a:ext uri="{FF2B5EF4-FFF2-40B4-BE49-F238E27FC236}">
                <a16:creationId xmlns:a16="http://schemas.microsoft.com/office/drawing/2014/main" id="{392CDBED-A9DA-4311-A303-D6117EDB85FC}"/>
              </a:ext>
            </a:extLst>
          </p:cNvPr>
          <p:cNvGrpSpPr>
            <a:grpSpLocks noChangeAspect="1"/>
          </p:cNvGrpSpPr>
          <p:nvPr/>
        </p:nvGrpSpPr>
        <p:grpSpPr>
          <a:xfrm>
            <a:off x="9439254" y="4670960"/>
            <a:ext cx="913333" cy="162918"/>
            <a:chOff x="8208728" y="333755"/>
            <a:chExt cx="1393701" cy="248608"/>
          </a:xfrm>
        </p:grpSpPr>
        <p:sp>
          <p:nvSpPr>
            <p:cNvPr id="75" name="Freeform 23">
              <a:extLst>
                <a:ext uri="{FF2B5EF4-FFF2-40B4-BE49-F238E27FC236}">
                  <a16:creationId xmlns:a16="http://schemas.microsoft.com/office/drawing/2014/main" id="{6DA09361-ED0A-4ECF-9F1B-4D6494F2E9FE}"/>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6" name="Freeform 24">
              <a:extLst>
                <a:ext uri="{FF2B5EF4-FFF2-40B4-BE49-F238E27FC236}">
                  <a16:creationId xmlns:a16="http://schemas.microsoft.com/office/drawing/2014/main" id="{57341C0F-728B-4DE9-B456-2FCDDAC8654F}"/>
                </a:ext>
              </a:extLst>
            </p:cNvPr>
            <p:cNvSpPr>
              <a:spLocks noChangeArrowheads="1"/>
            </p:cNvSpPr>
            <p:nvPr/>
          </p:nvSpPr>
          <p:spPr bwMode="auto">
            <a:xfrm>
              <a:off x="9341198" y="333755"/>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p:spPr>
          <p:txBody>
            <a:bodyPr wrap="none" anchor="ctr"/>
            <a:lstStyle/>
            <a:p>
              <a:endParaRPr lang="en-US" dirty="0"/>
            </a:p>
          </p:txBody>
        </p:sp>
        <p:sp>
          <p:nvSpPr>
            <p:cNvPr id="77" name="Freeform 23">
              <a:extLst>
                <a:ext uri="{FF2B5EF4-FFF2-40B4-BE49-F238E27FC236}">
                  <a16:creationId xmlns:a16="http://schemas.microsoft.com/office/drawing/2014/main" id="{E327E090-5784-4852-A6B9-FA3FBB917237}"/>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8" name="Freeform 23">
              <a:extLst>
                <a:ext uri="{FF2B5EF4-FFF2-40B4-BE49-F238E27FC236}">
                  <a16:creationId xmlns:a16="http://schemas.microsoft.com/office/drawing/2014/main" id="{52E82B4E-C81C-4841-ABFF-01686866EAE9}"/>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79" name="Freeform 23">
              <a:extLst>
                <a:ext uri="{FF2B5EF4-FFF2-40B4-BE49-F238E27FC236}">
                  <a16:creationId xmlns:a16="http://schemas.microsoft.com/office/drawing/2014/main" id="{57C14190-D139-4FE6-A0AD-4AE28D8396BB}"/>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grpSp>
        <p:nvGrpSpPr>
          <p:cNvPr id="80" name="Group 79">
            <a:extLst>
              <a:ext uri="{FF2B5EF4-FFF2-40B4-BE49-F238E27FC236}">
                <a16:creationId xmlns:a16="http://schemas.microsoft.com/office/drawing/2014/main" id="{B7CC95AA-6755-4258-8867-7D767B6557F3}"/>
              </a:ext>
            </a:extLst>
          </p:cNvPr>
          <p:cNvGrpSpPr>
            <a:grpSpLocks noChangeAspect="1"/>
          </p:cNvGrpSpPr>
          <p:nvPr/>
        </p:nvGrpSpPr>
        <p:grpSpPr>
          <a:xfrm>
            <a:off x="10883244" y="2049616"/>
            <a:ext cx="915204" cy="162918"/>
            <a:chOff x="8208728" y="333755"/>
            <a:chExt cx="1396556" cy="248608"/>
          </a:xfrm>
        </p:grpSpPr>
        <p:sp>
          <p:nvSpPr>
            <p:cNvPr id="81" name="Freeform 23">
              <a:extLst>
                <a:ext uri="{FF2B5EF4-FFF2-40B4-BE49-F238E27FC236}">
                  <a16:creationId xmlns:a16="http://schemas.microsoft.com/office/drawing/2014/main" id="{CCD17E39-6D66-469A-AB50-DBB5A1695D6D}"/>
                </a:ext>
              </a:extLst>
            </p:cNvPr>
            <p:cNvSpPr>
              <a:spLocks noChangeArrowheads="1"/>
            </p:cNvSpPr>
            <p:nvPr/>
          </p:nvSpPr>
          <p:spPr bwMode="auto">
            <a:xfrm>
              <a:off x="8208728" y="33516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2" name="Freeform 25">
              <a:extLst>
                <a:ext uri="{FF2B5EF4-FFF2-40B4-BE49-F238E27FC236}">
                  <a16:creationId xmlns:a16="http://schemas.microsoft.com/office/drawing/2014/main" id="{E0CECFC5-BA76-43D9-A8DE-74EF6D4E902D}"/>
                </a:ext>
              </a:extLst>
            </p:cNvPr>
            <p:cNvSpPr>
              <a:spLocks noChangeArrowheads="1"/>
            </p:cNvSpPr>
            <p:nvPr/>
          </p:nvSpPr>
          <p:spPr bwMode="auto">
            <a:xfrm>
              <a:off x="9346194" y="33375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p:spPr>
          <p:txBody>
            <a:bodyPr wrap="none" anchor="ctr"/>
            <a:lstStyle/>
            <a:p>
              <a:endParaRPr lang="en-US"/>
            </a:p>
          </p:txBody>
        </p:sp>
        <p:sp>
          <p:nvSpPr>
            <p:cNvPr id="83" name="Freeform 23">
              <a:extLst>
                <a:ext uri="{FF2B5EF4-FFF2-40B4-BE49-F238E27FC236}">
                  <a16:creationId xmlns:a16="http://schemas.microsoft.com/office/drawing/2014/main" id="{AA851630-00E4-46EE-A78A-3DC7EECB29CD}"/>
                </a:ext>
              </a:extLst>
            </p:cNvPr>
            <p:cNvSpPr>
              <a:spLocks noChangeArrowheads="1"/>
            </p:cNvSpPr>
            <p:nvPr/>
          </p:nvSpPr>
          <p:spPr bwMode="auto">
            <a:xfrm>
              <a:off x="8491789"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4" name="Freeform 23">
              <a:extLst>
                <a:ext uri="{FF2B5EF4-FFF2-40B4-BE49-F238E27FC236}">
                  <a16:creationId xmlns:a16="http://schemas.microsoft.com/office/drawing/2014/main" id="{EA6E7629-FAC0-4E36-B840-929D545AB346}"/>
                </a:ext>
              </a:extLst>
            </p:cNvPr>
            <p:cNvSpPr>
              <a:spLocks noChangeArrowheads="1"/>
            </p:cNvSpPr>
            <p:nvPr/>
          </p:nvSpPr>
          <p:spPr bwMode="auto">
            <a:xfrm>
              <a:off x="8774850" y="336120"/>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sp>
          <p:nvSpPr>
            <p:cNvPr id="85" name="Freeform 23">
              <a:extLst>
                <a:ext uri="{FF2B5EF4-FFF2-40B4-BE49-F238E27FC236}">
                  <a16:creationId xmlns:a16="http://schemas.microsoft.com/office/drawing/2014/main" id="{89BF3DE2-810E-4731-81DE-FAFE58EC52B2}"/>
                </a:ext>
              </a:extLst>
            </p:cNvPr>
            <p:cNvSpPr>
              <a:spLocks noChangeArrowheads="1"/>
            </p:cNvSpPr>
            <p:nvPr/>
          </p:nvSpPr>
          <p:spPr bwMode="auto">
            <a:xfrm>
              <a:off x="9057911" y="33375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p:spPr>
          <p:txBody>
            <a:bodyPr wrap="none" anchor="ctr"/>
            <a:lstStyle/>
            <a:p>
              <a:endParaRPr lang="en-US"/>
            </a:p>
          </p:txBody>
        </p:sp>
      </p:grpSp>
    </p:spTree>
    <p:extLst>
      <p:ext uri="{BB962C8B-B14F-4D97-AF65-F5344CB8AC3E}">
        <p14:creationId xmlns:p14="http://schemas.microsoft.com/office/powerpoint/2010/main" val="323243330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1000"/>
                                        <p:tgtEl>
                                          <p:spTgt spid="15"/>
                                        </p:tgtEl>
                                      </p:cBhvr>
                                    </p:animEffect>
                                  </p:childTnLst>
                                </p:cTn>
                              </p:par>
                            </p:childTnLst>
                          </p:cTn>
                        </p:par>
                        <p:par>
                          <p:cTn id="8" fill="hold">
                            <p:stCondLst>
                              <p:cond delay="1000"/>
                            </p:stCondLst>
                            <p:childTnLst>
                              <p:par>
                                <p:cTn id="9" presetID="4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1000" fill="hold"/>
                                        <p:tgtEl>
                                          <p:spTgt spid="2"/>
                                        </p:tgtEl>
                                        <p:attrNameLst>
                                          <p:attrName>ppt_y</p:attrName>
                                        </p:attrNameLst>
                                      </p:cBhvr>
                                      <p:tavLst>
                                        <p:tav tm="0">
                                          <p:val>
                                            <p:strVal val="#ppt_y-.1"/>
                                          </p:val>
                                        </p:tav>
                                        <p:tav tm="100000">
                                          <p:val>
                                            <p:strVal val="#ppt_y"/>
                                          </p:val>
                                        </p:tav>
                                      </p:tavLst>
                                    </p:anim>
                                  </p:childTnLst>
                                </p:cTn>
                              </p:par>
                              <p:par>
                                <p:cTn id="14" presetID="47"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1000"/>
                                        <p:tgtEl>
                                          <p:spTgt spid="7"/>
                                        </p:tgtEl>
                                      </p:cBhvr>
                                    </p:animEffect>
                                    <p:anim calcmode="lin" valueType="num">
                                      <p:cBhvr>
                                        <p:cTn id="17" dur="1000" fill="hold"/>
                                        <p:tgtEl>
                                          <p:spTgt spid="7"/>
                                        </p:tgtEl>
                                        <p:attrNameLst>
                                          <p:attrName>ppt_x</p:attrName>
                                        </p:attrNameLst>
                                      </p:cBhvr>
                                      <p:tavLst>
                                        <p:tav tm="0">
                                          <p:val>
                                            <p:strVal val="#ppt_x"/>
                                          </p:val>
                                        </p:tav>
                                        <p:tav tm="100000">
                                          <p:val>
                                            <p:strVal val="#ppt_x"/>
                                          </p:val>
                                        </p:tav>
                                      </p:tavLst>
                                    </p:anim>
                                    <p:anim calcmode="lin" valueType="num">
                                      <p:cBhvr>
                                        <p:cTn id="18" dur="1000" fill="hold"/>
                                        <p:tgtEl>
                                          <p:spTgt spid="7"/>
                                        </p:tgtEl>
                                        <p:attrNameLst>
                                          <p:attrName>ppt_y</p:attrName>
                                        </p:attrNameLst>
                                      </p:cBhvr>
                                      <p:tavLst>
                                        <p:tav tm="0">
                                          <p:val>
                                            <p:strVal val="#ppt_y-.1"/>
                                          </p:val>
                                        </p:tav>
                                        <p:tav tm="100000">
                                          <p:val>
                                            <p:strVal val="#ppt_y"/>
                                          </p:val>
                                        </p:tav>
                                      </p:tavLst>
                                    </p:anim>
                                  </p:childTnLst>
                                </p:cTn>
                              </p:par>
                              <p:par>
                                <p:cTn id="19" presetID="47" presetClass="entr" presetSubtype="0"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fade">
                                      <p:cBhvr>
                                        <p:cTn id="21" dur="1000"/>
                                        <p:tgtEl>
                                          <p:spTgt spid="9"/>
                                        </p:tgtEl>
                                      </p:cBhvr>
                                    </p:animEffect>
                                    <p:anim calcmode="lin" valueType="num">
                                      <p:cBhvr>
                                        <p:cTn id="22" dur="1000" fill="hold"/>
                                        <p:tgtEl>
                                          <p:spTgt spid="9"/>
                                        </p:tgtEl>
                                        <p:attrNameLst>
                                          <p:attrName>ppt_x</p:attrName>
                                        </p:attrNameLst>
                                      </p:cBhvr>
                                      <p:tavLst>
                                        <p:tav tm="0">
                                          <p:val>
                                            <p:strVal val="#ppt_x"/>
                                          </p:val>
                                        </p:tav>
                                        <p:tav tm="100000">
                                          <p:val>
                                            <p:strVal val="#ppt_x"/>
                                          </p:val>
                                        </p:tav>
                                      </p:tavLst>
                                    </p:anim>
                                    <p:anim calcmode="lin" valueType="num">
                                      <p:cBhvr>
                                        <p:cTn id="23" dur="1000" fill="hold"/>
                                        <p:tgtEl>
                                          <p:spTgt spid="9"/>
                                        </p:tgtEl>
                                        <p:attrNameLst>
                                          <p:attrName>ppt_y</p:attrName>
                                        </p:attrNameLst>
                                      </p:cBhvr>
                                      <p:tavLst>
                                        <p:tav tm="0">
                                          <p:val>
                                            <p:strVal val="#ppt_y-.1"/>
                                          </p:val>
                                        </p:tav>
                                        <p:tav tm="100000">
                                          <p:val>
                                            <p:strVal val="#ppt_y"/>
                                          </p:val>
                                        </p:tav>
                                      </p:tavLst>
                                    </p:anim>
                                  </p:childTnLst>
                                </p:cTn>
                              </p:par>
                              <p:par>
                                <p:cTn id="24" presetID="47" presetClass="entr" presetSubtype="0" fill="hold" grpId="0" nodeType="withEffect">
                                  <p:stCondLst>
                                    <p:cond delay="0"/>
                                  </p:stCondLst>
                                  <p:childTnLst>
                                    <p:set>
                                      <p:cBhvr>
                                        <p:cTn id="25" dur="1" fill="hold">
                                          <p:stCondLst>
                                            <p:cond delay="0"/>
                                          </p:stCondLst>
                                        </p:cTn>
                                        <p:tgtEl>
                                          <p:spTgt spid="10"/>
                                        </p:tgtEl>
                                        <p:attrNameLst>
                                          <p:attrName>style.visibility</p:attrName>
                                        </p:attrNameLst>
                                      </p:cBhvr>
                                      <p:to>
                                        <p:strVal val="visible"/>
                                      </p:to>
                                    </p:set>
                                    <p:animEffect transition="in" filter="fade">
                                      <p:cBhvr>
                                        <p:cTn id="26" dur="1000"/>
                                        <p:tgtEl>
                                          <p:spTgt spid="10"/>
                                        </p:tgtEl>
                                      </p:cBhvr>
                                    </p:animEffect>
                                    <p:anim calcmode="lin" valueType="num">
                                      <p:cBhvr>
                                        <p:cTn id="27" dur="1000" fill="hold"/>
                                        <p:tgtEl>
                                          <p:spTgt spid="10"/>
                                        </p:tgtEl>
                                        <p:attrNameLst>
                                          <p:attrName>ppt_x</p:attrName>
                                        </p:attrNameLst>
                                      </p:cBhvr>
                                      <p:tavLst>
                                        <p:tav tm="0">
                                          <p:val>
                                            <p:strVal val="#ppt_x"/>
                                          </p:val>
                                        </p:tav>
                                        <p:tav tm="100000">
                                          <p:val>
                                            <p:strVal val="#ppt_x"/>
                                          </p:val>
                                        </p:tav>
                                      </p:tavLst>
                                    </p:anim>
                                    <p:anim calcmode="lin" valueType="num">
                                      <p:cBhvr>
                                        <p:cTn id="28" dur="1000" fill="hold"/>
                                        <p:tgtEl>
                                          <p:spTgt spid="10"/>
                                        </p:tgtEl>
                                        <p:attrNameLst>
                                          <p:attrName>ppt_y</p:attrName>
                                        </p:attrNameLst>
                                      </p:cBhvr>
                                      <p:tavLst>
                                        <p:tav tm="0">
                                          <p:val>
                                            <p:strVal val="#ppt_y-.1"/>
                                          </p:val>
                                        </p:tav>
                                        <p:tav tm="100000">
                                          <p:val>
                                            <p:strVal val="#ppt_y"/>
                                          </p:val>
                                        </p:tav>
                                      </p:tavLst>
                                    </p:anim>
                                  </p:childTnLst>
                                </p:cTn>
                              </p:par>
                              <p:par>
                                <p:cTn id="29" presetID="47" presetClass="entr" presetSubtype="0" fill="hold" grpId="0" nodeType="withEffect">
                                  <p:stCondLst>
                                    <p:cond delay="0"/>
                                  </p:stCondLst>
                                  <p:childTnLst>
                                    <p:set>
                                      <p:cBhvr>
                                        <p:cTn id="30" dur="1" fill="hold">
                                          <p:stCondLst>
                                            <p:cond delay="0"/>
                                          </p:stCondLst>
                                        </p:cTn>
                                        <p:tgtEl>
                                          <p:spTgt spid="12"/>
                                        </p:tgtEl>
                                        <p:attrNameLst>
                                          <p:attrName>style.visibility</p:attrName>
                                        </p:attrNameLst>
                                      </p:cBhvr>
                                      <p:to>
                                        <p:strVal val="visible"/>
                                      </p:to>
                                    </p:set>
                                    <p:animEffect transition="in" filter="fade">
                                      <p:cBhvr>
                                        <p:cTn id="31" dur="1000"/>
                                        <p:tgtEl>
                                          <p:spTgt spid="12"/>
                                        </p:tgtEl>
                                      </p:cBhvr>
                                    </p:animEffect>
                                    <p:anim calcmode="lin" valueType="num">
                                      <p:cBhvr>
                                        <p:cTn id="32" dur="1000" fill="hold"/>
                                        <p:tgtEl>
                                          <p:spTgt spid="12"/>
                                        </p:tgtEl>
                                        <p:attrNameLst>
                                          <p:attrName>ppt_x</p:attrName>
                                        </p:attrNameLst>
                                      </p:cBhvr>
                                      <p:tavLst>
                                        <p:tav tm="0">
                                          <p:val>
                                            <p:strVal val="#ppt_x"/>
                                          </p:val>
                                        </p:tav>
                                        <p:tav tm="100000">
                                          <p:val>
                                            <p:strVal val="#ppt_x"/>
                                          </p:val>
                                        </p:tav>
                                      </p:tavLst>
                                    </p:anim>
                                    <p:anim calcmode="lin" valueType="num">
                                      <p:cBhvr>
                                        <p:cTn id="33" dur="1000" fill="hold"/>
                                        <p:tgtEl>
                                          <p:spTgt spid="12"/>
                                        </p:tgtEl>
                                        <p:attrNameLst>
                                          <p:attrName>ppt_y</p:attrName>
                                        </p:attrNameLst>
                                      </p:cBhvr>
                                      <p:tavLst>
                                        <p:tav tm="0">
                                          <p:val>
                                            <p:strVal val="#ppt_y-.1"/>
                                          </p:val>
                                        </p:tav>
                                        <p:tav tm="100000">
                                          <p:val>
                                            <p:strVal val="#ppt_y"/>
                                          </p:val>
                                        </p:tav>
                                      </p:tavLst>
                                    </p:anim>
                                  </p:childTnLst>
                                </p:cTn>
                              </p:par>
                              <p:par>
                                <p:cTn id="34" presetID="47" presetClass="entr" presetSubtype="0" fill="hold" grpId="0" nodeType="withEffect">
                                  <p:stCondLst>
                                    <p:cond delay="0"/>
                                  </p:stCondLst>
                                  <p:childTnLst>
                                    <p:set>
                                      <p:cBhvr>
                                        <p:cTn id="35" dur="1" fill="hold">
                                          <p:stCondLst>
                                            <p:cond delay="0"/>
                                          </p:stCondLst>
                                        </p:cTn>
                                        <p:tgtEl>
                                          <p:spTgt spid="11"/>
                                        </p:tgtEl>
                                        <p:attrNameLst>
                                          <p:attrName>style.visibility</p:attrName>
                                        </p:attrNameLst>
                                      </p:cBhvr>
                                      <p:to>
                                        <p:strVal val="visible"/>
                                      </p:to>
                                    </p:set>
                                    <p:animEffect transition="in" filter="fade">
                                      <p:cBhvr>
                                        <p:cTn id="36" dur="1000"/>
                                        <p:tgtEl>
                                          <p:spTgt spid="11"/>
                                        </p:tgtEl>
                                      </p:cBhvr>
                                    </p:animEffect>
                                    <p:anim calcmode="lin" valueType="num">
                                      <p:cBhvr>
                                        <p:cTn id="37" dur="1000" fill="hold"/>
                                        <p:tgtEl>
                                          <p:spTgt spid="11"/>
                                        </p:tgtEl>
                                        <p:attrNameLst>
                                          <p:attrName>ppt_x</p:attrName>
                                        </p:attrNameLst>
                                      </p:cBhvr>
                                      <p:tavLst>
                                        <p:tav tm="0">
                                          <p:val>
                                            <p:strVal val="#ppt_x"/>
                                          </p:val>
                                        </p:tav>
                                        <p:tav tm="100000">
                                          <p:val>
                                            <p:strVal val="#ppt_x"/>
                                          </p:val>
                                        </p:tav>
                                      </p:tavLst>
                                    </p:anim>
                                    <p:anim calcmode="lin" valueType="num">
                                      <p:cBhvr>
                                        <p:cTn id="38" dur="1000" fill="hold"/>
                                        <p:tgtEl>
                                          <p:spTgt spid="11"/>
                                        </p:tgtEl>
                                        <p:attrNameLst>
                                          <p:attrName>ppt_y</p:attrName>
                                        </p:attrNameLst>
                                      </p:cBhvr>
                                      <p:tavLst>
                                        <p:tav tm="0">
                                          <p:val>
                                            <p:strVal val="#ppt_y-.1"/>
                                          </p:val>
                                        </p:tav>
                                        <p:tav tm="100000">
                                          <p:val>
                                            <p:strVal val="#ppt_y"/>
                                          </p:val>
                                        </p:tav>
                                      </p:tavLst>
                                    </p:anim>
                                  </p:childTnLst>
                                </p:cTn>
                              </p:par>
                              <p:par>
                                <p:cTn id="39" presetID="47" presetClass="entr" presetSubtype="0" fill="hold" grpId="0" nodeType="withEffect">
                                  <p:stCondLst>
                                    <p:cond delay="0"/>
                                  </p:stCondLst>
                                  <p:childTnLst>
                                    <p:set>
                                      <p:cBhvr>
                                        <p:cTn id="40" dur="1" fill="hold">
                                          <p:stCondLst>
                                            <p:cond delay="0"/>
                                          </p:stCondLst>
                                        </p:cTn>
                                        <p:tgtEl>
                                          <p:spTgt spid="13"/>
                                        </p:tgtEl>
                                        <p:attrNameLst>
                                          <p:attrName>style.visibility</p:attrName>
                                        </p:attrNameLst>
                                      </p:cBhvr>
                                      <p:to>
                                        <p:strVal val="visible"/>
                                      </p:to>
                                    </p:set>
                                    <p:animEffect transition="in" filter="fade">
                                      <p:cBhvr>
                                        <p:cTn id="41" dur="1000"/>
                                        <p:tgtEl>
                                          <p:spTgt spid="13"/>
                                        </p:tgtEl>
                                      </p:cBhvr>
                                    </p:animEffect>
                                    <p:anim calcmode="lin" valueType="num">
                                      <p:cBhvr>
                                        <p:cTn id="42" dur="1000" fill="hold"/>
                                        <p:tgtEl>
                                          <p:spTgt spid="13"/>
                                        </p:tgtEl>
                                        <p:attrNameLst>
                                          <p:attrName>ppt_x</p:attrName>
                                        </p:attrNameLst>
                                      </p:cBhvr>
                                      <p:tavLst>
                                        <p:tav tm="0">
                                          <p:val>
                                            <p:strVal val="#ppt_x"/>
                                          </p:val>
                                        </p:tav>
                                        <p:tav tm="100000">
                                          <p:val>
                                            <p:strVal val="#ppt_x"/>
                                          </p:val>
                                        </p:tav>
                                      </p:tavLst>
                                    </p:anim>
                                    <p:anim calcmode="lin" valueType="num">
                                      <p:cBhvr>
                                        <p:cTn id="43" dur="1000" fill="hold"/>
                                        <p:tgtEl>
                                          <p:spTgt spid="13"/>
                                        </p:tgtEl>
                                        <p:attrNameLst>
                                          <p:attrName>ppt_y</p:attrName>
                                        </p:attrNameLst>
                                      </p:cBhvr>
                                      <p:tavLst>
                                        <p:tav tm="0">
                                          <p:val>
                                            <p:strVal val="#ppt_y-.1"/>
                                          </p:val>
                                        </p:tav>
                                        <p:tav tm="100000">
                                          <p:val>
                                            <p:strVal val="#ppt_y"/>
                                          </p:val>
                                        </p:tav>
                                      </p:tavLst>
                                    </p:anim>
                                  </p:childTnLst>
                                </p:cTn>
                              </p:par>
                              <p:par>
                                <p:cTn id="44" presetID="47" presetClass="entr" presetSubtype="0" fill="hold" grpId="0" nodeType="with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fade">
                                      <p:cBhvr>
                                        <p:cTn id="46" dur="1000"/>
                                        <p:tgtEl>
                                          <p:spTgt spid="14"/>
                                        </p:tgtEl>
                                      </p:cBhvr>
                                    </p:animEffect>
                                    <p:anim calcmode="lin" valueType="num">
                                      <p:cBhvr>
                                        <p:cTn id="47" dur="1000" fill="hold"/>
                                        <p:tgtEl>
                                          <p:spTgt spid="14"/>
                                        </p:tgtEl>
                                        <p:attrNameLst>
                                          <p:attrName>ppt_x</p:attrName>
                                        </p:attrNameLst>
                                      </p:cBhvr>
                                      <p:tavLst>
                                        <p:tav tm="0">
                                          <p:val>
                                            <p:strVal val="#ppt_x"/>
                                          </p:val>
                                        </p:tav>
                                        <p:tav tm="100000">
                                          <p:val>
                                            <p:strVal val="#ppt_x"/>
                                          </p:val>
                                        </p:tav>
                                      </p:tavLst>
                                    </p:anim>
                                    <p:anim calcmode="lin" valueType="num">
                                      <p:cBhvr>
                                        <p:cTn id="48" dur="1000" fill="hold"/>
                                        <p:tgtEl>
                                          <p:spTgt spid="14"/>
                                        </p:tgtEl>
                                        <p:attrNameLst>
                                          <p:attrName>ppt_y</p:attrName>
                                        </p:attrNameLst>
                                      </p:cBhvr>
                                      <p:tavLst>
                                        <p:tav tm="0">
                                          <p:val>
                                            <p:strVal val="#ppt_y-.1"/>
                                          </p:val>
                                        </p:tav>
                                        <p:tav tm="100000">
                                          <p:val>
                                            <p:strVal val="#ppt_y"/>
                                          </p:val>
                                        </p:tav>
                                      </p:tavLst>
                                    </p:anim>
                                  </p:childTnLst>
                                </p:cTn>
                              </p:par>
                            </p:childTnLst>
                          </p:cTn>
                        </p:par>
                        <p:par>
                          <p:cTn id="49" fill="hold">
                            <p:stCondLst>
                              <p:cond delay="2000"/>
                            </p:stCondLst>
                            <p:childTnLst>
                              <p:par>
                                <p:cTn id="50" presetID="53" presetClass="entr" presetSubtype="16" fill="hold" grpId="0" nodeType="afterEffect">
                                  <p:stCondLst>
                                    <p:cond delay="0"/>
                                  </p:stCondLst>
                                  <p:childTnLst>
                                    <p:set>
                                      <p:cBhvr>
                                        <p:cTn id="51" dur="1" fill="hold">
                                          <p:stCondLst>
                                            <p:cond delay="0"/>
                                          </p:stCondLst>
                                        </p:cTn>
                                        <p:tgtEl>
                                          <p:spTgt spid="17"/>
                                        </p:tgtEl>
                                        <p:attrNameLst>
                                          <p:attrName>style.visibility</p:attrName>
                                        </p:attrNameLst>
                                      </p:cBhvr>
                                      <p:to>
                                        <p:strVal val="visible"/>
                                      </p:to>
                                    </p:set>
                                    <p:anim calcmode="lin" valueType="num">
                                      <p:cBhvr>
                                        <p:cTn id="52" dur="500" fill="hold"/>
                                        <p:tgtEl>
                                          <p:spTgt spid="17"/>
                                        </p:tgtEl>
                                        <p:attrNameLst>
                                          <p:attrName>ppt_w</p:attrName>
                                        </p:attrNameLst>
                                      </p:cBhvr>
                                      <p:tavLst>
                                        <p:tav tm="0">
                                          <p:val>
                                            <p:fltVal val="0"/>
                                          </p:val>
                                        </p:tav>
                                        <p:tav tm="100000">
                                          <p:val>
                                            <p:strVal val="#ppt_w"/>
                                          </p:val>
                                        </p:tav>
                                      </p:tavLst>
                                    </p:anim>
                                    <p:anim calcmode="lin" valueType="num">
                                      <p:cBhvr>
                                        <p:cTn id="53" dur="500" fill="hold"/>
                                        <p:tgtEl>
                                          <p:spTgt spid="17"/>
                                        </p:tgtEl>
                                        <p:attrNameLst>
                                          <p:attrName>ppt_h</p:attrName>
                                        </p:attrNameLst>
                                      </p:cBhvr>
                                      <p:tavLst>
                                        <p:tav tm="0">
                                          <p:val>
                                            <p:fltVal val="0"/>
                                          </p:val>
                                        </p:tav>
                                        <p:tav tm="100000">
                                          <p:val>
                                            <p:strVal val="#ppt_h"/>
                                          </p:val>
                                        </p:tav>
                                      </p:tavLst>
                                    </p:anim>
                                    <p:animEffect transition="in" filter="fade">
                                      <p:cBhvr>
                                        <p:cTn id="54" dur="500"/>
                                        <p:tgtEl>
                                          <p:spTgt spid="17"/>
                                        </p:tgtEl>
                                      </p:cBhvr>
                                    </p:animEffect>
                                  </p:childTnLst>
                                </p:cTn>
                              </p:par>
                            </p:childTnLst>
                          </p:cTn>
                        </p:par>
                        <p:par>
                          <p:cTn id="55" fill="hold">
                            <p:stCondLst>
                              <p:cond delay="2500"/>
                            </p:stCondLst>
                            <p:childTnLst>
                              <p:par>
                                <p:cTn id="56" presetID="49" presetClass="entr" presetSubtype="0" decel="100000" fill="hold" grpId="0" nodeType="afterEffect">
                                  <p:stCondLst>
                                    <p:cond delay="0"/>
                                  </p:stCondLst>
                                  <p:childTnLst>
                                    <p:set>
                                      <p:cBhvr>
                                        <p:cTn id="57" dur="1" fill="hold">
                                          <p:stCondLst>
                                            <p:cond delay="0"/>
                                          </p:stCondLst>
                                        </p:cTn>
                                        <p:tgtEl>
                                          <p:spTgt spid="18"/>
                                        </p:tgtEl>
                                        <p:attrNameLst>
                                          <p:attrName>style.visibility</p:attrName>
                                        </p:attrNameLst>
                                      </p:cBhvr>
                                      <p:to>
                                        <p:strVal val="visible"/>
                                      </p:to>
                                    </p:set>
                                    <p:anim calcmode="lin" valueType="num">
                                      <p:cBhvr>
                                        <p:cTn id="58" dur="1000" fill="hold"/>
                                        <p:tgtEl>
                                          <p:spTgt spid="18"/>
                                        </p:tgtEl>
                                        <p:attrNameLst>
                                          <p:attrName>ppt_w</p:attrName>
                                        </p:attrNameLst>
                                      </p:cBhvr>
                                      <p:tavLst>
                                        <p:tav tm="0">
                                          <p:val>
                                            <p:fltVal val="0"/>
                                          </p:val>
                                        </p:tav>
                                        <p:tav tm="100000">
                                          <p:val>
                                            <p:strVal val="#ppt_w"/>
                                          </p:val>
                                        </p:tav>
                                      </p:tavLst>
                                    </p:anim>
                                    <p:anim calcmode="lin" valueType="num">
                                      <p:cBhvr>
                                        <p:cTn id="59" dur="1000" fill="hold"/>
                                        <p:tgtEl>
                                          <p:spTgt spid="18"/>
                                        </p:tgtEl>
                                        <p:attrNameLst>
                                          <p:attrName>ppt_h</p:attrName>
                                        </p:attrNameLst>
                                      </p:cBhvr>
                                      <p:tavLst>
                                        <p:tav tm="0">
                                          <p:val>
                                            <p:fltVal val="0"/>
                                          </p:val>
                                        </p:tav>
                                        <p:tav tm="100000">
                                          <p:val>
                                            <p:strVal val="#ppt_h"/>
                                          </p:val>
                                        </p:tav>
                                      </p:tavLst>
                                    </p:anim>
                                    <p:anim calcmode="lin" valueType="num">
                                      <p:cBhvr>
                                        <p:cTn id="60" dur="1000" fill="hold"/>
                                        <p:tgtEl>
                                          <p:spTgt spid="18"/>
                                        </p:tgtEl>
                                        <p:attrNameLst>
                                          <p:attrName>style.rotation</p:attrName>
                                        </p:attrNameLst>
                                      </p:cBhvr>
                                      <p:tavLst>
                                        <p:tav tm="0">
                                          <p:val>
                                            <p:fltVal val="360"/>
                                          </p:val>
                                        </p:tav>
                                        <p:tav tm="100000">
                                          <p:val>
                                            <p:fltVal val="0"/>
                                          </p:val>
                                        </p:tav>
                                      </p:tavLst>
                                    </p:anim>
                                    <p:animEffect transition="in" filter="fade">
                                      <p:cBhvr>
                                        <p:cTn id="61" dur="1000"/>
                                        <p:tgtEl>
                                          <p:spTgt spid="18"/>
                                        </p:tgtEl>
                                      </p:cBhvr>
                                    </p:animEffect>
                                  </p:childTnLst>
                                </p:cTn>
                              </p:par>
                              <p:par>
                                <p:cTn id="62" presetID="53" presetClass="entr" presetSubtype="16" fill="hold" nodeType="withEffect">
                                  <p:stCondLst>
                                    <p:cond delay="0"/>
                                  </p:stCondLst>
                                  <p:childTnLst>
                                    <p:set>
                                      <p:cBhvr>
                                        <p:cTn id="63" dur="1" fill="hold">
                                          <p:stCondLst>
                                            <p:cond delay="0"/>
                                          </p:stCondLst>
                                        </p:cTn>
                                        <p:tgtEl>
                                          <p:spTgt spid="4"/>
                                        </p:tgtEl>
                                        <p:attrNameLst>
                                          <p:attrName>style.visibility</p:attrName>
                                        </p:attrNameLst>
                                      </p:cBhvr>
                                      <p:to>
                                        <p:strVal val="visible"/>
                                      </p:to>
                                    </p:set>
                                    <p:anim calcmode="lin" valueType="num">
                                      <p:cBhvr>
                                        <p:cTn id="64" dur="1000" fill="hold"/>
                                        <p:tgtEl>
                                          <p:spTgt spid="4"/>
                                        </p:tgtEl>
                                        <p:attrNameLst>
                                          <p:attrName>ppt_w</p:attrName>
                                        </p:attrNameLst>
                                      </p:cBhvr>
                                      <p:tavLst>
                                        <p:tav tm="0">
                                          <p:val>
                                            <p:fltVal val="0"/>
                                          </p:val>
                                        </p:tav>
                                        <p:tav tm="100000">
                                          <p:val>
                                            <p:strVal val="#ppt_w"/>
                                          </p:val>
                                        </p:tav>
                                      </p:tavLst>
                                    </p:anim>
                                    <p:anim calcmode="lin" valueType="num">
                                      <p:cBhvr>
                                        <p:cTn id="65" dur="1000" fill="hold"/>
                                        <p:tgtEl>
                                          <p:spTgt spid="4"/>
                                        </p:tgtEl>
                                        <p:attrNameLst>
                                          <p:attrName>ppt_h</p:attrName>
                                        </p:attrNameLst>
                                      </p:cBhvr>
                                      <p:tavLst>
                                        <p:tav tm="0">
                                          <p:val>
                                            <p:fltVal val="0"/>
                                          </p:val>
                                        </p:tav>
                                        <p:tav tm="100000">
                                          <p:val>
                                            <p:strVal val="#ppt_h"/>
                                          </p:val>
                                        </p:tav>
                                      </p:tavLst>
                                    </p:anim>
                                    <p:animEffect transition="in" filter="fade">
                                      <p:cBhvr>
                                        <p:cTn id="66" dur="1000"/>
                                        <p:tgtEl>
                                          <p:spTgt spid="4"/>
                                        </p:tgtEl>
                                      </p:cBhvr>
                                    </p:animEffect>
                                  </p:childTnLst>
                                </p:cTn>
                              </p:par>
                            </p:childTnLst>
                          </p:cTn>
                        </p:par>
                        <p:par>
                          <p:cTn id="67" fill="hold">
                            <p:stCondLst>
                              <p:cond delay="3500"/>
                            </p:stCondLst>
                            <p:childTnLst>
                              <p:par>
                                <p:cTn id="68" presetID="42" presetClass="entr" presetSubtype="0" fill="hold" grpId="0" nodeType="afterEffect">
                                  <p:stCondLst>
                                    <p:cond delay="0"/>
                                  </p:stCondLst>
                                  <p:childTnLst>
                                    <p:set>
                                      <p:cBhvr>
                                        <p:cTn id="69" dur="1" fill="hold">
                                          <p:stCondLst>
                                            <p:cond delay="0"/>
                                          </p:stCondLst>
                                        </p:cTn>
                                        <p:tgtEl>
                                          <p:spTgt spid="21"/>
                                        </p:tgtEl>
                                        <p:attrNameLst>
                                          <p:attrName>style.visibility</p:attrName>
                                        </p:attrNameLst>
                                      </p:cBhvr>
                                      <p:to>
                                        <p:strVal val="visible"/>
                                      </p:to>
                                    </p:set>
                                    <p:animEffect transition="in" filter="fade">
                                      <p:cBhvr>
                                        <p:cTn id="70" dur="1000"/>
                                        <p:tgtEl>
                                          <p:spTgt spid="21"/>
                                        </p:tgtEl>
                                      </p:cBhvr>
                                    </p:animEffect>
                                    <p:anim calcmode="lin" valueType="num">
                                      <p:cBhvr>
                                        <p:cTn id="71" dur="1000" fill="hold"/>
                                        <p:tgtEl>
                                          <p:spTgt spid="21"/>
                                        </p:tgtEl>
                                        <p:attrNameLst>
                                          <p:attrName>ppt_x</p:attrName>
                                        </p:attrNameLst>
                                      </p:cBhvr>
                                      <p:tavLst>
                                        <p:tav tm="0">
                                          <p:val>
                                            <p:strVal val="#ppt_x"/>
                                          </p:val>
                                        </p:tav>
                                        <p:tav tm="100000">
                                          <p:val>
                                            <p:strVal val="#ppt_x"/>
                                          </p:val>
                                        </p:tav>
                                      </p:tavLst>
                                    </p:anim>
                                    <p:anim calcmode="lin" valueType="num">
                                      <p:cBhvr>
                                        <p:cTn id="72" dur="1000" fill="hold"/>
                                        <p:tgtEl>
                                          <p:spTgt spid="21"/>
                                        </p:tgtEl>
                                        <p:attrNameLst>
                                          <p:attrName>ppt_y</p:attrName>
                                        </p:attrNameLst>
                                      </p:cBhvr>
                                      <p:tavLst>
                                        <p:tav tm="0">
                                          <p:val>
                                            <p:strVal val="#ppt_y+.1"/>
                                          </p:val>
                                        </p:tav>
                                        <p:tav tm="100000">
                                          <p:val>
                                            <p:strVal val="#ppt_y"/>
                                          </p:val>
                                        </p:tav>
                                      </p:tavLst>
                                    </p:anim>
                                  </p:childTnLst>
                                </p:cTn>
                              </p:par>
                            </p:childTnLst>
                          </p:cTn>
                        </p:par>
                        <p:par>
                          <p:cTn id="73" fill="hold">
                            <p:stCondLst>
                              <p:cond delay="4500"/>
                            </p:stCondLst>
                            <p:childTnLst>
                              <p:par>
                                <p:cTn id="74" presetID="22" presetClass="entr" presetSubtype="8" fill="hold" nodeType="afterEffect">
                                  <p:stCondLst>
                                    <p:cond delay="0"/>
                                  </p:stCondLst>
                                  <p:childTnLst>
                                    <p:set>
                                      <p:cBhvr>
                                        <p:cTn id="75" dur="1" fill="hold">
                                          <p:stCondLst>
                                            <p:cond delay="0"/>
                                          </p:stCondLst>
                                        </p:cTn>
                                        <p:tgtEl>
                                          <p:spTgt spid="52"/>
                                        </p:tgtEl>
                                        <p:attrNameLst>
                                          <p:attrName>style.visibility</p:attrName>
                                        </p:attrNameLst>
                                      </p:cBhvr>
                                      <p:to>
                                        <p:strVal val="visible"/>
                                      </p:to>
                                    </p:set>
                                    <p:animEffect transition="in" filter="wipe(left)">
                                      <p:cBhvr>
                                        <p:cTn id="76" dur="750"/>
                                        <p:tgtEl>
                                          <p:spTgt spid="52"/>
                                        </p:tgtEl>
                                      </p:cBhvr>
                                    </p:animEffect>
                                  </p:childTnLst>
                                </p:cTn>
                              </p:par>
                            </p:childTnLst>
                          </p:cTn>
                        </p:par>
                        <p:par>
                          <p:cTn id="77" fill="hold">
                            <p:stCondLst>
                              <p:cond delay="5250"/>
                            </p:stCondLst>
                            <p:childTnLst>
                              <p:par>
                                <p:cTn id="78" presetID="53" presetClass="entr" presetSubtype="16" fill="hold" grpId="0" nodeType="afterEffect">
                                  <p:stCondLst>
                                    <p:cond delay="0"/>
                                  </p:stCondLst>
                                  <p:childTnLst>
                                    <p:set>
                                      <p:cBhvr>
                                        <p:cTn id="79" dur="1" fill="hold">
                                          <p:stCondLst>
                                            <p:cond delay="0"/>
                                          </p:stCondLst>
                                        </p:cTn>
                                        <p:tgtEl>
                                          <p:spTgt spid="28"/>
                                        </p:tgtEl>
                                        <p:attrNameLst>
                                          <p:attrName>style.visibility</p:attrName>
                                        </p:attrNameLst>
                                      </p:cBhvr>
                                      <p:to>
                                        <p:strVal val="visible"/>
                                      </p:to>
                                    </p:set>
                                    <p:anim calcmode="lin" valueType="num">
                                      <p:cBhvr>
                                        <p:cTn id="80" dur="500" fill="hold"/>
                                        <p:tgtEl>
                                          <p:spTgt spid="28"/>
                                        </p:tgtEl>
                                        <p:attrNameLst>
                                          <p:attrName>ppt_w</p:attrName>
                                        </p:attrNameLst>
                                      </p:cBhvr>
                                      <p:tavLst>
                                        <p:tav tm="0">
                                          <p:val>
                                            <p:fltVal val="0"/>
                                          </p:val>
                                        </p:tav>
                                        <p:tav tm="100000">
                                          <p:val>
                                            <p:strVal val="#ppt_w"/>
                                          </p:val>
                                        </p:tav>
                                      </p:tavLst>
                                    </p:anim>
                                    <p:anim calcmode="lin" valueType="num">
                                      <p:cBhvr>
                                        <p:cTn id="81" dur="500" fill="hold"/>
                                        <p:tgtEl>
                                          <p:spTgt spid="28"/>
                                        </p:tgtEl>
                                        <p:attrNameLst>
                                          <p:attrName>ppt_h</p:attrName>
                                        </p:attrNameLst>
                                      </p:cBhvr>
                                      <p:tavLst>
                                        <p:tav tm="0">
                                          <p:val>
                                            <p:fltVal val="0"/>
                                          </p:val>
                                        </p:tav>
                                        <p:tav tm="100000">
                                          <p:val>
                                            <p:strVal val="#ppt_h"/>
                                          </p:val>
                                        </p:tav>
                                      </p:tavLst>
                                    </p:anim>
                                    <p:animEffect transition="in" filter="fade">
                                      <p:cBhvr>
                                        <p:cTn id="82" dur="500"/>
                                        <p:tgtEl>
                                          <p:spTgt spid="28"/>
                                        </p:tgtEl>
                                      </p:cBhvr>
                                    </p:animEffect>
                                  </p:childTnLst>
                                </p:cTn>
                              </p:par>
                            </p:childTnLst>
                          </p:cTn>
                        </p:par>
                        <p:par>
                          <p:cTn id="83" fill="hold">
                            <p:stCondLst>
                              <p:cond delay="5750"/>
                            </p:stCondLst>
                            <p:childTnLst>
                              <p:par>
                                <p:cTn id="84" presetID="49" presetClass="entr" presetSubtype="0" decel="100000" fill="hold" grpId="0" nodeType="afterEffect">
                                  <p:stCondLst>
                                    <p:cond delay="0"/>
                                  </p:stCondLst>
                                  <p:childTnLst>
                                    <p:set>
                                      <p:cBhvr>
                                        <p:cTn id="85" dur="1" fill="hold">
                                          <p:stCondLst>
                                            <p:cond delay="0"/>
                                          </p:stCondLst>
                                        </p:cTn>
                                        <p:tgtEl>
                                          <p:spTgt spid="29"/>
                                        </p:tgtEl>
                                        <p:attrNameLst>
                                          <p:attrName>style.visibility</p:attrName>
                                        </p:attrNameLst>
                                      </p:cBhvr>
                                      <p:to>
                                        <p:strVal val="visible"/>
                                      </p:to>
                                    </p:set>
                                    <p:anim calcmode="lin" valueType="num">
                                      <p:cBhvr>
                                        <p:cTn id="86" dur="1000" fill="hold"/>
                                        <p:tgtEl>
                                          <p:spTgt spid="29"/>
                                        </p:tgtEl>
                                        <p:attrNameLst>
                                          <p:attrName>ppt_w</p:attrName>
                                        </p:attrNameLst>
                                      </p:cBhvr>
                                      <p:tavLst>
                                        <p:tav tm="0">
                                          <p:val>
                                            <p:fltVal val="0"/>
                                          </p:val>
                                        </p:tav>
                                        <p:tav tm="100000">
                                          <p:val>
                                            <p:strVal val="#ppt_w"/>
                                          </p:val>
                                        </p:tav>
                                      </p:tavLst>
                                    </p:anim>
                                    <p:anim calcmode="lin" valueType="num">
                                      <p:cBhvr>
                                        <p:cTn id="87" dur="1000" fill="hold"/>
                                        <p:tgtEl>
                                          <p:spTgt spid="29"/>
                                        </p:tgtEl>
                                        <p:attrNameLst>
                                          <p:attrName>ppt_h</p:attrName>
                                        </p:attrNameLst>
                                      </p:cBhvr>
                                      <p:tavLst>
                                        <p:tav tm="0">
                                          <p:val>
                                            <p:fltVal val="0"/>
                                          </p:val>
                                        </p:tav>
                                        <p:tav tm="100000">
                                          <p:val>
                                            <p:strVal val="#ppt_h"/>
                                          </p:val>
                                        </p:tav>
                                      </p:tavLst>
                                    </p:anim>
                                    <p:anim calcmode="lin" valueType="num">
                                      <p:cBhvr>
                                        <p:cTn id="88" dur="1000" fill="hold"/>
                                        <p:tgtEl>
                                          <p:spTgt spid="29"/>
                                        </p:tgtEl>
                                        <p:attrNameLst>
                                          <p:attrName>style.rotation</p:attrName>
                                        </p:attrNameLst>
                                      </p:cBhvr>
                                      <p:tavLst>
                                        <p:tav tm="0">
                                          <p:val>
                                            <p:fltVal val="360"/>
                                          </p:val>
                                        </p:tav>
                                        <p:tav tm="100000">
                                          <p:val>
                                            <p:fltVal val="0"/>
                                          </p:val>
                                        </p:tav>
                                      </p:tavLst>
                                    </p:anim>
                                    <p:animEffect transition="in" filter="fade">
                                      <p:cBhvr>
                                        <p:cTn id="89" dur="1000"/>
                                        <p:tgtEl>
                                          <p:spTgt spid="29"/>
                                        </p:tgtEl>
                                      </p:cBhvr>
                                    </p:animEffect>
                                  </p:childTnLst>
                                </p:cTn>
                              </p:par>
                              <p:par>
                                <p:cTn id="90" presetID="53" presetClass="entr" presetSubtype="16" fill="hold" nodeType="withEffect">
                                  <p:stCondLst>
                                    <p:cond delay="0"/>
                                  </p:stCondLst>
                                  <p:childTnLst>
                                    <p:set>
                                      <p:cBhvr>
                                        <p:cTn id="91" dur="1" fill="hold">
                                          <p:stCondLst>
                                            <p:cond delay="0"/>
                                          </p:stCondLst>
                                        </p:cTn>
                                        <p:tgtEl>
                                          <p:spTgt spid="5"/>
                                        </p:tgtEl>
                                        <p:attrNameLst>
                                          <p:attrName>style.visibility</p:attrName>
                                        </p:attrNameLst>
                                      </p:cBhvr>
                                      <p:to>
                                        <p:strVal val="visible"/>
                                      </p:to>
                                    </p:set>
                                    <p:anim calcmode="lin" valueType="num">
                                      <p:cBhvr>
                                        <p:cTn id="92" dur="1000" fill="hold"/>
                                        <p:tgtEl>
                                          <p:spTgt spid="5"/>
                                        </p:tgtEl>
                                        <p:attrNameLst>
                                          <p:attrName>ppt_w</p:attrName>
                                        </p:attrNameLst>
                                      </p:cBhvr>
                                      <p:tavLst>
                                        <p:tav tm="0">
                                          <p:val>
                                            <p:fltVal val="0"/>
                                          </p:val>
                                        </p:tav>
                                        <p:tav tm="100000">
                                          <p:val>
                                            <p:strVal val="#ppt_w"/>
                                          </p:val>
                                        </p:tav>
                                      </p:tavLst>
                                    </p:anim>
                                    <p:anim calcmode="lin" valueType="num">
                                      <p:cBhvr>
                                        <p:cTn id="93" dur="1000" fill="hold"/>
                                        <p:tgtEl>
                                          <p:spTgt spid="5"/>
                                        </p:tgtEl>
                                        <p:attrNameLst>
                                          <p:attrName>ppt_h</p:attrName>
                                        </p:attrNameLst>
                                      </p:cBhvr>
                                      <p:tavLst>
                                        <p:tav tm="0">
                                          <p:val>
                                            <p:fltVal val="0"/>
                                          </p:val>
                                        </p:tav>
                                        <p:tav tm="100000">
                                          <p:val>
                                            <p:strVal val="#ppt_h"/>
                                          </p:val>
                                        </p:tav>
                                      </p:tavLst>
                                    </p:anim>
                                    <p:animEffect transition="in" filter="fade">
                                      <p:cBhvr>
                                        <p:cTn id="94" dur="1000"/>
                                        <p:tgtEl>
                                          <p:spTgt spid="5"/>
                                        </p:tgtEl>
                                      </p:cBhvr>
                                    </p:animEffect>
                                  </p:childTnLst>
                                </p:cTn>
                              </p:par>
                            </p:childTnLst>
                          </p:cTn>
                        </p:par>
                        <p:par>
                          <p:cTn id="95" fill="hold">
                            <p:stCondLst>
                              <p:cond delay="6750"/>
                            </p:stCondLst>
                            <p:childTnLst>
                              <p:par>
                                <p:cTn id="96" presetID="42" presetClass="entr" presetSubtype="0" fill="hold" grpId="0" nodeType="afterEffect">
                                  <p:stCondLst>
                                    <p:cond delay="0"/>
                                  </p:stCondLst>
                                  <p:childTnLst>
                                    <p:set>
                                      <p:cBhvr>
                                        <p:cTn id="97" dur="1" fill="hold">
                                          <p:stCondLst>
                                            <p:cond delay="0"/>
                                          </p:stCondLst>
                                        </p:cTn>
                                        <p:tgtEl>
                                          <p:spTgt spid="43"/>
                                        </p:tgtEl>
                                        <p:attrNameLst>
                                          <p:attrName>style.visibility</p:attrName>
                                        </p:attrNameLst>
                                      </p:cBhvr>
                                      <p:to>
                                        <p:strVal val="visible"/>
                                      </p:to>
                                    </p:set>
                                    <p:animEffect transition="in" filter="fade">
                                      <p:cBhvr>
                                        <p:cTn id="98" dur="1000"/>
                                        <p:tgtEl>
                                          <p:spTgt spid="43"/>
                                        </p:tgtEl>
                                      </p:cBhvr>
                                    </p:animEffect>
                                    <p:anim calcmode="lin" valueType="num">
                                      <p:cBhvr>
                                        <p:cTn id="99" dur="1000" fill="hold"/>
                                        <p:tgtEl>
                                          <p:spTgt spid="43"/>
                                        </p:tgtEl>
                                        <p:attrNameLst>
                                          <p:attrName>ppt_x</p:attrName>
                                        </p:attrNameLst>
                                      </p:cBhvr>
                                      <p:tavLst>
                                        <p:tav tm="0">
                                          <p:val>
                                            <p:strVal val="#ppt_x"/>
                                          </p:val>
                                        </p:tav>
                                        <p:tav tm="100000">
                                          <p:val>
                                            <p:strVal val="#ppt_x"/>
                                          </p:val>
                                        </p:tav>
                                      </p:tavLst>
                                    </p:anim>
                                    <p:anim calcmode="lin" valueType="num">
                                      <p:cBhvr>
                                        <p:cTn id="100" dur="1000" fill="hold"/>
                                        <p:tgtEl>
                                          <p:spTgt spid="43"/>
                                        </p:tgtEl>
                                        <p:attrNameLst>
                                          <p:attrName>ppt_y</p:attrName>
                                        </p:attrNameLst>
                                      </p:cBhvr>
                                      <p:tavLst>
                                        <p:tav tm="0">
                                          <p:val>
                                            <p:strVal val="#ppt_y+.1"/>
                                          </p:val>
                                        </p:tav>
                                        <p:tav tm="100000">
                                          <p:val>
                                            <p:strVal val="#ppt_y"/>
                                          </p:val>
                                        </p:tav>
                                      </p:tavLst>
                                    </p:anim>
                                  </p:childTnLst>
                                </p:cTn>
                              </p:par>
                            </p:childTnLst>
                          </p:cTn>
                        </p:par>
                        <p:par>
                          <p:cTn id="101" fill="hold">
                            <p:stCondLst>
                              <p:cond delay="7750"/>
                            </p:stCondLst>
                            <p:childTnLst>
                              <p:par>
                                <p:cTn id="102" presetID="22" presetClass="entr" presetSubtype="8" fill="hold" nodeType="afterEffect">
                                  <p:stCondLst>
                                    <p:cond delay="0"/>
                                  </p:stCondLst>
                                  <p:childTnLst>
                                    <p:set>
                                      <p:cBhvr>
                                        <p:cTn id="103" dur="1" fill="hold">
                                          <p:stCondLst>
                                            <p:cond delay="0"/>
                                          </p:stCondLst>
                                        </p:cTn>
                                        <p:tgtEl>
                                          <p:spTgt spid="59"/>
                                        </p:tgtEl>
                                        <p:attrNameLst>
                                          <p:attrName>style.visibility</p:attrName>
                                        </p:attrNameLst>
                                      </p:cBhvr>
                                      <p:to>
                                        <p:strVal val="visible"/>
                                      </p:to>
                                    </p:set>
                                    <p:animEffect transition="in" filter="wipe(left)">
                                      <p:cBhvr>
                                        <p:cTn id="104" dur="750"/>
                                        <p:tgtEl>
                                          <p:spTgt spid="59"/>
                                        </p:tgtEl>
                                      </p:cBhvr>
                                    </p:animEffect>
                                  </p:childTnLst>
                                </p:cTn>
                              </p:par>
                            </p:childTnLst>
                          </p:cTn>
                        </p:par>
                        <p:par>
                          <p:cTn id="105" fill="hold">
                            <p:stCondLst>
                              <p:cond delay="8500"/>
                            </p:stCondLst>
                            <p:childTnLst>
                              <p:par>
                                <p:cTn id="106" presetID="53" presetClass="entr" presetSubtype="16" fill="hold" grpId="0" nodeType="afterEffect">
                                  <p:stCondLst>
                                    <p:cond delay="0"/>
                                  </p:stCondLst>
                                  <p:childTnLst>
                                    <p:set>
                                      <p:cBhvr>
                                        <p:cTn id="107" dur="1" fill="hold">
                                          <p:stCondLst>
                                            <p:cond delay="0"/>
                                          </p:stCondLst>
                                        </p:cTn>
                                        <p:tgtEl>
                                          <p:spTgt spid="23"/>
                                        </p:tgtEl>
                                        <p:attrNameLst>
                                          <p:attrName>style.visibility</p:attrName>
                                        </p:attrNameLst>
                                      </p:cBhvr>
                                      <p:to>
                                        <p:strVal val="visible"/>
                                      </p:to>
                                    </p:set>
                                    <p:anim calcmode="lin" valueType="num">
                                      <p:cBhvr>
                                        <p:cTn id="108" dur="500" fill="hold"/>
                                        <p:tgtEl>
                                          <p:spTgt spid="23"/>
                                        </p:tgtEl>
                                        <p:attrNameLst>
                                          <p:attrName>ppt_w</p:attrName>
                                        </p:attrNameLst>
                                      </p:cBhvr>
                                      <p:tavLst>
                                        <p:tav tm="0">
                                          <p:val>
                                            <p:fltVal val="0"/>
                                          </p:val>
                                        </p:tav>
                                        <p:tav tm="100000">
                                          <p:val>
                                            <p:strVal val="#ppt_w"/>
                                          </p:val>
                                        </p:tav>
                                      </p:tavLst>
                                    </p:anim>
                                    <p:anim calcmode="lin" valueType="num">
                                      <p:cBhvr>
                                        <p:cTn id="109" dur="500" fill="hold"/>
                                        <p:tgtEl>
                                          <p:spTgt spid="23"/>
                                        </p:tgtEl>
                                        <p:attrNameLst>
                                          <p:attrName>ppt_h</p:attrName>
                                        </p:attrNameLst>
                                      </p:cBhvr>
                                      <p:tavLst>
                                        <p:tav tm="0">
                                          <p:val>
                                            <p:fltVal val="0"/>
                                          </p:val>
                                        </p:tav>
                                        <p:tav tm="100000">
                                          <p:val>
                                            <p:strVal val="#ppt_h"/>
                                          </p:val>
                                        </p:tav>
                                      </p:tavLst>
                                    </p:anim>
                                    <p:animEffect transition="in" filter="fade">
                                      <p:cBhvr>
                                        <p:cTn id="110" dur="500"/>
                                        <p:tgtEl>
                                          <p:spTgt spid="23"/>
                                        </p:tgtEl>
                                      </p:cBhvr>
                                    </p:animEffect>
                                  </p:childTnLst>
                                </p:cTn>
                              </p:par>
                            </p:childTnLst>
                          </p:cTn>
                        </p:par>
                        <p:par>
                          <p:cTn id="111" fill="hold">
                            <p:stCondLst>
                              <p:cond delay="9000"/>
                            </p:stCondLst>
                            <p:childTnLst>
                              <p:par>
                                <p:cTn id="112" presetID="49" presetClass="entr" presetSubtype="0" decel="100000" fill="hold" grpId="0"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360"/>
                                          </p:val>
                                        </p:tav>
                                        <p:tav tm="100000">
                                          <p:val>
                                            <p:fltVal val="0"/>
                                          </p:val>
                                        </p:tav>
                                      </p:tavLst>
                                    </p:anim>
                                    <p:animEffect transition="in" filter="fade">
                                      <p:cBhvr>
                                        <p:cTn id="117" dur="1000"/>
                                        <p:tgtEl>
                                          <p:spTgt spid="24"/>
                                        </p:tgtEl>
                                      </p:cBhvr>
                                    </p:animEffect>
                                  </p:childTnLst>
                                </p:cTn>
                              </p:par>
                              <p:par>
                                <p:cTn id="118" presetID="53" presetClass="entr" presetSubtype="16" fill="hold" nodeType="withEffect">
                                  <p:stCondLst>
                                    <p:cond delay="0"/>
                                  </p:stCondLst>
                                  <p:childTnLst>
                                    <p:set>
                                      <p:cBhvr>
                                        <p:cTn id="119" dur="1" fill="hold">
                                          <p:stCondLst>
                                            <p:cond delay="0"/>
                                          </p:stCondLst>
                                        </p:cTn>
                                        <p:tgtEl>
                                          <p:spTgt spid="6"/>
                                        </p:tgtEl>
                                        <p:attrNameLst>
                                          <p:attrName>style.visibility</p:attrName>
                                        </p:attrNameLst>
                                      </p:cBhvr>
                                      <p:to>
                                        <p:strVal val="visible"/>
                                      </p:to>
                                    </p:set>
                                    <p:anim calcmode="lin" valueType="num">
                                      <p:cBhvr>
                                        <p:cTn id="120" dur="1000" fill="hold"/>
                                        <p:tgtEl>
                                          <p:spTgt spid="6"/>
                                        </p:tgtEl>
                                        <p:attrNameLst>
                                          <p:attrName>ppt_w</p:attrName>
                                        </p:attrNameLst>
                                      </p:cBhvr>
                                      <p:tavLst>
                                        <p:tav tm="0">
                                          <p:val>
                                            <p:fltVal val="0"/>
                                          </p:val>
                                        </p:tav>
                                        <p:tav tm="100000">
                                          <p:val>
                                            <p:strVal val="#ppt_w"/>
                                          </p:val>
                                        </p:tav>
                                      </p:tavLst>
                                    </p:anim>
                                    <p:anim calcmode="lin" valueType="num">
                                      <p:cBhvr>
                                        <p:cTn id="121" dur="1000" fill="hold"/>
                                        <p:tgtEl>
                                          <p:spTgt spid="6"/>
                                        </p:tgtEl>
                                        <p:attrNameLst>
                                          <p:attrName>ppt_h</p:attrName>
                                        </p:attrNameLst>
                                      </p:cBhvr>
                                      <p:tavLst>
                                        <p:tav tm="0">
                                          <p:val>
                                            <p:fltVal val="0"/>
                                          </p:val>
                                        </p:tav>
                                        <p:tav tm="100000">
                                          <p:val>
                                            <p:strVal val="#ppt_h"/>
                                          </p:val>
                                        </p:tav>
                                      </p:tavLst>
                                    </p:anim>
                                    <p:animEffect transition="in" filter="fade">
                                      <p:cBhvr>
                                        <p:cTn id="122" dur="1000"/>
                                        <p:tgtEl>
                                          <p:spTgt spid="6"/>
                                        </p:tgtEl>
                                      </p:cBhvr>
                                    </p:animEffect>
                                  </p:childTnLst>
                                </p:cTn>
                              </p:par>
                            </p:childTnLst>
                          </p:cTn>
                        </p:par>
                        <p:par>
                          <p:cTn id="123" fill="hold">
                            <p:stCondLst>
                              <p:cond delay="10000"/>
                            </p:stCondLst>
                            <p:childTnLst>
                              <p:par>
                                <p:cTn id="124" presetID="42" presetClass="entr" presetSubtype="0" fill="hold" grpId="0" nodeType="afterEffect">
                                  <p:stCondLst>
                                    <p:cond delay="0"/>
                                  </p:stCondLst>
                                  <p:childTnLst>
                                    <p:set>
                                      <p:cBhvr>
                                        <p:cTn id="125" dur="1" fill="hold">
                                          <p:stCondLst>
                                            <p:cond delay="0"/>
                                          </p:stCondLst>
                                        </p:cTn>
                                        <p:tgtEl>
                                          <p:spTgt spid="45"/>
                                        </p:tgtEl>
                                        <p:attrNameLst>
                                          <p:attrName>style.visibility</p:attrName>
                                        </p:attrNameLst>
                                      </p:cBhvr>
                                      <p:to>
                                        <p:strVal val="visible"/>
                                      </p:to>
                                    </p:set>
                                    <p:animEffect transition="in" filter="fade">
                                      <p:cBhvr>
                                        <p:cTn id="126" dur="1000"/>
                                        <p:tgtEl>
                                          <p:spTgt spid="45"/>
                                        </p:tgtEl>
                                      </p:cBhvr>
                                    </p:animEffect>
                                    <p:anim calcmode="lin" valueType="num">
                                      <p:cBhvr>
                                        <p:cTn id="127" dur="1000" fill="hold"/>
                                        <p:tgtEl>
                                          <p:spTgt spid="45"/>
                                        </p:tgtEl>
                                        <p:attrNameLst>
                                          <p:attrName>ppt_x</p:attrName>
                                        </p:attrNameLst>
                                      </p:cBhvr>
                                      <p:tavLst>
                                        <p:tav tm="0">
                                          <p:val>
                                            <p:strVal val="#ppt_x"/>
                                          </p:val>
                                        </p:tav>
                                        <p:tav tm="100000">
                                          <p:val>
                                            <p:strVal val="#ppt_x"/>
                                          </p:val>
                                        </p:tav>
                                      </p:tavLst>
                                    </p:anim>
                                    <p:anim calcmode="lin" valueType="num">
                                      <p:cBhvr>
                                        <p:cTn id="128" dur="1000" fill="hold"/>
                                        <p:tgtEl>
                                          <p:spTgt spid="45"/>
                                        </p:tgtEl>
                                        <p:attrNameLst>
                                          <p:attrName>ppt_y</p:attrName>
                                        </p:attrNameLst>
                                      </p:cBhvr>
                                      <p:tavLst>
                                        <p:tav tm="0">
                                          <p:val>
                                            <p:strVal val="#ppt_y+.1"/>
                                          </p:val>
                                        </p:tav>
                                        <p:tav tm="100000">
                                          <p:val>
                                            <p:strVal val="#ppt_y"/>
                                          </p:val>
                                        </p:tav>
                                      </p:tavLst>
                                    </p:anim>
                                  </p:childTnLst>
                                </p:cTn>
                              </p:par>
                            </p:childTnLst>
                          </p:cTn>
                        </p:par>
                        <p:par>
                          <p:cTn id="129" fill="hold">
                            <p:stCondLst>
                              <p:cond delay="11000"/>
                            </p:stCondLst>
                            <p:childTnLst>
                              <p:par>
                                <p:cTn id="130" presetID="22" presetClass="entr" presetSubtype="8" fill="hold" nodeType="afterEffect">
                                  <p:stCondLst>
                                    <p:cond delay="0"/>
                                  </p:stCondLst>
                                  <p:childTnLst>
                                    <p:set>
                                      <p:cBhvr>
                                        <p:cTn id="131" dur="1" fill="hold">
                                          <p:stCondLst>
                                            <p:cond delay="0"/>
                                          </p:stCondLst>
                                        </p:cTn>
                                        <p:tgtEl>
                                          <p:spTgt spid="67"/>
                                        </p:tgtEl>
                                        <p:attrNameLst>
                                          <p:attrName>style.visibility</p:attrName>
                                        </p:attrNameLst>
                                      </p:cBhvr>
                                      <p:to>
                                        <p:strVal val="visible"/>
                                      </p:to>
                                    </p:set>
                                    <p:animEffect transition="in" filter="wipe(left)">
                                      <p:cBhvr>
                                        <p:cTn id="132" dur="750"/>
                                        <p:tgtEl>
                                          <p:spTgt spid="67"/>
                                        </p:tgtEl>
                                      </p:cBhvr>
                                    </p:animEffect>
                                  </p:childTnLst>
                                </p:cTn>
                              </p:par>
                            </p:childTnLst>
                          </p:cTn>
                        </p:par>
                        <p:par>
                          <p:cTn id="133" fill="hold">
                            <p:stCondLst>
                              <p:cond delay="11750"/>
                            </p:stCondLst>
                            <p:childTnLst>
                              <p:par>
                                <p:cTn id="134" presetID="53" presetClass="entr" presetSubtype="16" fill="hold" grpId="0"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500" fill="hold"/>
                                        <p:tgtEl>
                                          <p:spTgt spid="33"/>
                                        </p:tgtEl>
                                        <p:attrNameLst>
                                          <p:attrName>ppt_w</p:attrName>
                                        </p:attrNameLst>
                                      </p:cBhvr>
                                      <p:tavLst>
                                        <p:tav tm="0">
                                          <p:val>
                                            <p:fltVal val="0"/>
                                          </p:val>
                                        </p:tav>
                                        <p:tav tm="100000">
                                          <p:val>
                                            <p:strVal val="#ppt_w"/>
                                          </p:val>
                                        </p:tav>
                                      </p:tavLst>
                                    </p:anim>
                                    <p:anim calcmode="lin" valueType="num">
                                      <p:cBhvr>
                                        <p:cTn id="137" dur="500" fill="hold"/>
                                        <p:tgtEl>
                                          <p:spTgt spid="33"/>
                                        </p:tgtEl>
                                        <p:attrNameLst>
                                          <p:attrName>ppt_h</p:attrName>
                                        </p:attrNameLst>
                                      </p:cBhvr>
                                      <p:tavLst>
                                        <p:tav tm="0">
                                          <p:val>
                                            <p:fltVal val="0"/>
                                          </p:val>
                                        </p:tav>
                                        <p:tav tm="100000">
                                          <p:val>
                                            <p:strVal val="#ppt_h"/>
                                          </p:val>
                                        </p:tav>
                                      </p:tavLst>
                                    </p:anim>
                                    <p:animEffect transition="in" filter="fade">
                                      <p:cBhvr>
                                        <p:cTn id="138" dur="500"/>
                                        <p:tgtEl>
                                          <p:spTgt spid="33"/>
                                        </p:tgtEl>
                                      </p:cBhvr>
                                    </p:animEffect>
                                  </p:childTnLst>
                                </p:cTn>
                              </p:par>
                            </p:childTnLst>
                          </p:cTn>
                        </p:par>
                        <p:par>
                          <p:cTn id="139" fill="hold">
                            <p:stCondLst>
                              <p:cond delay="12250"/>
                            </p:stCondLst>
                            <p:childTnLst>
                              <p:par>
                                <p:cTn id="140" presetID="49" presetClass="entr" presetSubtype="0" decel="100000" fill="hold" grpId="0" nodeType="afterEffect">
                                  <p:stCondLst>
                                    <p:cond delay="0"/>
                                  </p:stCondLst>
                                  <p:childTnLst>
                                    <p:set>
                                      <p:cBhvr>
                                        <p:cTn id="141" dur="1" fill="hold">
                                          <p:stCondLst>
                                            <p:cond delay="0"/>
                                          </p:stCondLst>
                                        </p:cTn>
                                        <p:tgtEl>
                                          <p:spTgt spid="34"/>
                                        </p:tgtEl>
                                        <p:attrNameLst>
                                          <p:attrName>style.visibility</p:attrName>
                                        </p:attrNameLst>
                                      </p:cBhvr>
                                      <p:to>
                                        <p:strVal val="visible"/>
                                      </p:to>
                                    </p:set>
                                    <p:anim calcmode="lin" valueType="num">
                                      <p:cBhvr>
                                        <p:cTn id="142" dur="1000" fill="hold"/>
                                        <p:tgtEl>
                                          <p:spTgt spid="34"/>
                                        </p:tgtEl>
                                        <p:attrNameLst>
                                          <p:attrName>ppt_w</p:attrName>
                                        </p:attrNameLst>
                                      </p:cBhvr>
                                      <p:tavLst>
                                        <p:tav tm="0">
                                          <p:val>
                                            <p:fltVal val="0"/>
                                          </p:val>
                                        </p:tav>
                                        <p:tav tm="100000">
                                          <p:val>
                                            <p:strVal val="#ppt_w"/>
                                          </p:val>
                                        </p:tav>
                                      </p:tavLst>
                                    </p:anim>
                                    <p:anim calcmode="lin" valueType="num">
                                      <p:cBhvr>
                                        <p:cTn id="143" dur="1000" fill="hold"/>
                                        <p:tgtEl>
                                          <p:spTgt spid="34"/>
                                        </p:tgtEl>
                                        <p:attrNameLst>
                                          <p:attrName>ppt_h</p:attrName>
                                        </p:attrNameLst>
                                      </p:cBhvr>
                                      <p:tavLst>
                                        <p:tav tm="0">
                                          <p:val>
                                            <p:fltVal val="0"/>
                                          </p:val>
                                        </p:tav>
                                        <p:tav tm="100000">
                                          <p:val>
                                            <p:strVal val="#ppt_h"/>
                                          </p:val>
                                        </p:tav>
                                      </p:tavLst>
                                    </p:anim>
                                    <p:anim calcmode="lin" valueType="num">
                                      <p:cBhvr>
                                        <p:cTn id="144" dur="1000" fill="hold"/>
                                        <p:tgtEl>
                                          <p:spTgt spid="34"/>
                                        </p:tgtEl>
                                        <p:attrNameLst>
                                          <p:attrName>style.rotation</p:attrName>
                                        </p:attrNameLst>
                                      </p:cBhvr>
                                      <p:tavLst>
                                        <p:tav tm="0">
                                          <p:val>
                                            <p:fltVal val="360"/>
                                          </p:val>
                                        </p:tav>
                                        <p:tav tm="100000">
                                          <p:val>
                                            <p:fltVal val="0"/>
                                          </p:val>
                                        </p:tav>
                                      </p:tavLst>
                                    </p:anim>
                                    <p:animEffect transition="in" filter="fade">
                                      <p:cBhvr>
                                        <p:cTn id="145" dur="1000"/>
                                        <p:tgtEl>
                                          <p:spTgt spid="34"/>
                                        </p:tgtEl>
                                      </p:cBhvr>
                                    </p:animEffect>
                                  </p:childTnLst>
                                </p:cTn>
                              </p:par>
                              <p:par>
                                <p:cTn id="146" presetID="53" presetClass="entr" presetSubtype="16" fill="hold" nodeType="with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1000" fill="hold"/>
                                        <p:tgtEl>
                                          <p:spTgt spid="8"/>
                                        </p:tgtEl>
                                        <p:attrNameLst>
                                          <p:attrName>ppt_w</p:attrName>
                                        </p:attrNameLst>
                                      </p:cBhvr>
                                      <p:tavLst>
                                        <p:tav tm="0">
                                          <p:val>
                                            <p:fltVal val="0"/>
                                          </p:val>
                                        </p:tav>
                                        <p:tav tm="100000">
                                          <p:val>
                                            <p:strVal val="#ppt_w"/>
                                          </p:val>
                                        </p:tav>
                                      </p:tavLst>
                                    </p:anim>
                                    <p:anim calcmode="lin" valueType="num">
                                      <p:cBhvr>
                                        <p:cTn id="149" dur="1000" fill="hold"/>
                                        <p:tgtEl>
                                          <p:spTgt spid="8"/>
                                        </p:tgtEl>
                                        <p:attrNameLst>
                                          <p:attrName>ppt_h</p:attrName>
                                        </p:attrNameLst>
                                      </p:cBhvr>
                                      <p:tavLst>
                                        <p:tav tm="0">
                                          <p:val>
                                            <p:fltVal val="0"/>
                                          </p:val>
                                        </p:tav>
                                        <p:tav tm="100000">
                                          <p:val>
                                            <p:strVal val="#ppt_h"/>
                                          </p:val>
                                        </p:tav>
                                      </p:tavLst>
                                    </p:anim>
                                    <p:animEffect transition="in" filter="fade">
                                      <p:cBhvr>
                                        <p:cTn id="150" dur="1000"/>
                                        <p:tgtEl>
                                          <p:spTgt spid="8"/>
                                        </p:tgtEl>
                                      </p:cBhvr>
                                    </p:animEffect>
                                  </p:childTnLst>
                                </p:cTn>
                              </p:par>
                            </p:childTnLst>
                          </p:cTn>
                        </p:par>
                        <p:par>
                          <p:cTn id="151" fill="hold">
                            <p:stCondLst>
                              <p:cond delay="13250"/>
                            </p:stCondLst>
                            <p:childTnLst>
                              <p:par>
                                <p:cTn id="152" presetID="42" presetClass="entr" presetSubtype="0" fill="hold" grpId="0" nodeType="afterEffect">
                                  <p:stCondLst>
                                    <p:cond delay="0"/>
                                  </p:stCondLst>
                                  <p:childTnLst>
                                    <p:set>
                                      <p:cBhvr>
                                        <p:cTn id="153" dur="1" fill="hold">
                                          <p:stCondLst>
                                            <p:cond delay="0"/>
                                          </p:stCondLst>
                                        </p:cTn>
                                        <p:tgtEl>
                                          <p:spTgt spid="44"/>
                                        </p:tgtEl>
                                        <p:attrNameLst>
                                          <p:attrName>style.visibility</p:attrName>
                                        </p:attrNameLst>
                                      </p:cBhvr>
                                      <p:to>
                                        <p:strVal val="visible"/>
                                      </p:to>
                                    </p:set>
                                    <p:animEffect transition="in" filter="fade">
                                      <p:cBhvr>
                                        <p:cTn id="154" dur="1000"/>
                                        <p:tgtEl>
                                          <p:spTgt spid="44"/>
                                        </p:tgtEl>
                                      </p:cBhvr>
                                    </p:animEffect>
                                    <p:anim calcmode="lin" valueType="num">
                                      <p:cBhvr>
                                        <p:cTn id="155" dur="1000" fill="hold"/>
                                        <p:tgtEl>
                                          <p:spTgt spid="44"/>
                                        </p:tgtEl>
                                        <p:attrNameLst>
                                          <p:attrName>ppt_x</p:attrName>
                                        </p:attrNameLst>
                                      </p:cBhvr>
                                      <p:tavLst>
                                        <p:tav tm="0">
                                          <p:val>
                                            <p:strVal val="#ppt_x"/>
                                          </p:val>
                                        </p:tav>
                                        <p:tav tm="100000">
                                          <p:val>
                                            <p:strVal val="#ppt_x"/>
                                          </p:val>
                                        </p:tav>
                                      </p:tavLst>
                                    </p:anim>
                                    <p:anim calcmode="lin" valueType="num">
                                      <p:cBhvr>
                                        <p:cTn id="156" dur="1000" fill="hold"/>
                                        <p:tgtEl>
                                          <p:spTgt spid="44"/>
                                        </p:tgtEl>
                                        <p:attrNameLst>
                                          <p:attrName>ppt_y</p:attrName>
                                        </p:attrNameLst>
                                      </p:cBhvr>
                                      <p:tavLst>
                                        <p:tav tm="0">
                                          <p:val>
                                            <p:strVal val="#ppt_y+.1"/>
                                          </p:val>
                                        </p:tav>
                                        <p:tav tm="100000">
                                          <p:val>
                                            <p:strVal val="#ppt_y"/>
                                          </p:val>
                                        </p:tav>
                                      </p:tavLst>
                                    </p:anim>
                                  </p:childTnLst>
                                </p:cTn>
                              </p:par>
                            </p:childTnLst>
                          </p:cTn>
                        </p:par>
                        <p:par>
                          <p:cTn id="157" fill="hold">
                            <p:stCondLst>
                              <p:cond delay="14250"/>
                            </p:stCondLst>
                            <p:childTnLst>
                              <p:par>
                                <p:cTn id="158" presetID="22" presetClass="entr" presetSubtype="8" fill="hold" nodeType="afterEffect">
                                  <p:stCondLst>
                                    <p:cond delay="0"/>
                                  </p:stCondLst>
                                  <p:childTnLst>
                                    <p:set>
                                      <p:cBhvr>
                                        <p:cTn id="159" dur="1" fill="hold">
                                          <p:stCondLst>
                                            <p:cond delay="0"/>
                                          </p:stCondLst>
                                        </p:cTn>
                                        <p:tgtEl>
                                          <p:spTgt spid="74"/>
                                        </p:tgtEl>
                                        <p:attrNameLst>
                                          <p:attrName>style.visibility</p:attrName>
                                        </p:attrNameLst>
                                      </p:cBhvr>
                                      <p:to>
                                        <p:strVal val="visible"/>
                                      </p:to>
                                    </p:set>
                                    <p:animEffect transition="in" filter="wipe(left)">
                                      <p:cBhvr>
                                        <p:cTn id="160" dur="750"/>
                                        <p:tgtEl>
                                          <p:spTgt spid="74"/>
                                        </p:tgtEl>
                                      </p:cBhvr>
                                    </p:animEffect>
                                  </p:childTnLst>
                                </p:cTn>
                              </p:par>
                            </p:childTnLst>
                          </p:cTn>
                        </p:par>
                        <p:par>
                          <p:cTn id="161" fill="hold">
                            <p:stCondLst>
                              <p:cond delay="15000"/>
                            </p:stCondLst>
                            <p:childTnLst>
                              <p:par>
                                <p:cTn id="162" presetID="53" presetClass="entr" presetSubtype="16" fill="hold" grpId="0" nodeType="afterEffect">
                                  <p:stCondLst>
                                    <p:cond delay="0"/>
                                  </p:stCondLst>
                                  <p:childTnLst>
                                    <p:set>
                                      <p:cBhvr>
                                        <p:cTn id="163" dur="1" fill="hold">
                                          <p:stCondLst>
                                            <p:cond delay="0"/>
                                          </p:stCondLst>
                                        </p:cTn>
                                        <p:tgtEl>
                                          <p:spTgt spid="38"/>
                                        </p:tgtEl>
                                        <p:attrNameLst>
                                          <p:attrName>style.visibility</p:attrName>
                                        </p:attrNameLst>
                                      </p:cBhvr>
                                      <p:to>
                                        <p:strVal val="visible"/>
                                      </p:to>
                                    </p:set>
                                    <p:anim calcmode="lin" valueType="num">
                                      <p:cBhvr>
                                        <p:cTn id="164" dur="500" fill="hold"/>
                                        <p:tgtEl>
                                          <p:spTgt spid="38"/>
                                        </p:tgtEl>
                                        <p:attrNameLst>
                                          <p:attrName>ppt_w</p:attrName>
                                        </p:attrNameLst>
                                      </p:cBhvr>
                                      <p:tavLst>
                                        <p:tav tm="0">
                                          <p:val>
                                            <p:fltVal val="0"/>
                                          </p:val>
                                        </p:tav>
                                        <p:tav tm="100000">
                                          <p:val>
                                            <p:strVal val="#ppt_w"/>
                                          </p:val>
                                        </p:tav>
                                      </p:tavLst>
                                    </p:anim>
                                    <p:anim calcmode="lin" valueType="num">
                                      <p:cBhvr>
                                        <p:cTn id="165" dur="500" fill="hold"/>
                                        <p:tgtEl>
                                          <p:spTgt spid="38"/>
                                        </p:tgtEl>
                                        <p:attrNameLst>
                                          <p:attrName>ppt_h</p:attrName>
                                        </p:attrNameLst>
                                      </p:cBhvr>
                                      <p:tavLst>
                                        <p:tav tm="0">
                                          <p:val>
                                            <p:fltVal val="0"/>
                                          </p:val>
                                        </p:tav>
                                        <p:tav tm="100000">
                                          <p:val>
                                            <p:strVal val="#ppt_h"/>
                                          </p:val>
                                        </p:tav>
                                      </p:tavLst>
                                    </p:anim>
                                    <p:animEffect transition="in" filter="fade">
                                      <p:cBhvr>
                                        <p:cTn id="166" dur="500"/>
                                        <p:tgtEl>
                                          <p:spTgt spid="38"/>
                                        </p:tgtEl>
                                      </p:cBhvr>
                                    </p:animEffect>
                                  </p:childTnLst>
                                </p:cTn>
                              </p:par>
                            </p:childTnLst>
                          </p:cTn>
                        </p:par>
                        <p:par>
                          <p:cTn id="167" fill="hold">
                            <p:stCondLst>
                              <p:cond delay="15500"/>
                            </p:stCondLst>
                            <p:childTnLst>
                              <p:par>
                                <p:cTn id="168" presetID="49" presetClass="entr" presetSubtype="0" decel="100000" fill="hold" grpId="0" nodeType="afterEffect">
                                  <p:stCondLst>
                                    <p:cond delay="0"/>
                                  </p:stCondLst>
                                  <p:childTnLst>
                                    <p:set>
                                      <p:cBhvr>
                                        <p:cTn id="169" dur="1" fill="hold">
                                          <p:stCondLst>
                                            <p:cond delay="0"/>
                                          </p:stCondLst>
                                        </p:cTn>
                                        <p:tgtEl>
                                          <p:spTgt spid="39"/>
                                        </p:tgtEl>
                                        <p:attrNameLst>
                                          <p:attrName>style.visibility</p:attrName>
                                        </p:attrNameLst>
                                      </p:cBhvr>
                                      <p:to>
                                        <p:strVal val="visible"/>
                                      </p:to>
                                    </p:set>
                                    <p:anim calcmode="lin" valueType="num">
                                      <p:cBhvr>
                                        <p:cTn id="170" dur="1000" fill="hold"/>
                                        <p:tgtEl>
                                          <p:spTgt spid="39"/>
                                        </p:tgtEl>
                                        <p:attrNameLst>
                                          <p:attrName>ppt_w</p:attrName>
                                        </p:attrNameLst>
                                      </p:cBhvr>
                                      <p:tavLst>
                                        <p:tav tm="0">
                                          <p:val>
                                            <p:fltVal val="0"/>
                                          </p:val>
                                        </p:tav>
                                        <p:tav tm="100000">
                                          <p:val>
                                            <p:strVal val="#ppt_w"/>
                                          </p:val>
                                        </p:tav>
                                      </p:tavLst>
                                    </p:anim>
                                    <p:anim calcmode="lin" valueType="num">
                                      <p:cBhvr>
                                        <p:cTn id="171" dur="1000" fill="hold"/>
                                        <p:tgtEl>
                                          <p:spTgt spid="39"/>
                                        </p:tgtEl>
                                        <p:attrNameLst>
                                          <p:attrName>ppt_h</p:attrName>
                                        </p:attrNameLst>
                                      </p:cBhvr>
                                      <p:tavLst>
                                        <p:tav tm="0">
                                          <p:val>
                                            <p:fltVal val="0"/>
                                          </p:val>
                                        </p:tav>
                                        <p:tav tm="100000">
                                          <p:val>
                                            <p:strVal val="#ppt_h"/>
                                          </p:val>
                                        </p:tav>
                                      </p:tavLst>
                                    </p:anim>
                                    <p:anim calcmode="lin" valueType="num">
                                      <p:cBhvr>
                                        <p:cTn id="172" dur="1000" fill="hold"/>
                                        <p:tgtEl>
                                          <p:spTgt spid="39"/>
                                        </p:tgtEl>
                                        <p:attrNameLst>
                                          <p:attrName>style.rotation</p:attrName>
                                        </p:attrNameLst>
                                      </p:cBhvr>
                                      <p:tavLst>
                                        <p:tav tm="0">
                                          <p:val>
                                            <p:fltVal val="360"/>
                                          </p:val>
                                        </p:tav>
                                        <p:tav tm="100000">
                                          <p:val>
                                            <p:fltVal val="0"/>
                                          </p:val>
                                        </p:tav>
                                      </p:tavLst>
                                    </p:anim>
                                    <p:animEffect transition="in" filter="fade">
                                      <p:cBhvr>
                                        <p:cTn id="173" dur="1000"/>
                                        <p:tgtEl>
                                          <p:spTgt spid="39"/>
                                        </p:tgtEl>
                                      </p:cBhvr>
                                    </p:animEffect>
                                  </p:childTnLst>
                                </p:cTn>
                              </p:par>
                              <p:par>
                                <p:cTn id="174" presetID="53" presetClass="entr" presetSubtype="16" fill="hold" nodeType="withEffect">
                                  <p:stCondLst>
                                    <p:cond delay="0"/>
                                  </p:stCondLst>
                                  <p:childTnLst>
                                    <p:set>
                                      <p:cBhvr>
                                        <p:cTn id="175" dur="1" fill="hold">
                                          <p:stCondLst>
                                            <p:cond delay="0"/>
                                          </p:stCondLst>
                                        </p:cTn>
                                        <p:tgtEl>
                                          <p:spTgt spid="46"/>
                                        </p:tgtEl>
                                        <p:attrNameLst>
                                          <p:attrName>style.visibility</p:attrName>
                                        </p:attrNameLst>
                                      </p:cBhvr>
                                      <p:to>
                                        <p:strVal val="visible"/>
                                      </p:to>
                                    </p:set>
                                    <p:anim calcmode="lin" valueType="num">
                                      <p:cBhvr>
                                        <p:cTn id="176" dur="1000" fill="hold"/>
                                        <p:tgtEl>
                                          <p:spTgt spid="46"/>
                                        </p:tgtEl>
                                        <p:attrNameLst>
                                          <p:attrName>ppt_w</p:attrName>
                                        </p:attrNameLst>
                                      </p:cBhvr>
                                      <p:tavLst>
                                        <p:tav tm="0">
                                          <p:val>
                                            <p:fltVal val="0"/>
                                          </p:val>
                                        </p:tav>
                                        <p:tav tm="100000">
                                          <p:val>
                                            <p:strVal val="#ppt_w"/>
                                          </p:val>
                                        </p:tav>
                                      </p:tavLst>
                                    </p:anim>
                                    <p:anim calcmode="lin" valueType="num">
                                      <p:cBhvr>
                                        <p:cTn id="177" dur="1000" fill="hold"/>
                                        <p:tgtEl>
                                          <p:spTgt spid="46"/>
                                        </p:tgtEl>
                                        <p:attrNameLst>
                                          <p:attrName>ppt_h</p:attrName>
                                        </p:attrNameLst>
                                      </p:cBhvr>
                                      <p:tavLst>
                                        <p:tav tm="0">
                                          <p:val>
                                            <p:fltVal val="0"/>
                                          </p:val>
                                        </p:tav>
                                        <p:tav tm="100000">
                                          <p:val>
                                            <p:strVal val="#ppt_h"/>
                                          </p:val>
                                        </p:tav>
                                      </p:tavLst>
                                    </p:anim>
                                    <p:animEffect transition="in" filter="fade">
                                      <p:cBhvr>
                                        <p:cTn id="178" dur="1000"/>
                                        <p:tgtEl>
                                          <p:spTgt spid="46"/>
                                        </p:tgtEl>
                                      </p:cBhvr>
                                    </p:animEffect>
                                  </p:childTnLst>
                                </p:cTn>
                              </p:par>
                            </p:childTnLst>
                          </p:cTn>
                        </p:par>
                        <p:par>
                          <p:cTn id="179" fill="hold">
                            <p:stCondLst>
                              <p:cond delay="16500"/>
                            </p:stCondLst>
                            <p:childTnLst>
                              <p:par>
                                <p:cTn id="180" presetID="42" presetClass="entr" presetSubtype="0" fill="hold" grpId="0" nodeType="afterEffect">
                                  <p:stCondLst>
                                    <p:cond delay="0"/>
                                  </p:stCondLst>
                                  <p:childTnLst>
                                    <p:set>
                                      <p:cBhvr>
                                        <p:cTn id="181" dur="1" fill="hold">
                                          <p:stCondLst>
                                            <p:cond delay="0"/>
                                          </p:stCondLst>
                                        </p:cTn>
                                        <p:tgtEl>
                                          <p:spTgt spid="42"/>
                                        </p:tgtEl>
                                        <p:attrNameLst>
                                          <p:attrName>style.visibility</p:attrName>
                                        </p:attrNameLst>
                                      </p:cBhvr>
                                      <p:to>
                                        <p:strVal val="visible"/>
                                      </p:to>
                                    </p:set>
                                    <p:animEffect transition="in" filter="fade">
                                      <p:cBhvr>
                                        <p:cTn id="182" dur="1000"/>
                                        <p:tgtEl>
                                          <p:spTgt spid="42"/>
                                        </p:tgtEl>
                                      </p:cBhvr>
                                    </p:animEffect>
                                    <p:anim calcmode="lin" valueType="num">
                                      <p:cBhvr>
                                        <p:cTn id="183" dur="1000" fill="hold"/>
                                        <p:tgtEl>
                                          <p:spTgt spid="42"/>
                                        </p:tgtEl>
                                        <p:attrNameLst>
                                          <p:attrName>ppt_x</p:attrName>
                                        </p:attrNameLst>
                                      </p:cBhvr>
                                      <p:tavLst>
                                        <p:tav tm="0">
                                          <p:val>
                                            <p:strVal val="#ppt_x"/>
                                          </p:val>
                                        </p:tav>
                                        <p:tav tm="100000">
                                          <p:val>
                                            <p:strVal val="#ppt_x"/>
                                          </p:val>
                                        </p:tav>
                                      </p:tavLst>
                                    </p:anim>
                                    <p:anim calcmode="lin" valueType="num">
                                      <p:cBhvr>
                                        <p:cTn id="184" dur="1000" fill="hold"/>
                                        <p:tgtEl>
                                          <p:spTgt spid="42"/>
                                        </p:tgtEl>
                                        <p:attrNameLst>
                                          <p:attrName>ppt_y</p:attrName>
                                        </p:attrNameLst>
                                      </p:cBhvr>
                                      <p:tavLst>
                                        <p:tav tm="0">
                                          <p:val>
                                            <p:strVal val="#ppt_y+.1"/>
                                          </p:val>
                                        </p:tav>
                                        <p:tav tm="100000">
                                          <p:val>
                                            <p:strVal val="#ppt_y"/>
                                          </p:val>
                                        </p:tav>
                                      </p:tavLst>
                                    </p:anim>
                                  </p:childTnLst>
                                </p:cTn>
                              </p:par>
                            </p:childTnLst>
                          </p:cTn>
                        </p:par>
                        <p:par>
                          <p:cTn id="185" fill="hold">
                            <p:stCondLst>
                              <p:cond delay="17500"/>
                            </p:stCondLst>
                            <p:childTnLst>
                              <p:par>
                                <p:cTn id="186" presetID="22" presetClass="entr" presetSubtype="8" fill="hold" nodeType="afterEffect">
                                  <p:stCondLst>
                                    <p:cond delay="0"/>
                                  </p:stCondLst>
                                  <p:childTnLst>
                                    <p:set>
                                      <p:cBhvr>
                                        <p:cTn id="187" dur="1" fill="hold">
                                          <p:stCondLst>
                                            <p:cond delay="0"/>
                                          </p:stCondLst>
                                        </p:cTn>
                                        <p:tgtEl>
                                          <p:spTgt spid="80"/>
                                        </p:tgtEl>
                                        <p:attrNameLst>
                                          <p:attrName>style.visibility</p:attrName>
                                        </p:attrNameLst>
                                      </p:cBhvr>
                                      <p:to>
                                        <p:strVal val="visible"/>
                                      </p:to>
                                    </p:set>
                                    <p:animEffect transition="in" filter="wipe(left)">
                                      <p:cBhvr>
                                        <p:cTn id="188" dur="750"/>
                                        <p:tgtEl>
                                          <p:spTgt spid="8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p:bldP spid="10" grpId="0" animBg="1"/>
      <p:bldP spid="11" grpId="0" animBg="1"/>
      <p:bldP spid="12" grpId="0" animBg="1"/>
      <p:bldP spid="13" grpId="0" animBg="1"/>
      <p:bldP spid="14" grpId="0" animBg="1"/>
      <p:bldP spid="15" grpId="0"/>
      <p:bldP spid="17" grpId="0" animBg="1"/>
      <p:bldP spid="18" grpId="0" animBg="1"/>
      <p:bldP spid="21" grpId="0"/>
      <p:bldP spid="23" grpId="0" animBg="1"/>
      <p:bldP spid="24" grpId="0" animBg="1"/>
      <p:bldP spid="28" grpId="0" animBg="1"/>
      <p:bldP spid="29" grpId="0" animBg="1"/>
      <p:bldP spid="33" grpId="0" animBg="1"/>
      <p:bldP spid="34" grpId="0" animBg="1"/>
      <p:bldP spid="38" grpId="0" animBg="1"/>
      <p:bldP spid="39" grpId="0" animBg="1"/>
      <p:bldP spid="42" grpId="0"/>
      <p:bldP spid="43" grpId="0"/>
      <p:bldP spid="44" grpId="0"/>
      <p:bldP spid="45"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rgbClr val="FF7467"/>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rgbClr val="FF7467"/>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rgbClr val="4CC8EC"/>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rgbClr val="F4C956"/>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24E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rgbClr val="57CCC6"/>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rgbClr val="4CC8EC"/>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rgbClr val="F4C956"/>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rgbClr val="57CCC6"/>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15601901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0" name="TextBox 29"/>
          <p:cNvSpPr txBox="1"/>
          <p:nvPr/>
        </p:nvSpPr>
        <p:spPr>
          <a:xfrm>
            <a:off x="7625982" y="3379646"/>
            <a:ext cx="3570111" cy="2462213"/>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sp>
        <p:nvSpPr>
          <p:cNvPr id="31" name="TextBox 30"/>
          <p:cNvSpPr txBox="1"/>
          <p:nvPr/>
        </p:nvSpPr>
        <p:spPr>
          <a:xfrm>
            <a:off x="7625982" y="1095470"/>
            <a:ext cx="3750734" cy="116955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endParaRPr lang="en-US" sz="800" dirty="0">
              <a:solidFill>
                <a:schemeClr val="bg1"/>
              </a:solidFill>
              <a:latin typeface="Candara" panose="020E0502030303020204" pitchFamily="34" charset="0"/>
            </a:endParaRPr>
          </a:p>
          <a:p>
            <a:r>
              <a:rPr lang="en-US" dirty="0">
                <a:solidFill>
                  <a:schemeClr val="bg1"/>
                </a:solidFill>
                <a:latin typeface="Candara" panose="020E0502030303020204" pitchFamily="34" charset="0"/>
              </a:rPr>
              <a:t>Your Subtitle</a:t>
            </a:r>
          </a:p>
        </p:txBody>
      </p:sp>
      <p:sp>
        <p:nvSpPr>
          <p:cNvPr id="33" name="Shape 2968"/>
          <p:cNvSpPr/>
          <p:nvPr/>
        </p:nvSpPr>
        <p:spPr>
          <a:xfrm>
            <a:off x="928003" y="1474562"/>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32" name="Shape 2968"/>
          <p:cNvSpPr/>
          <p:nvPr/>
        </p:nvSpPr>
        <p:spPr>
          <a:xfrm>
            <a:off x="936292" y="1474327"/>
            <a:ext cx="4116800" cy="275774"/>
          </a:xfrm>
          <a:prstGeom prst="roundRect">
            <a:avLst>
              <a:gd name="adj" fmla="val 50000"/>
            </a:avLst>
          </a:prstGeom>
          <a:solidFill>
            <a:srgbClr val="FF7467"/>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34" name="Shape 2969"/>
          <p:cNvSpPr/>
          <p:nvPr/>
        </p:nvSpPr>
        <p:spPr>
          <a:xfrm>
            <a:off x="1339492" y="1094699"/>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7467"/>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35" name="Group 34"/>
          <p:cNvGrpSpPr/>
          <p:nvPr/>
        </p:nvGrpSpPr>
        <p:grpSpPr>
          <a:xfrm>
            <a:off x="4762391" y="1001998"/>
            <a:ext cx="806284" cy="425202"/>
            <a:chOff x="2791098" y="4153810"/>
            <a:chExt cx="806284" cy="425202"/>
          </a:xfrm>
          <a:effectLst>
            <a:outerShdw blurRad="50800" dist="38100" dir="2700000" algn="tl" rotWithShape="0">
              <a:prstClr val="black">
                <a:alpha val="40000"/>
              </a:prstClr>
            </a:outerShdw>
          </a:effectLst>
        </p:grpSpPr>
        <p:sp>
          <p:nvSpPr>
            <p:cNvPr id="36" name="Freeform 3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7467"/>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TextBox 3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79%</a:t>
              </a:r>
            </a:p>
          </p:txBody>
        </p:sp>
      </p:grpSp>
      <p:sp>
        <p:nvSpPr>
          <p:cNvPr id="41" name="Freeform 37"/>
          <p:cNvSpPr>
            <a:spLocks noEditPoints="1"/>
          </p:cNvSpPr>
          <p:nvPr/>
        </p:nvSpPr>
        <p:spPr bwMode="auto">
          <a:xfrm>
            <a:off x="1637902" y="1371198"/>
            <a:ext cx="438210" cy="482031"/>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2" name="Shape 2968"/>
          <p:cNvSpPr/>
          <p:nvPr/>
        </p:nvSpPr>
        <p:spPr>
          <a:xfrm>
            <a:off x="936292" y="2733670"/>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43" name="Shape 2968"/>
          <p:cNvSpPr/>
          <p:nvPr/>
        </p:nvSpPr>
        <p:spPr>
          <a:xfrm>
            <a:off x="944581" y="2733435"/>
            <a:ext cx="3175863" cy="275774"/>
          </a:xfrm>
          <a:prstGeom prst="roundRect">
            <a:avLst>
              <a:gd name="adj" fmla="val 50000"/>
            </a:avLst>
          </a:prstGeom>
          <a:solidFill>
            <a:srgbClr val="4CC8EC"/>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44" name="Shape 2969"/>
          <p:cNvSpPr/>
          <p:nvPr/>
        </p:nvSpPr>
        <p:spPr>
          <a:xfrm>
            <a:off x="1347781" y="2353807"/>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4CC8EC"/>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45" name="Group 44"/>
          <p:cNvGrpSpPr/>
          <p:nvPr/>
        </p:nvGrpSpPr>
        <p:grpSpPr>
          <a:xfrm>
            <a:off x="3878855" y="2261106"/>
            <a:ext cx="806284" cy="425202"/>
            <a:chOff x="2791098" y="4153810"/>
            <a:chExt cx="806284" cy="425202"/>
          </a:xfrm>
          <a:effectLst>
            <a:outerShdw blurRad="50800" dist="38100" dir="2700000" algn="tl" rotWithShape="0">
              <a:prstClr val="black">
                <a:alpha val="40000"/>
              </a:prstClr>
            </a:outerShdw>
          </a:effectLst>
        </p:grpSpPr>
        <p:sp>
          <p:nvSpPr>
            <p:cNvPr id="46" name="Freeform 45"/>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4CC8EC"/>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TextBox 46"/>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47%</a:t>
              </a:r>
            </a:p>
          </p:txBody>
        </p:sp>
      </p:grpSp>
      <p:sp>
        <p:nvSpPr>
          <p:cNvPr id="49" name="Shape 2968"/>
          <p:cNvSpPr/>
          <p:nvPr/>
        </p:nvSpPr>
        <p:spPr>
          <a:xfrm>
            <a:off x="936292" y="3992543"/>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0" name="Shape 2968"/>
          <p:cNvSpPr/>
          <p:nvPr/>
        </p:nvSpPr>
        <p:spPr>
          <a:xfrm>
            <a:off x="944580" y="3992308"/>
            <a:ext cx="4632383" cy="275774"/>
          </a:xfrm>
          <a:prstGeom prst="roundRect">
            <a:avLst>
              <a:gd name="adj" fmla="val 50000"/>
            </a:avLst>
          </a:prstGeom>
          <a:solidFill>
            <a:srgbClr val="F4C95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1" name="Shape 2969"/>
          <p:cNvSpPr/>
          <p:nvPr/>
        </p:nvSpPr>
        <p:spPr>
          <a:xfrm>
            <a:off x="1347781" y="3612680"/>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4C95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2" name="Group 51"/>
          <p:cNvGrpSpPr/>
          <p:nvPr/>
        </p:nvGrpSpPr>
        <p:grpSpPr>
          <a:xfrm>
            <a:off x="5335127" y="3519979"/>
            <a:ext cx="806284" cy="425202"/>
            <a:chOff x="2791098" y="4153810"/>
            <a:chExt cx="806284" cy="425202"/>
          </a:xfrm>
          <a:effectLst>
            <a:outerShdw blurRad="50800" dist="38100" dir="2700000" algn="tl" rotWithShape="0">
              <a:prstClr val="black">
                <a:alpha val="40000"/>
              </a:prstClr>
            </a:outerShdw>
          </a:effectLst>
        </p:grpSpPr>
        <p:sp>
          <p:nvSpPr>
            <p:cNvPr id="53" name="Freeform 52"/>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4C95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92%</a:t>
              </a:r>
            </a:p>
          </p:txBody>
        </p:sp>
      </p:grpSp>
      <p:sp>
        <p:nvSpPr>
          <p:cNvPr id="56" name="Shape 2968"/>
          <p:cNvSpPr/>
          <p:nvPr/>
        </p:nvSpPr>
        <p:spPr>
          <a:xfrm>
            <a:off x="936292" y="5251181"/>
            <a:ext cx="4992353" cy="275774"/>
          </a:xfrm>
          <a:prstGeom prst="roundRect">
            <a:avLst>
              <a:gd name="adj" fmla="val 50000"/>
            </a:avLst>
          </a:prstGeom>
          <a:solidFill>
            <a:srgbClr val="A5A5A5"/>
          </a:solidFill>
          <a:ln w="6350">
            <a:noFill/>
            <a:miter lim="400000"/>
          </a:ln>
          <a:effectLst>
            <a:outerShdw blurRad="63500" sx="102000" sy="102000" algn="ctr"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a:p>
        </p:txBody>
      </p:sp>
      <p:sp>
        <p:nvSpPr>
          <p:cNvPr id="57" name="Shape 2968"/>
          <p:cNvSpPr/>
          <p:nvPr/>
        </p:nvSpPr>
        <p:spPr>
          <a:xfrm>
            <a:off x="944581" y="5250946"/>
            <a:ext cx="3654470" cy="275774"/>
          </a:xfrm>
          <a:prstGeom prst="roundRect">
            <a:avLst>
              <a:gd name="adj" fmla="val 50000"/>
            </a:avLst>
          </a:prstGeom>
          <a:solidFill>
            <a:srgbClr val="57CCC6"/>
          </a:solidFill>
          <a:ln w="6350">
            <a:noFill/>
            <a:miter lim="400000"/>
          </a:ln>
          <a:effectLst>
            <a:outerShdw blurRad="50800" dist="38100" algn="l" rotWithShape="0">
              <a:prstClr val="black">
                <a:alpha val="40000"/>
              </a:prstClr>
            </a:outerShdw>
          </a:effectLst>
        </p:spPr>
        <p:txBody>
          <a:bodyPr lIns="0" tIns="0" rIns="0" bIns="0" anchor="ctr"/>
          <a:lstStyle/>
          <a:p>
            <a:pPr lvl="0">
              <a:defRPr sz="3200">
                <a:latin typeface="+mn-lt"/>
                <a:ea typeface="+mn-ea"/>
                <a:cs typeface="+mn-cs"/>
                <a:sym typeface="Helvetica Light"/>
              </a:defRPr>
            </a:pPr>
            <a:endParaRPr sz="4267" dirty="0"/>
          </a:p>
        </p:txBody>
      </p:sp>
      <p:sp>
        <p:nvSpPr>
          <p:cNvPr id="58" name="Shape 2969"/>
          <p:cNvSpPr/>
          <p:nvPr/>
        </p:nvSpPr>
        <p:spPr>
          <a:xfrm>
            <a:off x="1347781" y="4871318"/>
            <a:ext cx="1035031" cy="1035030"/>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7CCC6"/>
          </a:solidFill>
          <a:ln w="6350">
            <a:noFill/>
            <a:miter lim="400000"/>
          </a:ln>
          <a:effectLst>
            <a:outerShdw blurRad="63500" sx="102000" sy="102000" algn="ctr" rotWithShape="0">
              <a:prstClr val="black">
                <a:alpha val="40000"/>
              </a:prstClr>
            </a:outerShdw>
          </a:effectLst>
        </p:spPr>
        <p:txBody>
          <a:bodyPr lIns="67733" tIns="67733" rIns="67733" bIns="67733" anchor="ctr"/>
          <a:lstStyle/>
          <a:p>
            <a:pPr defTabSz="1100656">
              <a:defRPr sz="3200">
                <a:latin typeface="+mn-lt"/>
                <a:ea typeface="+mn-ea"/>
                <a:cs typeface="+mn-cs"/>
                <a:sym typeface="Helvetica Light"/>
              </a:defRPr>
            </a:pPr>
            <a:endParaRPr sz="4267"/>
          </a:p>
        </p:txBody>
      </p:sp>
      <p:grpSp>
        <p:nvGrpSpPr>
          <p:cNvPr id="59" name="Group 58"/>
          <p:cNvGrpSpPr/>
          <p:nvPr/>
        </p:nvGrpSpPr>
        <p:grpSpPr>
          <a:xfrm>
            <a:off x="4375565" y="4778617"/>
            <a:ext cx="806284" cy="425202"/>
            <a:chOff x="2791098" y="4153810"/>
            <a:chExt cx="806284" cy="425202"/>
          </a:xfrm>
          <a:effectLst>
            <a:outerShdw blurRad="50800" dist="38100" dir="2700000" algn="tl" rotWithShape="0">
              <a:prstClr val="black">
                <a:alpha val="40000"/>
              </a:prstClr>
            </a:outerShdw>
          </a:effectLst>
        </p:grpSpPr>
        <p:sp>
          <p:nvSpPr>
            <p:cNvPr id="60" name="Freeform 59"/>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57CCC6"/>
            </a:solidFill>
            <a:ln w="63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64%</a:t>
              </a:r>
            </a:p>
          </p:txBody>
        </p:sp>
      </p:grpSp>
      <p:sp>
        <p:nvSpPr>
          <p:cNvPr id="38" name="Freeform 202"/>
          <p:cNvSpPr>
            <a:spLocks noEditPoints="1"/>
          </p:cNvSpPr>
          <p:nvPr/>
        </p:nvSpPr>
        <p:spPr bwMode="auto">
          <a:xfrm>
            <a:off x="1666537" y="2654751"/>
            <a:ext cx="397518" cy="466380"/>
          </a:xfrm>
          <a:custGeom>
            <a:avLst/>
            <a:gdLst>
              <a:gd name="T0" fmla="*/ 14 w 100"/>
              <a:gd name="T1" fmla="*/ 13 h 117"/>
              <a:gd name="T2" fmla="*/ 86 w 100"/>
              <a:gd name="T3" fmla="*/ 13 h 117"/>
              <a:gd name="T4" fmla="*/ 86 w 100"/>
              <a:gd name="T5" fmla="*/ 40 h 117"/>
              <a:gd name="T6" fmla="*/ 14 w 100"/>
              <a:gd name="T7" fmla="*/ 40 h 117"/>
              <a:gd name="T8" fmla="*/ 14 w 100"/>
              <a:gd name="T9" fmla="*/ 13 h 117"/>
              <a:gd name="T10" fmla="*/ 14 w 100"/>
              <a:gd name="T11" fmla="*/ 76 h 117"/>
              <a:gd name="T12" fmla="*/ 86 w 100"/>
              <a:gd name="T13" fmla="*/ 76 h 117"/>
              <a:gd name="T14" fmla="*/ 86 w 100"/>
              <a:gd name="T15" fmla="*/ 104 h 117"/>
              <a:gd name="T16" fmla="*/ 14 w 100"/>
              <a:gd name="T17" fmla="*/ 104 h 117"/>
              <a:gd name="T18" fmla="*/ 14 w 100"/>
              <a:gd name="T19" fmla="*/ 76 h 117"/>
              <a:gd name="T20" fmla="*/ 38 w 100"/>
              <a:gd name="T21" fmla="*/ 89 h 117"/>
              <a:gd name="T22" fmla="*/ 62 w 100"/>
              <a:gd name="T23" fmla="*/ 89 h 117"/>
              <a:gd name="T24" fmla="*/ 62 w 100"/>
              <a:gd name="T25" fmla="*/ 91 h 117"/>
              <a:gd name="T26" fmla="*/ 38 w 100"/>
              <a:gd name="T27" fmla="*/ 91 h 117"/>
              <a:gd name="T28" fmla="*/ 38 w 100"/>
              <a:gd name="T29" fmla="*/ 89 h 117"/>
              <a:gd name="T30" fmla="*/ 90 w 100"/>
              <a:gd name="T31" fmla="*/ 104 h 117"/>
              <a:gd name="T32" fmla="*/ 86 w 100"/>
              <a:gd name="T33" fmla="*/ 108 h 117"/>
              <a:gd name="T34" fmla="*/ 14 w 100"/>
              <a:gd name="T35" fmla="*/ 108 h 117"/>
              <a:gd name="T36" fmla="*/ 9 w 100"/>
              <a:gd name="T37" fmla="*/ 104 h 117"/>
              <a:gd name="T38" fmla="*/ 9 w 100"/>
              <a:gd name="T39" fmla="*/ 13 h 117"/>
              <a:gd name="T40" fmla="*/ 14 w 100"/>
              <a:gd name="T41" fmla="*/ 9 h 117"/>
              <a:gd name="T42" fmla="*/ 86 w 100"/>
              <a:gd name="T43" fmla="*/ 9 h 117"/>
              <a:gd name="T44" fmla="*/ 90 w 100"/>
              <a:gd name="T45" fmla="*/ 13 h 117"/>
              <a:gd name="T46" fmla="*/ 90 w 100"/>
              <a:gd name="T47" fmla="*/ 104 h 117"/>
              <a:gd name="T48" fmla="*/ 86 w 100"/>
              <a:gd name="T49" fmla="*/ 0 h 117"/>
              <a:gd name="T50" fmla="*/ 14 w 100"/>
              <a:gd name="T51" fmla="*/ 0 h 117"/>
              <a:gd name="T52" fmla="*/ 0 w 100"/>
              <a:gd name="T53" fmla="*/ 13 h 117"/>
              <a:gd name="T54" fmla="*/ 0 w 100"/>
              <a:gd name="T55" fmla="*/ 104 h 117"/>
              <a:gd name="T56" fmla="*/ 14 w 100"/>
              <a:gd name="T57" fmla="*/ 117 h 117"/>
              <a:gd name="T58" fmla="*/ 86 w 100"/>
              <a:gd name="T59" fmla="*/ 117 h 117"/>
              <a:gd name="T60" fmla="*/ 100 w 100"/>
              <a:gd name="T61" fmla="*/ 104 h 117"/>
              <a:gd name="T62" fmla="*/ 100 w 100"/>
              <a:gd name="T63" fmla="*/ 13 h 117"/>
              <a:gd name="T64" fmla="*/ 86 w 100"/>
              <a:gd name="T65" fmla="*/ 0 h 117"/>
              <a:gd name="T66" fmla="*/ 14 w 100"/>
              <a:gd name="T67" fmla="*/ 45 h 117"/>
              <a:gd name="T68" fmla="*/ 86 w 100"/>
              <a:gd name="T69" fmla="*/ 45 h 117"/>
              <a:gd name="T70" fmla="*/ 86 w 100"/>
              <a:gd name="T71" fmla="*/ 72 h 117"/>
              <a:gd name="T72" fmla="*/ 14 w 100"/>
              <a:gd name="T73" fmla="*/ 72 h 117"/>
              <a:gd name="T74" fmla="*/ 14 w 100"/>
              <a:gd name="T75" fmla="*/ 45 h 117"/>
              <a:gd name="T76" fmla="*/ 38 w 100"/>
              <a:gd name="T77" fmla="*/ 58 h 117"/>
              <a:gd name="T78" fmla="*/ 62 w 100"/>
              <a:gd name="T79" fmla="*/ 58 h 117"/>
              <a:gd name="T80" fmla="*/ 62 w 100"/>
              <a:gd name="T81" fmla="*/ 59 h 117"/>
              <a:gd name="T82" fmla="*/ 38 w 100"/>
              <a:gd name="T83" fmla="*/ 59 h 117"/>
              <a:gd name="T84" fmla="*/ 38 w 100"/>
              <a:gd name="T85" fmla="*/ 58 h 117"/>
              <a:gd name="T86" fmla="*/ 38 w 100"/>
              <a:gd name="T87" fmla="*/ 26 h 117"/>
              <a:gd name="T88" fmla="*/ 62 w 100"/>
              <a:gd name="T89" fmla="*/ 26 h 117"/>
              <a:gd name="T90" fmla="*/ 62 w 100"/>
              <a:gd name="T91" fmla="*/ 27 h 117"/>
              <a:gd name="T92" fmla="*/ 38 w 100"/>
              <a:gd name="T93" fmla="*/ 27 h 117"/>
              <a:gd name="T94" fmla="*/ 38 w 100"/>
              <a:gd name="T95" fmla="*/ 26 h 1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00" h="117">
                <a:moveTo>
                  <a:pt x="14" y="13"/>
                </a:moveTo>
                <a:cubicBezTo>
                  <a:pt x="86" y="13"/>
                  <a:pt x="86" y="13"/>
                  <a:pt x="86" y="13"/>
                </a:cubicBezTo>
                <a:cubicBezTo>
                  <a:pt x="86" y="40"/>
                  <a:pt x="86" y="40"/>
                  <a:pt x="86" y="40"/>
                </a:cubicBezTo>
                <a:cubicBezTo>
                  <a:pt x="14" y="40"/>
                  <a:pt x="14" y="40"/>
                  <a:pt x="14" y="40"/>
                </a:cubicBezTo>
                <a:cubicBezTo>
                  <a:pt x="14" y="13"/>
                  <a:pt x="14" y="13"/>
                  <a:pt x="14" y="13"/>
                </a:cubicBezTo>
                <a:close/>
                <a:moveTo>
                  <a:pt x="14" y="76"/>
                </a:moveTo>
                <a:cubicBezTo>
                  <a:pt x="86" y="76"/>
                  <a:pt x="86" y="76"/>
                  <a:pt x="86" y="76"/>
                </a:cubicBezTo>
                <a:cubicBezTo>
                  <a:pt x="86" y="104"/>
                  <a:pt x="86" y="104"/>
                  <a:pt x="86" y="104"/>
                </a:cubicBezTo>
                <a:cubicBezTo>
                  <a:pt x="14" y="104"/>
                  <a:pt x="14" y="104"/>
                  <a:pt x="14" y="104"/>
                </a:cubicBezTo>
                <a:cubicBezTo>
                  <a:pt x="14" y="76"/>
                  <a:pt x="14" y="76"/>
                  <a:pt x="14" y="76"/>
                </a:cubicBezTo>
                <a:close/>
                <a:moveTo>
                  <a:pt x="38" y="89"/>
                </a:moveTo>
                <a:cubicBezTo>
                  <a:pt x="62" y="89"/>
                  <a:pt x="62" y="89"/>
                  <a:pt x="62" y="89"/>
                </a:cubicBezTo>
                <a:cubicBezTo>
                  <a:pt x="62" y="91"/>
                  <a:pt x="62" y="91"/>
                  <a:pt x="62" y="91"/>
                </a:cubicBezTo>
                <a:cubicBezTo>
                  <a:pt x="38" y="91"/>
                  <a:pt x="38" y="91"/>
                  <a:pt x="38" y="91"/>
                </a:cubicBezTo>
                <a:cubicBezTo>
                  <a:pt x="38" y="89"/>
                  <a:pt x="38" y="89"/>
                  <a:pt x="38" y="89"/>
                </a:cubicBezTo>
                <a:close/>
                <a:moveTo>
                  <a:pt x="90" y="104"/>
                </a:moveTo>
                <a:cubicBezTo>
                  <a:pt x="90" y="106"/>
                  <a:pt x="88" y="108"/>
                  <a:pt x="86" y="108"/>
                </a:cubicBezTo>
                <a:cubicBezTo>
                  <a:pt x="14" y="108"/>
                  <a:pt x="14" y="108"/>
                  <a:pt x="14" y="108"/>
                </a:cubicBezTo>
                <a:cubicBezTo>
                  <a:pt x="11" y="108"/>
                  <a:pt x="9" y="106"/>
                  <a:pt x="9" y="104"/>
                </a:cubicBezTo>
                <a:cubicBezTo>
                  <a:pt x="9" y="13"/>
                  <a:pt x="9" y="13"/>
                  <a:pt x="9" y="13"/>
                </a:cubicBezTo>
                <a:cubicBezTo>
                  <a:pt x="9" y="11"/>
                  <a:pt x="11" y="9"/>
                  <a:pt x="14" y="9"/>
                </a:cubicBezTo>
                <a:cubicBezTo>
                  <a:pt x="86" y="9"/>
                  <a:pt x="86" y="9"/>
                  <a:pt x="86" y="9"/>
                </a:cubicBezTo>
                <a:cubicBezTo>
                  <a:pt x="88" y="9"/>
                  <a:pt x="90" y="11"/>
                  <a:pt x="90" y="13"/>
                </a:cubicBezTo>
                <a:cubicBezTo>
                  <a:pt x="90" y="104"/>
                  <a:pt x="90" y="104"/>
                  <a:pt x="90" y="104"/>
                </a:cubicBezTo>
                <a:close/>
                <a:moveTo>
                  <a:pt x="86" y="0"/>
                </a:moveTo>
                <a:cubicBezTo>
                  <a:pt x="14" y="0"/>
                  <a:pt x="14" y="0"/>
                  <a:pt x="14" y="0"/>
                </a:cubicBezTo>
                <a:cubicBezTo>
                  <a:pt x="6" y="0"/>
                  <a:pt x="0" y="6"/>
                  <a:pt x="0" y="13"/>
                </a:cubicBezTo>
                <a:cubicBezTo>
                  <a:pt x="0" y="104"/>
                  <a:pt x="0" y="104"/>
                  <a:pt x="0" y="104"/>
                </a:cubicBezTo>
                <a:cubicBezTo>
                  <a:pt x="0" y="111"/>
                  <a:pt x="6" y="117"/>
                  <a:pt x="14" y="117"/>
                </a:cubicBezTo>
                <a:cubicBezTo>
                  <a:pt x="86" y="117"/>
                  <a:pt x="86" y="117"/>
                  <a:pt x="86" y="117"/>
                </a:cubicBezTo>
                <a:cubicBezTo>
                  <a:pt x="93" y="117"/>
                  <a:pt x="100" y="111"/>
                  <a:pt x="100" y="104"/>
                </a:cubicBezTo>
                <a:cubicBezTo>
                  <a:pt x="100" y="13"/>
                  <a:pt x="100" y="13"/>
                  <a:pt x="100" y="13"/>
                </a:cubicBezTo>
                <a:cubicBezTo>
                  <a:pt x="100" y="6"/>
                  <a:pt x="93" y="0"/>
                  <a:pt x="86" y="0"/>
                </a:cubicBezTo>
                <a:close/>
                <a:moveTo>
                  <a:pt x="14" y="45"/>
                </a:moveTo>
                <a:cubicBezTo>
                  <a:pt x="86" y="45"/>
                  <a:pt x="86" y="45"/>
                  <a:pt x="86" y="45"/>
                </a:cubicBezTo>
                <a:cubicBezTo>
                  <a:pt x="86" y="72"/>
                  <a:pt x="86" y="72"/>
                  <a:pt x="86" y="72"/>
                </a:cubicBezTo>
                <a:cubicBezTo>
                  <a:pt x="14" y="72"/>
                  <a:pt x="14" y="72"/>
                  <a:pt x="14" y="72"/>
                </a:cubicBezTo>
                <a:cubicBezTo>
                  <a:pt x="14" y="45"/>
                  <a:pt x="14" y="45"/>
                  <a:pt x="14" y="45"/>
                </a:cubicBezTo>
                <a:close/>
                <a:moveTo>
                  <a:pt x="38" y="58"/>
                </a:moveTo>
                <a:cubicBezTo>
                  <a:pt x="62" y="58"/>
                  <a:pt x="62" y="58"/>
                  <a:pt x="62" y="58"/>
                </a:cubicBezTo>
                <a:cubicBezTo>
                  <a:pt x="62" y="59"/>
                  <a:pt x="62" y="59"/>
                  <a:pt x="62" y="59"/>
                </a:cubicBezTo>
                <a:cubicBezTo>
                  <a:pt x="38" y="59"/>
                  <a:pt x="38" y="59"/>
                  <a:pt x="38" y="59"/>
                </a:cubicBezTo>
                <a:cubicBezTo>
                  <a:pt x="38" y="58"/>
                  <a:pt x="38" y="58"/>
                  <a:pt x="38" y="58"/>
                </a:cubicBezTo>
                <a:close/>
                <a:moveTo>
                  <a:pt x="38" y="26"/>
                </a:moveTo>
                <a:cubicBezTo>
                  <a:pt x="62" y="26"/>
                  <a:pt x="62" y="26"/>
                  <a:pt x="62" y="26"/>
                </a:cubicBezTo>
                <a:cubicBezTo>
                  <a:pt x="62" y="27"/>
                  <a:pt x="62" y="27"/>
                  <a:pt x="62" y="27"/>
                </a:cubicBezTo>
                <a:cubicBezTo>
                  <a:pt x="38" y="27"/>
                  <a:pt x="38" y="27"/>
                  <a:pt x="38" y="27"/>
                </a:cubicBezTo>
                <a:cubicBezTo>
                  <a:pt x="38" y="26"/>
                  <a:pt x="38" y="26"/>
                  <a:pt x="38" y="2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9" name="Freeform 41"/>
          <p:cNvSpPr>
            <a:spLocks noEditPoints="1"/>
          </p:cNvSpPr>
          <p:nvPr/>
        </p:nvSpPr>
        <p:spPr bwMode="auto">
          <a:xfrm>
            <a:off x="1544992" y="3914512"/>
            <a:ext cx="604103" cy="469511"/>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40" name="Freeform 172"/>
          <p:cNvSpPr>
            <a:spLocks noEditPoints="1"/>
          </p:cNvSpPr>
          <p:nvPr/>
        </p:nvSpPr>
        <p:spPr bwMode="auto">
          <a:xfrm>
            <a:off x="1679162" y="5148543"/>
            <a:ext cx="350568" cy="482031"/>
          </a:xfrm>
          <a:custGeom>
            <a:avLst/>
            <a:gdLst>
              <a:gd name="T0" fmla="*/ 67 w 88"/>
              <a:gd name="T1" fmla="*/ 53 h 121"/>
              <a:gd name="T2" fmla="*/ 21 w 88"/>
              <a:gd name="T3" fmla="*/ 53 h 121"/>
              <a:gd name="T4" fmla="*/ 21 w 88"/>
              <a:gd name="T5" fmla="*/ 37 h 121"/>
              <a:gd name="T6" fmla="*/ 44 w 88"/>
              <a:gd name="T7" fmla="*/ 14 h 121"/>
              <a:gd name="T8" fmla="*/ 67 w 88"/>
              <a:gd name="T9" fmla="*/ 37 h 121"/>
              <a:gd name="T10" fmla="*/ 67 w 88"/>
              <a:gd name="T11" fmla="*/ 53 h 121"/>
              <a:gd name="T12" fmla="*/ 52 w 88"/>
              <a:gd name="T13" fmla="*/ 89 h 121"/>
              <a:gd name="T14" fmla="*/ 52 w 88"/>
              <a:gd name="T15" fmla="*/ 103 h 121"/>
              <a:gd name="T16" fmla="*/ 46 w 88"/>
              <a:gd name="T17" fmla="*/ 110 h 121"/>
              <a:gd name="T18" fmla="*/ 39 w 88"/>
              <a:gd name="T19" fmla="*/ 103 h 121"/>
              <a:gd name="T20" fmla="*/ 39 w 88"/>
              <a:gd name="T21" fmla="*/ 89 h 121"/>
              <a:gd name="T22" fmla="*/ 35 w 88"/>
              <a:gd name="T23" fmla="*/ 80 h 121"/>
              <a:gd name="T24" fmla="*/ 46 w 88"/>
              <a:gd name="T25" fmla="*/ 70 h 121"/>
              <a:gd name="T26" fmla="*/ 56 w 88"/>
              <a:gd name="T27" fmla="*/ 80 h 121"/>
              <a:gd name="T28" fmla="*/ 52 w 88"/>
              <a:gd name="T29" fmla="*/ 89 h 121"/>
              <a:gd name="T30" fmla="*/ 81 w 88"/>
              <a:gd name="T31" fmla="*/ 53 h 121"/>
              <a:gd name="T32" fmla="*/ 81 w 88"/>
              <a:gd name="T33" fmla="*/ 37 h 121"/>
              <a:gd name="T34" fmla="*/ 44 w 88"/>
              <a:gd name="T35" fmla="*/ 0 h 121"/>
              <a:gd name="T36" fmla="*/ 7 w 88"/>
              <a:gd name="T37" fmla="*/ 37 h 121"/>
              <a:gd name="T38" fmla="*/ 7 w 88"/>
              <a:gd name="T39" fmla="*/ 53 h 121"/>
              <a:gd name="T40" fmla="*/ 0 w 88"/>
              <a:gd name="T41" fmla="*/ 53 h 121"/>
              <a:gd name="T42" fmla="*/ 0 w 88"/>
              <a:gd name="T43" fmla="*/ 121 h 121"/>
              <a:gd name="T44" fmla="*/ 88 w 88"/>
              <a:gd name="T45" fmla="*/ 121 h 121"/>
              <a:gd name="T46" fmla="*/ 88 w 88"/>
              <a:gd name="T47" fmla="*/ 53 h 121"/>
              <a:gd name="T48" fmla="*/ 81 w 88"/>
              <a:gd name="T49" fmla="*/ 53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88" h="121">
                <a:moveTo>
                  <a:pt x="67" y="53"/>
                </a:moveTo>
                <a:cubicBezTo>
                  <a:pt x="21" y="53"/>
                  <a:pt x="21" y="53"/>
                  <a:pt x="21" y="53"/>
                </a:cubicBezTo>
                <a:cubicBezTo>
                  <a:pt x="21" y="37"/>
                  <a:pt x="21" y="37"/>
                  <a:pt x="21" y="37"/>
                </a:cubicBezTo>
                <a:cubicBezTo>
                  <a:pt x="21" y="24"/>
                  <a:pt x="31" y="14"/>
                  <a:pt x="44" y="14"/>
                </a:cubicBezTo>
                <a:cubicBezTo>
                  <a:pt x="57" y="14"/>
                  <a:pt x="67" y="24"/>
                  <a:pt x="67" y="37"/>
                </a:cubicBezTo>
                <a:cubicBezTo>
                  <a:pt x="67" y="53"/>
                  <a:pt x="67" y="53"/>
                  <a:pt x="67" y="53"/>
                </a:cubicBezTo>
                <a:close/>
                <a:moveTo>
                  <a:pt x="52" y="89"/>
                </a:moveTo>
                <a:cubicBezTo>
                  <a:pt x="52" y="103"/>
                  <a:pt x="52" y="103"/>
                  <a:pt x="52" y="103"/>
                </a:cubicBezTo>
                <a:cubicBezTo>
                  <a:pt x="52" y="107"/>
                  <a:pt x="49" y="110"/>
                  <a:pt x="46" y="110"/>
                </a:cubicBezTo>
                <a:cubicBezTo>
                  <a:pt x="42" y="110"/>
                  <a:pt x="39" y="107"/>
                  <a:pt x="39" y="103"/>
                </a:cubicBezTo>
                <a:cubicBezTo>
                  <a:pt x="39" y="89"/>
                  <a:pt x="39" y="89"/>
                  <a:pt x="39" y="89"/>
                </a:cubicBezTo>
                <a:cubicBezTo>
                  <a:pt x="37" y="87"/>
                  <a:pt x="35" y="84"/>
                  <a:pt x="35" y="80"/>
                </a:cubicBezTo>
                <a:cubicBezTo>
                  <a:pt x="35" y="74"/>
                  <a:pt x="40" y="70"/>
                  <a:pt x="46" y="70"/>
                </a:cubicBezTo>
                <a:cubicBezTo>
                  <a:pt x="52" y="70"/>
                  <a:pt x="56" y="74"/>
                  <a:pt x="56" y="80"/>
                </a:cubicBezTo>
                <a:cubicBezTo>
                  <a:pt x="56" y="84"/>
                  <a:pt x="55" y="87"/>
                  <a:pt x="52" y="89"/>
                </a:cubicBezTo>
                <a:close/>
                <a:moveTo>
                  <a:pt x="81" y="53"/>
                </a:moveTo>
                <a:cubicBezTo>
                  <a:pt x="81" y="37"/>
                  <a:pt x="81" y="37"/>
                  <a:pt x="81" y="37"/>
                </a:cubicBezTo>
                <a:cubicBezTo>
                  <a:pt x="81" y="17"/>
                  <a:pt x="64" y="0"/>
                  <a:pt x="44" y="0"/>
                </a:cubicBezTo>
                <a:cubicBezTo>
                  <a:pt x="24" y="0"/>
                  <a:pt x="7" y="17"/>
                  <a:pt x="7" y="37"/>
                </a:cubicBezTo>
                <a:cubicBezTo>
                  <a:pt x="7" y="53"/>
                  <a:pt x="7" y="53"/>
                  <a:pt x="7" y="53"/>
                </a:cubicBezTo>
                <a:cubicBezTo>
                  <a:pt x="0" y="53"/>
                  <a:pt x="0" y="53"/>
                  <a:pt x="0" y="53"/>
                </a:cubicBezTo>
                <a:cubicBezTo>
                  <a:pt x="0" y="121"/>
                  <a:pt x="0" y="121"/>
                  <a:pt x="0" y="121"/>
                </a:cubicBezTo>
                <a:cubicBezTo>
                  <a:pt x="88" y="121"/>
                  <a:pt x="88" y="121"/>
                  <a:pt x="88" y="121"/>
                </a:cubicBezTo>
                <a:cubicBezTo>
                  <a:pt x="88" y="53"/>
                  <a:pt x="88" y="53"/>
                  <a:pt x="88" y="53"/>
                </a:cubicBezTo>
                <a:cubicBezTo>
                  <a:pt x="81" y="53"/>
                  <a:pt x="81" y="53"/>
                  <a:pt x="81" y="5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12887372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Effect transition="in" filter="wipe(left)">
                                      <p:cBhvr>
                                        <p:cTn id="7" dur="500"/>
                                        <p:tgtEl>
                                          <p:spTgt spid="3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41"/>
                                        </p:tgtEl>
                                        <p:attrNameLst>
                                          <p:attrName>style.visibility</p:attrName>
                                        </p:attrNameLst>
                                      </p:cBhvr>
                                      <p:to>
                                        <p:strVal val="visible"/>
                                      </p:to>
                                    </p:set>
                                    <p:anim calcmode="lin" valueType="num">
                                      <p:cBhvr>
                                        <p:cTn id="17" dur="500" fill="hold"/>
                                        <p:tgtEl>
                                          <p:spTgt spid="41"/>
                                        </p:tgtEl>
                                        <p:attrNameLst>
                                          <p:attrName>ppt_w</p:attrName>
                                        </p:attrNameLst>
                                      </p:cBhvr>
                                      <p:tavLst>
                                        <p:tav tm="0">
                                          <p:val>
                                            <p:fltVal val="0"/>
                                          </p:val>
                                        </p:tav>
                                        <p:tav tm="100000">
                                          <p:val>
                                            <p:strVal val="#ppt_w"/>
                                          </p:val>
                                        </p:tav>
                                      </p:tavLst>
                                    </p:anim>
                                    <p:anim calcmode="lin" valueType="num">
                                      <p:cBhvr>
                                        <p:cTn id="18" dur="500" fill="hold"/>
                                        <p:tgtEl>
                                          <p:spTgt spid="41"/>
                                        </p:tgtEl>
                                        <p:attrNameLst>
                                          <p:attrName>ppt_h</p:attrName>
                                        </p:attrNameLst>
                                      </p:cBhvr>
                                      <p:tavLst>
                                        <p:tav tm="0">
                                          <p:val>
                                            <p:fltVal val="0"/>
                                          </p:val>
                                        </p:tav>
                                        <p:tav tm="100000">
                                          <p:val>
                                            <p:strVal val="#ppt_h"/>
                                          </p:val>
                                        </p:tav>
                                      </p:tavLst>
                                    </p:anim>
                                    <p:animEffect transition="in" filter="fade">
                                      <p:cBhvr>
                                        <p:cTn id="19" dur="500"/>
                                        <p:tgtEl>
                                          <p:spTgt spid="41"/>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33"/>
                                        </p:tgtEl>
                                        <p:attrNameLst>
                                          <p:attrName>style.visibility</p:attrName>
                                        </p:attrNameLst>
                                      </p:cBhvr>
                                      <p:to>
                                        <p:strVal val="visible"/>
                                      </p:to>
                                    </p:set>
                                    <p:anim calcmode="lin" valueType="num">
                                      <p:cBhvr>
                                        <p:cTn id="23" dur="500" fill="hold"/>
                                        <p:tgtEl>
                                          <p:spTgt spid="33"/>
                                        </p:tgtEl>
                                        <p:attrNameLst>
                                          <p:attrName>ppt_w</p:attrName>
                                        </p:attrNameLst>
                                      </p:cBhvr>
                                      <p:tavLst>
                                        <p:tav tm="0">
                                          <p:val>
                                            <p:fltVal val="0"/>
                                          </p:val>
                                        </p:tav>
                                        <p:tav tm="100000">
                                          <p:val>
                                            <p:strVal val="#ppt_w"/>
                                          </p:val>
                                        </p:tav>
                                      </p:tavLst>
                                    </p:anim>
                                    <p:anim calcmode="lin" valueType="num">
                                      <p:cBhvr>
                                        <p:cTn id="24" dur="500" fill="hold"/>
                                        <p:tgtEl>
                                          <p:spTgt spid="33"/>
                                        </p:tgtEl>
                                        <p:attrNameLst>
                                          <p:attrName>ppt_h</p:attrName>
                                        </p:attrNameLst>
                                      </p:cBhvr>
                                      <p:tavLst>
                                        <p:tav tm="0">
                                          <p:val>
                                            <p:fltVal val="0"/>
                                          </p:val>
                                        </p:tav>
                                        <p:tav tm="100000">
                                          <p:val>
                                            <p:strVal val="#ppt_h"/>
                                          </p:val>
                                        </p:tav>
                                      </p:tavLst>
                                    </p:anim>
                                    <p:animEffect transition="in" filter="fade">
                                      <p:cBhvr>
                                        <p:cTn id="25" dur="500"/>
                                        <p:tgtEl>
                                          <p:spTgt spid="33"/>
                                        </p:tgtEl>
                                      </p:cBhvr>
                                    </p:animEffect>
                                  </p:childTnLst>
                                </p:cTn>
                              </p:par>
                            </p:childTnLst>
                          </p:cTn>
                        </p:par>
                        <p:par>
                          <p:cTn id="26" fill="hold">
                            <p:stCondLst>
                              <p:cond delay="2000"/>
                            </p:stCondLst>
                            <p:childTnLst>
                              <p:par>
                                <p:cTn id="27" presetID="22" presetClass="entr" presetSubtype="8" fill="hold" grpId="0" nodeType="afterEffect">
                                  <p:stCondLst>
                                    <p:cond delay="0"/>
                                  </p:stCondLst>
                                  <p:childTnLst>
                                    <p:set>
                                      <p:cBhvr>
                                        <p:cTn id="28" dur="1" fill="hold">
                                          <p:stCondLst>
                                            <p:cond delay="0"/>
                                          </p:stCondLst>
                                        </p:cTn>
                                        <p:tgtEl>
                                          <p:spTgt spid="32"/>
                                        </p:tgtEl>
                                        <p:attrNameLst>
                                          <p:attrName>style.visibility</p:attrName>
                                        </p:attrNameLst>
                                      </p:cBhvr>
                                      <p:to>
                                        <p:strVal val="visible"/>
                                      </p:to>
                                    </p:set>
                                    <p:animEffect transition="in" filter="wipe(left)">
                                      <p:cBhvr>
                                        <p:cTn id="29" dur="1000"/>
                                        <p:tgtEl>
                                          <p:spTgt spid="32"/>
                                        </p:tgtEl>
                                      </p:cBhvr>
                                    </p:animEffect>
                                  </p:childTnLst>
                                </p:cTn>
                              </p:par>
                              <p:par>
                                <p:cTn id="30" presetID="2" presetClass="entr" presetSubtype="8" fill="hold" nodeType="withEffect">
                                  <p:stCondLst>
                                    <p:cond delay="150"/>
                                  </p:stCondLst>
                                  <p:childTnLst>
                                    <p:set>
                                      <p:cBhvr>
                                        <p:cTn id="31" dur="1" fill="hold">
                                          <p:stCondLst>
                                            <p:cond delay="0"/>
                                          </p:stCondLst>
                                        </p:cTn>
                                        <p:tgtEl>
                                          <p:spTgt spid="35"/>
                                        </p:tgtEl>
                                        <p:attrNameLst>
                                          <p:attrName>style.visibility</p:attrName>
                                        </p:attrNameLst>
                                      </p:cBhvr>
                                      <p:to>
                                        <p:strVal val="visible"/>
                                      </p:to>
                                    </p:set>
                                    <p:anim calcmode="lin" valueType="num">
                                      <p:cBhvr additive="base">
                                        <p:cTn id="32" dur="1000" fill="hold"/>
                                        <p:tgtEl>
                                          <p:spTgt spid="35"/>
                                        </p:tgtEl>
                                        <p:attrNameLst>
                                          <p:attrName>ppt_x</p:attrName>
                                        </p:attrNameLst>
                                      </p:cBhvr>
                                      <p:tavLst>
                                        <p:tav tm="0">
                                          <p:val>
                                            <p:strVal val="0-#ppt_w/2"/>
                                          </p:val>
                                        </p:tav>
                                        <p:tav tm="100000">
                                          <p:val>
                                            <p:strVal val="#ppt_x"/>
                                          </p:val>
                                        </p:tav>
                                      </p:tavLst>
                                    </p:anim>
                                    <p:anim calcmode="lin" valueType="num">
                                      <p:cBhvr additive="base">
                                        <p:cTn id="33" dur="1000" fill="hold"/>
                                        <p:tgtEl>
                                          <p:spTgt spid="35"/>
                                        </p:tgtEl>
                                        <p:attrNameLst>
                                          <p:attrName>ppt_y</p:attrName>
                                        </p:attrNameLst>
                                      </p:cBhvr>
                                      <p:tavLst>
                                        <p:tav tm="0">
                                          <p:val>
                                            <p:strVal val="#ppt_y"/>
                                          </p:val>
                                        </p:tav>
                                        <p:tav tm="100000">
                                          <p:val>
                                            <p:strVal val="#ppt_y"/>
                                          </p:val>
                                        </p:tav>
                                      </p:tavLst>
                                    </p:anim>
                                  </p:childTnLst>
                                </p:cTn>
                              </p:par>
                            </p:childTnLst>
                          </p:cTn>
                        </p:par>
                        <p:par>
                          <p:cTn id="34" fill="hold">
                            <p:stCondLst>
                              <p:cond delay="3150"/>
                            </p:stCondLst>
                            <p:childTnLst>
                              <p:par>
                                <p:cTn id="35" presetID="53" presetClass="entr" presetSubtype="16" fill="hold" grpId="0" nodeType="afterEffect">
                                  <p:stCondLst>
                                    <p:cond delay="0"/>
                                  </p:stCondLst>
                                  <p:childTnLst>
                                    <p:set>
                                      <p:cBhvr>
                                        <p:cTn id="36" dur="1" fill="hold">
                                          <p:stCondLst>
                                            <p:cond delay="0"/>
                                          </p:stCondLst>
                                        </p:cTn>
                                        <p:tgtEl>
                                          <p:spTgt spid="44"/>
                                        </p:tgtEl>
                                        <p:attrNameLst>
                                          <p:attrName>style.visibility</p:attrName>
                                        </p:attrNameLst>
                                      </p:cBhvr>
                                      <p:to>
                                        <p:strVal val="visible"/>
                                      </p:to>
                                    </p:set>
                                    <p:anim calcmode="lin" valueType="num">
                                      <p:cBhvr>
                                        <p:cTn id="37" dur="500" fill="hold"/>
                                        <p:tgtEl>
                                          <p:spTgt spid="44"/>
                                        </p:tgtEl>
                                        <p:attrNameLst>
                                          <p:attrName>ppt_w</p:attrName>
                                        </p:attrNameLst>
                                      </p:cBhvr>
                                      <p:tavLst>
                                        <p:tav tm="0">
                                          <p:val>
                                            <p:fltVal val="0"/>
                                          </p:val>
                                        </p:tav>
                                        <p:tav tm="100000">
                                          <p:val>
                                            <p:strVal val="#ppt_w"/>
                                          </p:val>
                                        </p:tav>
                                      </p:tavLst>
                                    </p:anim>
                                    <p:anim calcmode="lin" valueType="num">
                                      <p:cBhvr>
                                        <p:cTn id="38" dur="500" fill="hold"/>
                                        <p:tgtEl>
                                          <p:spTgt spid="44"/>
                                        </p:tgtEl>
                                        <p:attrNameLst>
                                          <p:attrName>ppt_h</p:attrName>
                                        </p:attrNameLst>
                                      </p:cBhvr>
                                      <p:tavLst>
                                        <p:tav tm="0">
                                          <p:val>
                                            <p:fltVal val="0"/>
                                          </p:val>
                                        </p:tav>
                                        <p:tav tm="100000">
                                          <p:val>
                                            <p:strVal val="#ppt_h"/>
                                          </p:val>
                                        </p:tav>
                                      </p:tavLst>
                                    </p:anim>
                                    <p:animEffect transition="in" filter="fade">
                                      <p:cBhvr>
                                        <p:cTn id="39" dur="500"/>
                                        <p:tgtEl>
                                          <p:spTgt spid="44"/>
                                        </p:tgtEl>
                                      </p:cBhvr>
                                    </p:animEffect>
                                  </p:childTnLst>
                                </p:cTn>
                              </p:par>
                            </p:childTnLst>
                          </p:cTn>
                        </p:par>
                        <p:par>
                          <p:cTn id="40" fill="hold">
                            <p:stCondLst>
                              <p:cond delay="3650"/>
                            </p:stCondLst>
                            <p:childTnLst>
                              <p:par>
                                <p:cTn id="41" presetID="53" presetClass="entr" presetSubtype="16" fill="hold" grpId="0" nodeType="afterEffect">
                                  <p:stCondLst>
                                    <p:cond delay="0"/>
                                  </p:stCondLst>
                                  <p:childTnLst>
                                    <p:set>
                                      <p:cBhvr>
                                        <p:cTn id="42" dur="1" fill="hold">
                                          <p:stCondLst>
                                            <p:cond delay="0"/>
                                          </p:stCondLst>
                                        </p:cTn>
                                        <p:tgtEl>
                                          <p:spTgt spid="38"/>
                                        </p:tgtEl>
                                        <p:attrNameLst>
                                          <p:attrName>style.visibility</p:attrName>
                                        </p:attrNameLst>
                                      </p:cBhvr>
                                      <p:to>
                                        <p:strVal val="visible"/>
                                      </p:to>
                                    </p:set>
                                    <p:anim calcmode="lin" valueType="num">
                                      <p:cBhvr>
                                        <p:cTn id="43" dur="500" fill="hold"/>
                                        <p:tgtEl>
                                          <p:spTgt spid="38"/>
                                        </p:tgtEl>
                                        <p:attrNameLst>
                                          <p:attrName>ppt_w</p:attrName>
                                        </p:attrNameLst>
                                      </p:cBhvr>
                                      <p:tavLst>
                                        <p:tav tm="0">
                                          <p:val>
                                            <p:fltVal val="0"/>
                                          </p:val>
                                        </p:tav>
                                        <p:tav tm="100000">
                                          <p:val>
                                            <p:strVal val="#ppt_w"/>
                                          </p:val>
                                        </p:tav>
                                      </p:tavLst>
                                    </p:anim>
                                    <p:anim calcmode="lin" valueType="num">
                                      <p:cBhvr>
                                        <p:cTn id="44" dur="500" fill="hold"/>
                                        <p:tgtEl>
                                          <p:spTgt spid="38"/>
                                        </p:tgtEl>
                                        <p:attrNameLst>
                                          <p:attrName>ppt_h</p:attrName>
                                        </p:attrNameLst>
                                      </p:cBhvr>
                                      <p:tavLst>
                                        <p:tav tm="0">
                                          <p:val>
                                            <p:fltVal val="0"/>
                                          </p:val>
                                        </p:tav>
                                        <p:tav tm="100000">
                                          <p:val>
                                            <p:strVal val="#ppt_h"/>
                                          </p:val>
                                        </p:tav>
                                      </p:tavLst>
                                    </p:anim>
                                    <p:animEffect transition="in" filter="fade">
                                      <p:cBhvr>
                                        <p:cTn id="45" dur="500"/>
                                        <p:tgtEl>
                                          <p:spTgt spid="38"/>
                                        </p:tgtEl>
                                      </p:cBhvr>
                                    </p:animEffect>
                                  </p:childTnLst>
                                </p:cTn>
                              </p:par>
                            </p:childTnLst>
                          </p:cTn>
                        </p:par>
                        <p:par>
                          <p:cTn id="46" fill="hold">
                            <p:stCondLst>
                              <p:cond delay="4150"/>
                            </p:stCondLst>
                            <p:childTnLst>
                              <p:par>
                                <p:cTn id="47" presetID="53" presetClass="entr" presetSubtype="16" fill="hold" grpId="0" nodeType="afterEffect">
                                  <p:stCondLst>
                                    <p:cond delay="0"/>
                                  </p:stCondLst>
                                  <p:childTnLst>
                                    <p:set>
                                      <p:cBhvr>
                                        <p:cTn id="48" dur="1" fill="hold">
                                          <p:stCondLst>
                                            <p:cond delay="0"/>
                                          </p:stCondLst>
                                        </p:cTn>
                                        <p:tgtEl>
                                          <p:spTgt spid="42"/>
                                        </p:tgtEl>
                                        <p:attrNameLst>
                                          <p:attrName>style.visibility</p:attrName>
                                        </p:attrNameLst>
                                      </p:cBhvr>
                                      <p:to>
                                        <p:strVal val="visible"/>
                                      </p:to>
                                    </p:set>
                                    <p:anim calcmode="lin" valueType="num">
                                      <p:cBhvr>
                                        <p:cTn id="49" dur="500" fill="hold"/>
                                        <p:tgtEl>
                                          <p:spTgt spid="42"/>
                                        </p:tgtEl>
                                        <p:attrNameLst>
                                          <p:attrName>ppt_w</p:attrName>
                                        </p:attrNameLst>
                                      </p:cBhvr>
                                      <p:tavLst>
                                        <p:tav tm="0">
                                          <p:val>
                                            <p:fltVal val="0"/>
                                          </p:val>
                                        </p:tav>
                                        <p:tav tm="100000">
                                          <p:val>
                                            <p:strVal val="#ppt_w"/>
                                          </p:val>
                                        </p:tav>
                                      </p:tavLst>
                                    </p:anim>
                                    <p:anim calcmode="lin" valueType="num">
                                      <p:cBhvr>
                                        <p:cTn id="50" dur="500" fill="hold"/>
                                        <p:tgtEl>
                                          <p:spTgt spid="42"/>
                                        </p:tgtEl>
                                        <p:attrNameLst>
                                          <p:attrName>ppt_h</p:attrName>
                                        </p:attrNameLst>
                                      </p:cBhvr>
                                      <p:tavLst>
                                        <p:tav tm="0">
                                          <p:val>
                                            <p:fltVal val="0"/>
                                          </p:val>
                                        </p:tav>
                                        <p:tav tm="100000">
                                          <p:val>
                                            <p:strVal val="#ppt_h"/>
                                          </p:val>
                                        </p:tav>
                                      </p:tavLst>
                                    </p:anim>
                                    <p:animEffect transition="in" filter="fade">
                                      <p:cBhvr>
                                        <p:cTn id="51" dur="500"/>
                                        <p:tgtEl>
                                          <p:spTgt spid="42"/>
                                        </p:tgtEl>
                                      </p:cBhvr>
                                    </p:animEffect>
                                  </p:childTnLst>
                                </p:cTn>
                              </p:par>
                            </p:childTnLst>
                          </p:cTn>
                        </p:par>
                        <p:par>
                          <p:cTn id="52" fill="hold">
                            <p:stCondLst>
                              <p:cond delay="4650"/>
                            </p:stCondLst>
                            <p:childTnLst>
                              <p:par>
                                <p:cTn id="53" presetID="22" presetClass="entr" presetSubtype="8"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left)">
                                      <p:cBhvr>
                                        <p:cTn id="55" dur="1000"/>
                                        <p:tgtEl>
                                          <p:spTgt spid="43"/>
                                        </p:tgtEl>
                                      </p:cBhvr>
                                    </p:animEffect>
                                  </p:childTnLst>
                                </p:cTn>
                              </p:par>
                              <p:par>
                                <p:cTn id="56" presetID="2" presetClass="entr" presetSubtype="8" fill="hold" nodeType="withEffect">
                                  <p:stCondLst>
                                    <p:cond delay="150"/>
                                  </p:stCondLst>
                                  <p:childTnLst>
                                    <p:set>
                                      <p:cBhvr>
                                        <p:cTn id="57" dur="1" fill="hold">
                                          <p:stCondLst>
                                            <p:cond delay="0"/>
                                          </p:stCondLst>
                                        </p:cTn>
                                        <p:tgtEl>
                                          <p:spTgt spid="45"/>
                                        </p:tgtEl>
                                        <p:attrNameLst>
                                          <p:attrName>style.visibility</p:attrName>
                                        </p:attrNameLst>
                                      </p:cBhvr>
                                      <p:to>
                                        <p:strVal val="visible"/>
                                      </p:to>
                                    </p:set>
                                    <p:anim calcmode="lin" valueType="num">
                                      <p:cBhvr additive="base">
                                        <p:cTn id="58" dur="1000" fill="hold"/>
                                        <p:tgtEl>
                                          <p:spTgt spid="45"/>
                                        </p:tgtEl>
                                        <p:attrNameLst>
                                          <p:attrName>ppt_x</p:attrName>
                                        </p:attrNameLst>
                                      </p:cBhvr>
                                      <p:tavLst>
                                        <p:tav tm="0">
                                          <p:val>
                                            <p:strVal val="0-#ppt_w/2"/>
                                          </p:val>
                                        </p:tav>
                                        <p:tav tm="100000">
                                          <p:val>
                                            <p:strVal val="#ppt_x"/>
                                          </p:val>
                                        </p:tav>
                                      </p:tavLst>
                                    </p:anim>
                                    <p:anim calcmode="lin" valueType="num">
                                      <p:cBhvr additive="base">
                                        <p:cTn id="59" dur="1000" fill="hold"/>
                                        <p:tgtEl>
                                          <p:spTgt spid="45"/>
                                        </p:tgtEl>
                                        <p:attrNameLst>
                                          <p:attrName>ppt_y</p:attrName>
                                        </p:attrNameLst>
                                      </p:cBhvr>
                                      <p:tavLst>
                                        <p:tav tm="0">
                                          <p:val>
                                            <p:strVal val="#ppt_y"/>
                                          </p:val>
                                        </p:tav>
                                        <p:tav tm="100000">
                                          <p:val>
                                            <p:strVal val="#ppt_y"/>
                                          </p:val>
                                        </p:tav>
                                      </p:tavLst>
                                    </p:anim>
                                  </p:childTnLst>
                                </p:cTn>
                              </p:par>
                            </p:childTnLst>
                          </p:cTn>
                        </p:par>
                        <p:par>
                          <p:cTn id="60" fill="hold">
                            <p:stCondLst>
                              <p:cond delay="5800"/>
                            </p:stCondLst>
                            <p:childTnLst>
                              <p:par>
                                <p:cTn id="61" presetID="53" presetClass="entr" presetSubtype="16" fill="hold" grpId="0" nodeType="afterEffect">
                                  <p:stCondLst>
                                    <p:cond delay="0"/>
                                  </p:stCondLst>
                                  <p:childTnLst>
                                    <p:set>
                                      <p:cBhvr>
                                        <p:cTn id="62" dur="1" fill="hold">
                                          <p:stCondLst>
                                            <p:cond delay="0"/>
                                          </p:stCondLst>
                                        </p:cTn>
                                        <p:tgtEl>
                                          <p:spTgt spid="51"/>
                                        </p:tgtEl>
                                        <p:attrNameLst>
                                          <p:attrName>style.visibility</p:attrName>
                                        </p:attrNameLst>
                                      </p:cBhvr>
                                      <p:to>
                                        <p:strVal val="visible"/>
                                      </p:to>
                                    </p:set>
                                    <p:anim calcmode="lin" valueType="num">
                                      <p:cBhvr>
                                        <p:cTn id="63" dur="500" fill="hold"/>
                                        <p:tgtEl>
                                          <p:spTgt spid="51"/>
                                        </p:tgtEl>
                                        <p:attrNameLst>
                                          <p:attrName>ppt_w</p:attrName>
                                        </p:attrNameLst>
                                      </p:cBhvr>
                                      <p:tavLst>
                                        <p:tav tm="0">
                                          <p:val>
                                            <p:fltVal val="0"/>
                                          </p:val>
                                        </p:tav>
                                        <p:tav tm="100000">
                                          <p:val>
                                            <p:strVal val="#ppt_w"/>
                                          </p:val>
                                        </p:tav>
                                      </p:tavLst>
                                    </p:anim>
                                    <p:anim calcmode="lin" valueType="num">
                                      <p:cBhvr>
                                        <p:cTn id="64" dur="500" fill="hold"/>
                                        <p:tgtEl>
                                          <p:spTgt spid="51"/>
                                        </p:tgtEl>
                                        <p:attrNameLst>
                                          <p:attrName>ppt_h</p:attrName>
                                        </p:attrNameLst>
                                      </p:cBhvr>
                                      <p:tavLst>
                                        <p:tav tm="0">
                                          <p:val>
                                            <p:fltVal val="0"/>
                                          </p:val>
                                        </p:tav>
                                        <p:tav tm="100000">
                                          <p:val>
                                            <p:strVal val="#ppt_h"/>
                                          </p:val>
                                        </p:tav>
                                      </p:tavLst>
                                    </p:anim>
                                    <p:animEffect transition="in" filter="fade">
                                      <p:cBhvr>
                                        <p:cTn id="65" dur="500"/>
                                        <p:tgtEl>
                                          <p:spTgt spid="51"/>
                                        </p:tgtEl>
                                      </p:cBhvr>
                                    </p:animEffect>
                                  </p:childTnLst>
                                </p:cTn>
                              </p:par>
                            </p:childTnLst>
                          </p:cTn>
                        </p:par>
                        <p:par>
                          <p:cTn id="66" fill="hold">
                            <p:stCondLst>
                              <p:cond delay="6300"/>
                            </p:stCondLst>
                            <p:childTnLst>
                              <p:par>
                                <p:cTn id="67" presetID="53" presetClass="entr" presetSubtype="16" fill="hold" grpId="0" nodeType="afterEffect">
                                  <p:stCondLst>
                                    <p:cond delay="0"/>
                                  </p:stCondLst>
                                  <p:childTnLst>
                                    <p:set>
                                      <p:cBhvr>
                                        <p:cTn id="68" dur="1" fill="hold">
                                          <p:stCondLst>
                                            <p:cond delay="0"/>
                                          </p:stCondLst>
                                        </p:cTn>
                                        <p:tgtEl>
                                          <p:spTgt spid="39"/>
                                        </p:tgtEl>
                                        <p:attrNameLst>
                                          <p:attrName>style.visibility</p:attrName>
                                        </p:attrNameLst>
                                      </p:cBhvr>
                                      <p:to>
                                        <p:strVal val="visible"/>
                                      </p:to>
                                    </p:set>
                                    <p:anim calcmode="lin" valueType="num">
                                      <p:cBhvr>
                                        <p:cTn id="69" dur="500" fill="hold"/>
                                        <p:tgtEl>
                                          <p:spTgt spid="39"/>
                                        </p:tgtEl>
                                        <p:attrNameLst>
                                          <p:attrName>ppt_w</p:attrName>
                                        </p:attrNameLst>
                                      </p:cBhvr>
                                      <p:tavLst>
                                        <p:tav tm="0">
                                          <p:val>
                                            <p:fltVal val="0"/>
                                          </p:val>
                                        </p:tav>
                                        <p:tav tm="100000">
                                          <p:val>
                                            <p:strVal val="#ppt_w"/>
                                          </p:val>
                                        </p:tav>
                                      </p:tavLst>
                                    </p:anim>
                                    <p:anim calcmode="lin" valueType="num">
                                      <p:cBhvr>
                                        <p:cTn id="70" dur="500" fill="hold"/>
                                        <p:tgtEl>
                                          <p:spTgt spid="39"/>
                                        </p:tgtEl>
                                        <p:attrNameLst>
                                          <p:attrName>ppt_h</p:attrName>
                                        </p:attrNameLst>
                                      </p:cBhvr>
                                      <p:tavLst>
                                        <p:tav tm="0">
                                          <p:val>
                                            <p:fltVal val="0"/>
                                          </p:val>
                                        </p:tav>
                                        <p:tav tm="100000">
                                          <p:val>
                                            <p:strVal val="#ppt_h"/>
                                          </p:val>
                                        </p:tav>
                                      </p:tavLst>
                                    </p:anim>
                                    <p:animEffect transition="in" filter="fade">
                                      <p:cBhvr>
                                        <p:cTn id="71" dur="500"/>
                                        <p:tgtEl>
                                          <p:spTgt spid="39"/>
                                        </p:tgtEl>
                                      </p:cBhvr>
                                    </p:animEffect>
                                  </p:childTnLst>
                                </p:cTn>
                              </p:par>
                            </p:childTnLst>
                          </p:cTn>
                        </p:par>
                        <p:par>
                          <p:cTn id="72" fill="hold">
                            <p:stCondLst>
                              <p:cond delay="6800"/>
                            </p:stCondLst>
                            <p:childTnLst>
                              <p:par>
                                <p:cTn id="73" presetID="53" presetClass="entr" presetSubtype="16" fill="hold" grpId="0" nodeType="afterEffect">
                                  <p:stCondLst>
                                    <p:cond delay="0"/>
                                  </p:stCondLst>
                                  <p:childTnLst>
                                    <p:set>
                                      <p:cBhvr>
                                        <p:cTn id="74" dur="1" fill="hold">
                                          <p:stCondLst>
                                            <p:cond delay="0"/>
                                          </p:stCondLst>
                                        </p:cTn>
                                        <p:tgtEl>
                                          <p:spTgt spid="49"/>
                                        </p:tgtEl>
                                        <p:attrNameLst>
                                          <p:attrName>style.visibility</p:attrName>
                                        </p:attrNameLst>
                                      </p:cBhvr>
                                      <p:to>
                                        <p:strVal val="visible"/>
                                      </p:to>
                                    </p:set>
                                    <p:anim calcmode="lin" valueType="num">
                                      <p:cBhvr>
                                        <p:cTn id="75" dur="500" fill="hold"/>
                                        <p:tgtEl>
                                          <p:spTgt spid="49"/>
                                        </p:tgtEl>
                                        <p:attrNameLst>
                                          <p:attrName>ppt_w</p:attrName>
                                        </p:attrNameLst>
                                      </p:cBhvr>
                                      <p:tavLst>
                                        <p:tav tm="0">
                                          <p:val>
                                            <p:fltVal val="0"/>
                                          </p:val>
                                        </p:tav>
                                        <p:tav tm="100000">
                                          <p:val>
                                            <p:strVal val="#ppt_w"/>
                                          </p:val>
                                        </p:tav>
                                      </p:tavLst>
                                    </p:anim>
                                    <p:anim calcmode="lin" valueType="num">
                                      <p:cBhvr>
                                        <p:cTn id="76" dur="500" fill="hold"/>
                                        <p:tgtEl>
                                          <p:spTgt spid="49"/>
                                        </p:tgtEl>
                                        <p:attrNameLst>
                                          <p:attrName>ppt_h</p:attrName>
                                        </p:attrNameLst>
                                      </p:cBhvr>
                                      <p:tavLst>
                                        <p:tav tm="0">
                                          <p:val>
                                            <p:fltVal val="0"/>
                                          </p:val>
                                        </p:tav>
                                        <p:tav tm="100000">
                                          <p:val>
                                            <p:strVal val="#ppt_h"/>
                                          </p:val>
                                        </p:tav>
                                      </p:tavLst>
                                    </p:anim>
                                    <p:animEffect transition="in" filter="fade">
                                      <p:cBhvr>
                                        <p:cTn id="77" dur="500"/>
                                        <p:tgtEl>
                                          <p:spTgt spid="49"/>
                                        </p:tgtEl>
                                      </p:cBhvr>
                                    </p:animEffect>
                                  </p:childTnLst>
                                </p:cTn>
                              </p:par>
                            </p:childTnLst>
                          </p:cTn>
                        </p:par>
                        <p:par>
                          <p:cTn id="78" fill="hold">
                            <p:stCondLst>
                              <p:cond delay="7300"/>
                            </p:stCondLst>
                            <p:childTnLst>
                              <p:par>
                                <p:cTn id="79" presetID="22" presetClass="entr" presetSubtype="8" fill="hold" grpId="0" nodeType="afterEffect">
                                  <p:stCondLst>
                                    <p:cond delay="0"/>
                                  </p:stCondLst>
                                  <p:childTnLst>
                                    <p:set>
                                      <p:cBhvr>
                                        <p:cTn id="80" dur="1" fill="hold">
                                          <p:stCondLst>
                                            <p:cond delay="0"/>
                                          </p:stCondLst>
                                        </p:cTn>
                                        <p:tgtEl>
                                          <p:spTgt spid="50"/>
                                        </p:tgtEl>
                                        <p:attrNameLst>
                                          <p:attrName>style.visibility</p:attrName>
                                        </p:attrNameLst>
                                      </p:cBhvr>
                                      <p:to>
                                        <p:strVal val="visible"/>
                                      </p:to>
                                    </p:set>
                                    <p:animEffect transition="in" filter="wipe(left)">
                                      <p:cBhvr>
                                        <p:cTn id="81" dur="1000"/>
                                        <p:tgtEl>
                                          <p:spTgt spid="50"/>
                                        </p:tgtEl>
                                      </p:cBhvr>
                                    </p:animEffect>
                                  </p:childTnLst>
                                </p:cTn>
                              </p:par>
                              <p:par>
                                <p:cTn id="82" presetID="2" presetClass="entr" presetSubtype="8" fill="hold" nodeType="withEffect">
                                  <p:stCondLst>
                                    <p:cond delay="150"/>
                                  </p:stCondLst>
                                  <p:childTnLst>
                                    <p:set>
                                      <p:cBhvr>
                                        <p:cTn id="83" dur="1" fill="hold">
                                          <p:stCondLst>
                                            <p:cond delay="0"/>
                                          </p:stCondLst>
                                        </p:cTn>
                                        <p:tgtEl>
                                          <p:spTgt spid="52"/>
                                        </p:tgtEl>
                                        <p:attrNameLst>
                                          <p:attrName>style.visibility</p:attrName>
                                        </p:attrNameLst>
                                      </p:cBhvr>
                                      <p:to>
                                        <p:strVal val="visible"/>
                                      </p:to>
                                    </p:set>
                                    <p:anim calcmode="lin" valueType="num">
                                      <p:cBhvr additive="base">
                                        <p:cTn id="84" dur="1000" fill="hold"/>
                                        <p:tgtEl>
                                          <p:spTgt spid="52"/>
                                        </p:tgtEl>
                                        <p:attrNameLst>
                                          <p:attrName>ppt_x</p:attrName>
                                        </p:attrNameLst>
                                      </p:cBhvr>
                                      <p:tavLst>
                                        <p:tav tm="0">
                                          <p:val>
                                            <p:strVal val="0-#ppt_w/2"/>
                                          </p:val>
                                        </p:tav>
                                        <p:tav tm="100000">
                                          <p:val>
                                            <p:strVal val="#ppt_x"/>
                                          </p:val>
                                        </p:tav>
                                      </p:tavLst>
                                    </p:anim>
                                    <p:anim calcmode="lin" valueType="num">
                                      <p:cBhvr additive="base">
                                        <p:cTn id="85" dur="1000" fill="hold"/>
                                        <p:tgtEl>
                                          <p:spTgt spid="52"/>
                                        </p:tgtEl>
                                        <p:attrNameLst>
                                          <p:attrName>ppt_y</p:attrName>
                                        </p:attrNameLst>
                                      </p:cBhvr>
                                      <p:tavLst>
                                        <p:tav tm="0">
                                          <p:val>
                                            <p:strVal val="#ppt_y"/>
                                          </p:val>
                                        </p:tav>
                                        <p:tav tm="100000">
                                          <p:val>
                                            <p:strVal val="#ppt_y"/>
                                          </p:val>
                                        </p:tav>
                                      </p:tavLst>
                                    </p:anim>
                                  </p:childTnLst>
                                </p:cTn>
                              </p:par>
                            </p:childTnLst>
                          </p:cTn>
                        </p:par>
                        <p:par>
                          <p:cTn id="86" fill="hold">
                            <p:stCondLst>
                              <p:cond delay="8450"/>
                            </p:stCondLst>
                            <p:childTnLst>
                              <p:par>
                                <p:cTn id="87" presetID="53" presetClass="entr" presetSubtype="16" fill="hold" grpId="0" nodeType="afterEffect">
                                  <p:stCondLst>
                                    <p:cond delay="0"/>
                                  </p:stCondLst>
                                  <p:childTnLst>
                                    <p:set>
                                      <p:cBhvr>
                                        <p:cTn id="88" dur="1" fill="hold">
                                          <p:stCondLst>
                                            <p:cond delay="0"/>
                                          </p:stCondLst>
                                        </p:cTn>
                                        <p:tgtEl>
                                          <p:spTgt spid="58"/>
                                        </p:tgtEl>
                                        <p:attrNameLst>
                                          <p:attrName>style.visibility</p:attrName>
                                        </p:attrNameLst>
                                      </p:cBhvr>
                                      <p:to>
                                        <p:strVal val="visible"/>
                                      </p:to>
                                    </p:set>
                                    <p:anim calcmode="lin" valueType="num">
                                      <p:cBhvr>
                                        <p:cTn id="89" dur="500" fill="hold"/>
                                        <p:tgtEl>
                                          <p:spTgt spid="58"/>
                                        </p:tgtEl>
                                        <p:attrNameLst>
                                          <p:attrName>ppt_w</p:attrName>
                                        </p:attrNameLst>
                                      </p:cBhvr>
                                      <p:tavLst>
                                        <p:tav tm="0">
                                          <p:val>
                                            <p:fltVal val="0"/>
                                          </p:val>
                                        </p:tav>
                                        <p:tav tm="100000">
                                          <p:val>
                                            <p:strVal val="#ppt_w"/>
                                          </p:val>
                                        </p:tav>
                                      </p:tavLst>
                                    </p:anim>
                                    <p:anim calcmode="lin" valueType="num">
                                      <p:cBhvr>
                                        <p:cTn id="90" dur="500" fill="hold"/>
                                        <p:tgtEl>
                                          <p:spTgt spid="58"/>
                                        </p:tgtEl>
                                        <p:attrNameLst>
                                          <p:attrName>ppt_h</p:attrName>
                                        </p:attrNameLst>
                                      </p:cBhvr>
                                      <p:tavLst>
                                        <p:tav tm="0">
                                          <p:val>
                                            <p:fltVal val="0"/>
                                          </p:val>
                                        </p:tav>
                                        <p:tav tm="100000">
                                          <p:val>
                                            <p:strVal val="#ppt_h"/>
                                          </p:val>
                                        </p:tav>
                                      </p:tavLst>
                                    </p:anim>
                                    <p:animEffect transition="in" filter="fade">
                                      <p:cBhvr>
                                        <p:cTn id="91" dur="500"/>
                                        <p:tgtEl>
                                          <p:spTgt spid="58"/>
                                        </p:tgtEl>
                                      </p:cBhvr>
                                    </p:animEffect>
                                  </p:childTnLst>
                                </p:cTn>
                              </p:par>
                            </p:childTnLst>
                          </p:cTn>
                        </p:par>
                        <p:par>
                          <p:cTn id="92" fill="hold">
                            <p:stCondLst>
                              <p:cond delay="8950"/>
                            </p:stCondLst>
                            <p:childTnLst>
                              <p:par>
                                <p:cTn id="93" presetID="53" presetClass="entr" presetSubtype="16" fill="hold" grpId="0" nodeType="afterEffect">
                                  <p:stCondLst>
                                    <p:cond delay="0"/>
                                  </p:stCondLst>
                                  <p:childTnLst>
                                    <p:set>
                                      <p:cBhvr>
                                        <p:cTn id="94" dur="1" fill="hold">
                                          <p:stCondLst>
                                            <p:cond delay="0"/>
                                          </p:stCondLst>
                                        </p:cTn>
                                        <p:tgtEl>
                                          <p:spTgt spid="40"/>
                                        </p:tgtEl>
                                        <p:attrNameLst>
                                          <p:attrName>style.visibility</p:attrName>
                                        </p:attrNameLst>
                                      </p:cBhvr>
                                      <p:to>
                                        <p:strVal val="visible"/>
                                      </p:to>
                                    </p:set>
                                    <p:anim calcmode="lin" valueType="num">
                                      <p:cBhvr>
                                        <p:cTn id="95" dur="500" fill="hold"/>
                                        <p:tgtEl>
                                          <p:spTgt spid="40"/>
                                        </p:tgtEl>
                                        <p:attrNameLst>
                                          <p:attrName>ppt_w</p:attrName>
                                        </p:attrNameLst>
                                      </p:cBhvr>
                                      <p:tavLst>
                                        <p:tav tm="0">
                                          <p:val>
                                            <p:fltVal val="0"/>
                                          </p:val>
                                        </p:tav>
                                        <p:tav tm="100000">
                                          <p:val>
                                            <p:strVal val="#ppt_w"/>
                                          </p:val>
                                        </p:tav>
                                      </p:tavLst>
                                    </p:anim>
                                    <p:anim calcmode="lin" valueType="num">
                                      <p:cBhvr>
                                        <p:cTn id="96" dur="500" fill="hold"/>
                                        <p:tgtEl>
                                          <p:spTgt spid="40"/>
                                        </p:tgtEl>
                                        <p:attrNameLst>
                                          <p:attrName>ppt_h</p:attrName>
                                        </p:attrNameLst>
                                      </p:cBhvr>
                                      <p:tavLst>
                                        <p:tav tm="0">
                                          <p:val>
                                            <p:fltVal val="0"/>
                                          </p:val>
                                        </p:tav>
                                        <p:tav tm="100000">
                                          <p:val>
                                            <p:strVal val="#ppt_h"/>
                                          </p:val>
                                        </p:tav>
                                      </p:tavLst>
                                    </p:anim>
                                    <p:animEffect transition="in" filter="fade">
                                      <p:cBhvr>
                                        <p:cTn id="97" dur="500"/>
                                        <p:tgtEl>
                                          <p:spTgt spid="40"/>
                                        </p:tgtEl>
                                      </p:cBhvr>
                                    </p:animEffect>
                                  </p:childTnLst>
                                </p:cTn>
                              </p:par>
                            </p:childTnLst>
                          </p:cTn>
                        </p:par>
                        <p:par>
                          <p:cTn id="98" fill="hold">
                            <p:stCondLst>
                              <p:cond delay="9450"/>
                            </p:stCondLst>
                            <p:childTnLst>
                              <p:par>
                                <p:cTn id="99" presetID="53" presetClass="entr" presetSubtype="16" fill="hold" grpId="0" nodeType="afterEffect">
                                  <p:stCondLst>
                                    <p:cond delay="0"/>
                                  </p:stCondLst>
                                  <p:childTnLst>
                                    <p:set>
                                      <p:cBhvr>
                                        <p:cTn id="100" dur="1" fill="hold">
                                          <p:stCondLst>
                                            <p:cond delay="0"/>
                                          </p:stCondLst>
                                        </p:cTn>
                                        <p:tgtEl>
                                          <p:spTgt spid="56"/>
                                        </p:tgtEl>
                                        <p:attrNameLst>
                                          <p:attrName>style.visibility</p:attrName>
                                        </p:attrNameLst>
                                      </p:cBhvr>
                                      <p:to>
                                        <p:strVal val="visible"/>
                                      </p:to>
                                    </p:set>
                                    <p:anim calcmode="lin" valueType="num">
                                      <p:cBhvr>
                                        <p:cTn id="101" dur="500" fill="hold"/>
                                        <p:tgtEl>
                                          <p:spTgt spid="56"/>
                                        </p:tgtEl>
                                        <p:attrNameLst>
                                          <p:attrName>ppt_w</p:attrName>
                                        </p:attrNameLst>
                                      </p:cBhvr>
                                      <p:tavLst>
                                        <p:tav tm="0">
                                          <p:val>
                                            <p:fltVal val="0"/>
                                          </p:val>
                                        </p:tav>
                                        <p:tav tm="100000">
                                          <p:val>
                                            <p:strVal val="#ppt_w"/>
                                          </p:val>
                                        </p:tav>
                                      </p:tavLst>
                                    </p:anim>
                                    <p:anim calcmode="lin" valueType="num">
                                      <p:cBhvr>
                                        <p:cTn id="102" dur="500" fill="hold"/>
                                        <p:tgtEl>
                                          <p:spTgt spid="56"/>
                                        </p:tgtEl>
                                        <p:attrNameLst>
                                          <p:attrName>ppt_h</p:attrName>
                                        </p:attrNameLst>
                                      </p:cBhvr>
                                      <p:tavLst>
                                        <p:tav tm="0">
                                          <p:val>
                                            <p:fltVal val="0"/>
                                          </p:val>
                                        </p:tav>
                                        <p:tav tm="100000">
                                          <p:val>
                                            <p:strVal val="#ppt_h"/>
                                          </p:val>
                                        </p:tav>
                                      </p:tavLst>
                                    </p:anim>
                                    <p:animEffect transition="in" filter="fade">
                                      <p:cBhvr>
                                        <p:cTn id="103" dur="500"/>
                                        <p:tgtEl>
                                          <p:spTgt spid="56"/>
                                        </p:tgtEl>
                                      </p:cBhvr>
                                    </p:animEffect>
                                  </p:childTnLst>
                                </p:cTn>
                              </p:par>
                            </p:childTnLst>
                          </p:cTn>
                        </p:par>
                        <p:par>
                          <p:cTn id="104" fill="hold">
                            <p:stCondLst>
                              <p:cond delay="9950"/>
                            </p:stCondLst>
                            <p:childTnLst>
                              <p:par>
                                <p:cTn id="105" presetID="22" presetClass="entr" presetSubtype="8" fill="hold" grpId="0" nodeType="afterEffect">
                                  <p:stCondLst>
                                    <p:cond delay="0"/>
                                  </p:stCondLst>
                                  <p:childTnLst>
                                    <p:set>
                                      <p:cBhvr>
                                        <p:cTn id="106" dur="1" fill="hold">
                                          <p:stCondLst>
                                            <p:cond delay="0"/>
                                          </p:stCondLst>
                                        </p:cTn>
                                        <p:tgtEl>
                                          <p:spTgt spid="57"/>
                                        </p:tgtEl>
                                        <p:attrNameLst>
                                          <p:attrName>style.visibility</p:attrName>
                                        </p:attrNameLst>
                                      </p:cBhvr>
                                      <p:to>
                                        <p:strVal val="visible"/>
                                      </p:to>
                                    </p:set>
                                    <p:animEffect transition="in" filter="wipe(left)">
                                      <p:cBhvr>
                                        <p:cTn id="107" dur="1000"/>
                                        <p:tgtEl>
                                          <p:spTgt spid="57"/>
                                        </p:tgtEl>
                                      </p:cBhvr>
                                    </p:animEffect>
                                  </p:childTnLst>
                                </p:cTn>
                              </p:par>
                              <p:par>
                                <p:cTn id="108" presetID="2" presetClass="entr" presetSubtype="8" fill="hold" nodeType="withEffect">
                                  <p:stCondLst>
                                    <p:cond delay="150"/>
                                  </p:stCondLst>
                                  <p:childTnLst>
                                    <p:set>
                                      <p:cBhvr>
                                        <p:cTn id="109" dur="1" fill="hold">
                                          <p:stCondLst>
                                            <p:cond delay="0"/>
                                          </p:stCondLst>
                                        </p:cTn>
                                        <p:tgtEl>
                                          <p:spTgt spid="59"/>
                                        </p:tgtEl>
                                        <p:attrNameLst>
                                          <p:attrName>style.visibility</p:attrName>
                                        </p:attrNameLst>
                                      </p:cBhvr>
                                      <p:to>
                                        <p:strVal val="visible"/>
                                      </p:to>
                                    </p:set>
                                    <p:anim calcmode="lin" valueType="num">
                                      <p:cBhvr additive="base">
                                        <p:cTn id="110" dur="1000" fill="hold"/>
                                        <p:tgtEl>
                                          <p:spTgt spid="59"/>
                                        </p:tgtEl>
                                        <p:attrNameLst>
                                          <p:attrName>ppt_x</p:attrName>
                                        </p:attrNameLst>
                                      </p:cBhvr>
                                      <p:tavLst>
                                        <p:tav tm="0">
                                          <p:val>
                                            <p:strVal val="0-#ppt_w/2"/>
                                          </p:val>
                                        </p:tav>
                                        <p:tav tm="100000">
                                          <p:val>
                                            <p:strVal val="#ppt_x"/>
                                          </p:val>
                                        </p:tav>
                                      </p:tavLst>
                                    </p:anim>
                                    <p:anim calcmode="lin" valueType="num">
                                      <p:cBhvr additive="base">
                                        <p:cTn id="111" dur="1000" fill="hold"/>
                                        <p:tgtEl>
                                          <p:spTgt spid="59"/>
                                        </p:tgtEl>
                                        <p:attrNameLst>
                                          <p:attrName>ppt_y</p:attrName>
                                        </p:attrNameLst>
                                      </p:cBhvr>
                                      <p:tavLst>
                                        <p:tav tm="0">
                                          <p:val>
                                            <p:strVal val="#ppt_y"/>
                                          </p:val>
                                        </p:tav>
                                        <p:tav tm="100000">
                                          <p:val>
                                            <p:strVal val="#ppt_y"/>
                                          </p:val>
                                        </p:tav>
                                      </p:tavLst>
                                    </p:anim>
                                  </p:childTnLst>
                                </p:cTn>
                              </p:par>
                            </p:childTnLst>
                          </p:cTn>
                        </p:par>
                        <p:par>
                          <p:cTn id="112" fill="hold">
                            <p:stCondLst>
                              <p:cond delay="11100"/>
                            </p:stCondLst>
                            <p:childTnLst>
                              <p:par>
                                <p:cTn id="113" presetID="22" presetClass="entr" presetSubtype="1" fill="hold" grpId="0" nodeType="afterEffect">
                                  <p:stCondLst>
                                    <p:cond delay="0"/>
                                  </p:stCondLst>
                                  <p:childTnLst>
                                    <p:set>
                                      <p:cBhvr>
                                        <p:cTn id="114" dur="1" fill="hold">
                                          <p:stCondLst>
                                            <p:cond delay="0"/>
                                          </p:stCondLst>
                                        </p:cTn>
                                        <p:tgtEl>
                                          <p:spTgt spid="30"/>
                                        </p:tgtEl>
                                        <p:attrNameLst>
                                          <p:attrName>style.visibility</p:attrName>
                                        </p:attrNameLst>
                                      </p:cBhvr>
                                      <p:to>
                                        <p:strVal val="visible"/>
                                      </p:to>
                                    </p:set>
                                    <p:animEffect transition="in" filter="wipe(up)">
                                      <p:cBhvr>
                                        <p:cTn id="115"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0" grpId="0"/>
      <p:bldP spid="31" grpId="0"/>
      <p:bldP spid="33" grpId="0" animBg="1"/>
      <p:bldP spid="32" grpId="0" animBg="1"/>
      <p:bldP spid="34" grpId="0" animBg="1"/>
      <p:bldP spid="41" grpId="0" animBg="1"/>
      <p:bldP spid="42" grpId="0" animBg="1"/>
      <p:bldP spid="43" grpId="0" animBg="1"/>
      <p:bldP spid="44" grpId="0" animBg="1"/>
      <p:bldP spid="49" grpId="0" animBg="1"/>
      <p:bldP spid="50" grpId="0" animBg="1"/>
      <p:bldP spid="51" grpId="0" animBg="1"/>
      <p:bldP spid="56" grpId="0" animBg="1"/>
      <p:bldP spid="57" grpId="0" animBg="1"/>
      <p:bldP spid="58" grpId="0" animBg="1"/>
      <p:bldP spid="38" grpId="0" animBg="1"/>
      <p:bldP spid="39" grpId="0" animBg="1"/>
      <p:bldP spid="40" grpId="0" animBg="1"/>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2" name="Group 1"/>
          <p:cNvGrpSpPr/>
          <p:nvPr/>
        </p:nvGrpSpPr>
        <p:grpSpPr>
          <a:xfrm>
            <a:off x="8871164" y="1694920"/>
            <a:ext cx="2649901" cy="3202455"/>
            <a:chOff x="8871164" y="1694920"/>
            <a:chExt cx="2649901" cy="3202455"/>
          </a:xfrm>
        </p:grpSpPr>
        <p:sp>
          <p:nvSpPr>
            <p:cNvPr id="98" name="Rectangle 97"/>
            <p:cNvSpPr/>
            <p:nvPr/>
          </p:nvSpPr>
          <p:spPr>
            <a:xfrm>
              <a:off x="8871164"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6" name="TextBox 95"/>
            <p:cNvSpPr txBox="1"/>
            <p:nvPr/>
          </p:nvSpPr>
          <p:spPr>
            <a:xfrm>
              <a:off x="9044236" y="2050970"/>
              <a:ext cx="2422978" cy="2714589"/>
            </a:xfrm>
            <a:prstGeom prst="rect">
              <a:avLst/>
            </a:prstGeom>
            <a:noFill/>
          </p:spPr>
          <p:txBody>
            <a:bodyPr wrap="square" rtlCol="0">
              <a:spAutoFit/>
            </a:bodyPr>
            <a:lstStyle/>
            <a:p>
              <a:r>
                <a:rPr lang="en-US" sz="1600" dirty="0">
                  <a:solidFill>
                    <a:srgbClr val="4CC8EC"/>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 name="Group 2"/>
          <p:cNvGrpSpPr/>
          <p:nvPr/>
        </p:nvGrpSpPr>
        <p:grpSpPr>
          <a:xfrm>
            <a:off x="1309798" y="1694920"/>
            <a:ext cx="2649901" cy="3202455"/>
            <a:chOff x="1309798" y="1694920"/>
            <a:chExt cx="2649901" cy="3202455"/>
          </a:xfrm>
        </p:grpSpPr>
        <p:sp>
          <p:nvSpPr>
            <p:cNvPr id="73" name="Rectangle 72"/>
            <p:cNvSpPr/>
            <p:nvPr/>
          </p:nvSpPr>
          <p:spPr>
            <a:xfrm>
              <a:off x="1309798" y="1694920"/>
              <a:ext cx="2649901" cy="3202455"/>
            </a:xfrm>
            <a:prstGeom prst="rect">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w="6350">
              <a:noFill/>
            </a:ln>
            <a:effectLst>
              <a:outerShdw blurRad="149987" dist="250190" dir="8460000" algn="ctr">
                <a:srgbClr val="000000">
                  <a:alpha val="28000"/>
                </a:srgbClr>
              </a:outerShdw>
            </a:effectLst>
            <a:scene3d>
              <a:camera prst="orthographicFront">
                <a:rot lat="0" lon="0" rev="0"/>
              </a:camera>
              <a:lightRig rig="contrasting" dir="t">
                <a:rot lat="0" lon="0" rev="1500000"/>
              </a:lightRig>
            </a:scene3d>
            <a:sp3d prstMaterial="metal">
              <a:bevelT w="88900" h="889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1" name="TextBox 70"/>
            <p:cNvSpPr txBox="1"/>
            <p:nvPr/>
          </p:nvSpPr>
          <p:spPr>
            <a:xfrm>
              <a:off x="1482870" y="2050970"/>
              <a:ext cx="2422978" cy="2714589"/>
            </a:xfrm>
            <a:prstGeom prst="rect">
              <a:avLst/>
            </a:prstGeom>
            <a:noFill/>
          </p:spPr>
          <p:txBody>
            <a:bodyPr wrap="square" rtlCol="0">
              <a:spAutoFit/>
            </a:bodyPr>
            <a:lstStyle/>
            <a:p>
              <a:r>
                <a:rPr lang="en-US" sz="1600" dirty="0">
                  <a:solidFill>
                    <a:srgbClr val="FF7467"/>
                  </a:solidFill>
                  <a:latin typeface="Bernard MT Condensed" panose="02050806060905020404" pitchFamily="18" charset="0"/>
                </a:rPr>
                <a:t>LOREM IPSUM</a:t>
              </a:r>
            </a:p>
            <a:p>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a:t>
              </a:r>
            </a:p>
            <a:p>
              <a:r>
                <a:rPr lang="en-US" sz="1200" dirty="0">
                  <a:solidFill>
                    <a:schemeClr val="bg2">
                      <a:lumMod val="25000"/>
                    </a:schemeClr>
                  </a:solidFill>
                  <a:latin typeface="Candara" panose="020E0502030303020204" pitchFamily="34" charset="0"/>
                </a:rPr>
                <a:t> </a:t>
              </a:r>
              <a:br>
                <a:rPr lang="en-US" sz="1200"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a:t>
              </a:r>
            </a:p>
          </p:txBody>
        </p:sp>
      </p:grpSp>
      <p:grpSp>
        <p:nvGrpSpPr>
          <p:cNvPr id="37" name="Group 36"/>
          <p:cNvGrpSpPr/>
          <p:nvPr/>
        </p:nvGrpSpPr>
        <p:grpSpPr>
          <a:xfrm>
            <a:off x="4368800" y="2573867"/>
            <a:ext cx="3302549" cy="2895601"/>
            <a:chOff x="2587625" y="1349375"/>
            <a:chExt cx="3349625" cy="2936876"/>
          </a:xfrm>
          <a:solidFill>
            <a:schemeClr val="bg1">
              <a:lumMod val="75000"/>
            </a:schemeClr>
          </a:solidFill>
          <a:effectLst>
            <a:outerShdw blurRad="50800" dist="38100" dir="2700000" algn="tl" rotWithShape="0">
              <a:prstClr val="black">
                <a:alpha val="40000"/>
              </a:prstClr>
            </a:outerShdw>
          </a:effectLst>
        </p:grpSpPr>
        <p:sp>
          <p:nvSpPr>
            <p:cNvPr id="31" name="Rectangle 5"/>
            <p:cNvSpPr>
              <a:spLocks noChangeArrowheads="1"/>
            </p:cNvSpPr>
            <p:nvPr/>
          </p:nvSpPr>
          <p:spPr bwMode="auto">
            <a:xfrm>
              <a:off x="3625850" y="1349375"/>
              <a:ext cx="1373188" cy="2016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Freeform 6"/>
            <p:cNvSpPr>
              <a:spLocks/>
            </p:cNvSpPr>
            <p:nvPr/>
          </p:nvSpPr>
          <p:spPr bwMode="auto">
            <a:xfrm>
              <a:off x="2587625" y="3900488"/>
              <a:ext cx="3349625" cy="385763"/>
            </a:xfrm>
            <a:custGeom>
              <a:avLst/>
              <a:gdLst>
                <a:gd name="T0" fmla="*/ 1962 w 2110"/>
                <a:gd name="T1" fmla="*/ 95 h 243"/>
                <a:gd name="T2" fmla="*/ 1962 w 2110"/>
                <a:gd name="T3" fmla="*/ 0 h 243"/>
                <a:gd name="T4" fmla="*/ 150 w 2110"/>
                <a:gd name="T5" fmla="*/ 0 h 243"/>
                <a:gd name="T6" fmla="*/ 150 w 2110"/>
                <a:gd name="T7" fmla="*/ 95 h 243"/>
                <a:gd name="T8" fmla="*/ 0 w 2110"/>
                <a:gd name="T9" fmla="*/ 95 h 243"/>
                <a:gd name="T10" fmla="*/ 0 w 2110"/>
                <a:gd name="T11" fmla="*/ 243 h 243"/>
                <a:gd name="T12" fmla="*/ 2110 w 2110"/>
                <a:gd name="T13" fmla="*/ 243 h 243"/>
                <a:gd name="T14" fmla="*/ 2110 w 2110"/>
                <a:gd name="T15" fmla="*/ 95 h 243"/>
                <a:gd name="T16" fmla="*/ 1962 w 2110"/>
                <a:gd name="T17" fmla="*/ 95 h 2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10" h="243">
                  <a:moveTo>
                    <a:pt x="1962" y="95"/>
                  </a:moveTo>
                  <a:lnTo>
                    <a:pt x="1962" y="0"/>
                  </a:lnTo>
                  <a:lnTo>
                    <a:pt x="150" y="0"/>
                  </a:lnTo>
                  <a:lnTo>
                    <a:pt x="150" y="95"/>
                  </a:lnTo>
                  <a:lnTo>
                    <a:pt x="0" y="95"/>
                  </a:lnTo>
                  <a:lnTo>
                    <a:pt x="0" y="243"/>
                  </a:lnTo>
                  <a:lnTo>
                    <a:pt x="2110" y="243"/>
                  </a:lnTo>
                  <a:lnTo>
                    <a:pt x="2110" y="95"/>
                  </a:lnTo>
                  <a:lnTo>
                    <a:pt x="1962" y="95"/>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7"/>
            <p:cNvSpPr>
              <a:spLocks noChangeArrowheads="1"/>
            </p:cNvSpPr>
            <p:nvPr/>
          </p:nvSpPr>
          <p:spPr bwMode="auto">
            <a:xfrm>
              <a:off x="4205288" y="1468438"/>
              <a:ext cx="203200" cy="243363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8"/>
            <p:cNvSpPr>
              <a:spLocks noChangeArrowheads="1"/>
            </p:cNvSpPr>
            <p:nvPr/>
          </p:nvSpPr>
          <p:spPr bwMode="auto">
            <a:xfrm>
              <a:off x="4117975" y="1547813"/>
              <a:ext cx="377825" cy="279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9" name="Freeform 6"/>
          <p:cNvSpPr>
            <a:spLocks noEditPoints="1"/>
          </p:cNvSpPr>
          <p:nvPr/>
        </p:nvSpPr>
        <p:spPr bwMode="auto">
          <a:xfrm>
            <a:off x="666272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4CC8EC"/>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Freeform 7"/>
          <p:cNvSpPr>
            <a:spLocks/>
          </p:cNvSpPr>
          <p:nvPr/>
        </p:nvSpPr>
        <p:spPr bwMode="auto">
          <a:xfrm>
            <a:off x="684304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Freeform 8"/>
          <p:cNvSpPr>
            <a:spLocks/>
          </p:cNvSpPr>
          <p:nvPr/>
        </p:nvSpPr>
        <p:spPr bwMode="auto">
          <a:xfrm>
            <a:off x="6843043" y="3152756"/>
            <a:ext cx="430001" cy="1108471"/>
          </a:xfrm>
          <a:custGeom>
            <a:avLst/>
            <a:gdLst>
              <a:gd name="T0" fmla="*/ 0 w 135"/>
              <a:gd name="T1" fmla="*/ 82 h 82"/>
              <a:gd name="T2" fmla="*/ 0 w 135"/>
              <a:gd name="T3" fmla="*/ 0 h 82"/>
              <a:gd name="T4" fmla="*/ 135 w 135"/>
              <a:gd name="T5" fmla="*/ 0 h 82"/>
              <a:gd name="T6" fmla="*/ 135 w 135"/>
              <a:gd name="T7" fmla="*/ 82 h 82"/>
              <a:gd name="T8" fmla="*/ 0 w 135"/>
              <a:gd name="T9" fmla="*/ 82 h 82"/>
            </a:gdLst>
            <a:ahLst/>
            <a:cxnLst>
              <a:cxn ang="0">
                <a:pos x="T0" y="T1"/>
              </a:cxn>
              <a:cxn ang="0">
                <a:pos x="T2" y="T3"/>
              </a:cxn>
              <a:cxn ang="0">
                <a:pos x="T4" y="T5"/>
              </a:cxn>
              <a:cxn ang="0">
                <a:pos x="T6" y="T7"/>
              </a:cxn>
              <a:cxn ang="0">
                <a:pos x="T8" y="T9"/>
              </a:cxn>
            </a:cxnLst>
            <a:rect l="0" t="0" r="r" b="b"/>
            <a:pathLst>
              <a:path w="135" h="82">
                <a:moveTo>
                  <a:pt x="0" y="82"/>
                </a:moveTo>
                <a:cubicBezTo>
                  <a:pt x="0" y="55"/>
                  <a:pt x="0" y="28"/>
                  <a:pt x="0" y="0"/>
                </a:cubicBezTo>
                <a:cubicBezTo>
                  <a:pt x="135" y="0"/>
                  <a:pt x="135" y="0"/>
                  <a:pt x="135" y="0"/>
                </a:cubicBezTo>
                <a:cubicBezTo>
                  <a:pt x="135" y="82"/>
                  <a:pt x="135" y="82"/>
                  <a:pt x="135" y="82"/>
                </a:cubicBezTo>
                <a:lnTo>
                  <a:pt x="0" y="82"/>
                </a:lnTo>
                <a:close/>
              </a:path>
            </a:pathLst>
          </a:custGeom>
          <a:solidFill>
            <a:srgbClr val="4CC8EC"/>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13"/>
          <p:cNvSpPr>
            <a:spLocks/>
          </p:cNvSpPr>
          <p:nvPr/>
        </p:nvSpPr>
        <p:spPr bwMode="auto">
          <a:xfrm>
            <a:off x="6814251" y="2700078"/>
            <a:ext cx="424523" cy="260192"/>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0"/>
                  <a:pt x="0" y="0"/>
                  <a:pt x="0" y="0"/>
                </a:cubicBezTo>
                <a:cubicBezTo>
                  <a:pt x="133" y="0"/>
                  <a:pt x="133" y="0"/>
                  <a:pt x="133" y="0"/>
                </a:cubicBezTo>
                <a:cubicBezTo>
                  <a:pt x="133" y="28"/>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Freeform 14"/>
          <p:cNvSpPr>
            <a:spLocks/>
          </p:cNvSpPr>
          <p:nvPr/>
        </p:nvSpPr>
        <p:spPr bwMode="auto">
          <a:xfrm>
            <a:off x="6814251" y="2442626"/>
            <a:ext cx="424523" cy="257452"/>
          </a:xfrm>
          <a:custGeom>
            <a:avLst/>
            <a:gdLst>
              <a:gd name="T0" fmla="*/ 0 w 133"/>
              <a:gd name="T1" fmla="*/ 81 h 81"/>
              <a:gd name="T2" fmla="*/ 0 w 133"/>
              <a:gd name="T3" fmla="*/ 0 h 81"/>
              <a:gd name="T4" fmla="*/ 133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3" y="0"/>
                  <a:pt x="133" y="0"/>
                  <a:pt x="133" y="0"/>
                </a:cubicBezTo>
                <a:cubicBezTo>
                  <a:pt x="133"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Freeform 15"/>
          <p:cNvSpPr>
            <a:spLocks/>
          </p:cNvSpPr>
          <p:nvPr/>
        </p:nvSpPr>
        <p:spPr bwMode="auto">
          <a:xfrm>
            <a:off x="6814251" y="2179696"/>
            <a:ext cx="424523" cy="262930"/>
          </a:xfrm>
          <a:custGeom>
            <a:avLst/>
            <a:gdLst>
              <a:gd name="T0" fmla="*/ 0 w 133"/>
              <a:gd name="T1" fmla="*/ 82 h 82"/>
              <a:gd name="T2" fmla="*/ 0 w 133"/>
              <a:gd name="T3" fmla="*/ 0 h 82"/>
              <a:gd name="T4" fmla="*/ 133 w 133"/>
              <a:gd name="T5" fmla="*/ 0 h 82"/>
              <a:gd name="T6" fmla="*/ 133 w 133"/>
              <a:gd name="T7" fmla="*/ 82 h 82"/>
              <a:gd name="T8" fmla="*/ 0 w 133"/>
              <a:gd name="T9" fmla="*/ 82 h 82"/>
            </a:gdLst>
            <a:ahLst/>
            <a:cxnLst>
              <a:cxn ang="0">
                <a:pos x="T0" y="T1"/>
              </a:cxn>
              <a:cxn ang="0">
                <a:pos x="T2" y="T3"/>
              </a:cxn>
              <a:cxn ang="0">
                <a:pos x="T4" y="T5"/>
              </a:cxn>
              <a:cxn ang="0">
                <a:pos x="T6" y="T7"/>
              </a:cxn>
              <a:cxn ang="0">
                <a:pos x="T8" y="T9"/>
              </a:cxn>
            </a:cxnLst>
            <a:rect l="0" t="0" r="r" b="b"/>
            <a:pathLst>
              <a:path w="133" h="82">
                <a:moveTo>
                  <a:pt x="0" y="82"/>
                </a:moveTo>
                <a:cubicBezTo>
                  <a:pt x="0" y="55"/>
                  <a:pt x="0" y="27"/>
                  <a:pt x="0" y="0"/>
                </a:cubicBezTo>
                <a:cubicBezTo>
                  <a:pt x="133" y="0"/>
                  <a:pt x="133" y="0"/>
                  <a:pt x="133" y="0"/>
                </a:cubicBezTo>
                <a:cubicBezTo>
                  <a:pt x="133" y="27"/>
                  <a:pt x="133" y="55"/>
                  <a:pt x="133" y="82"/>
                </a:cubicBezTo>
                <a:lnTo>
                  <a:pt x="0" y="82"/>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9" name="Freeform 16"/>
          <p:cNvSpPr>
            <a:spLocks/>
          </p:cNvSpPr>
          <p:nvPr/>
        </p:nvSpPr>
        <p:spPr bwMode="auto">
          <a:xfrm>
            <a:off x="6814251" y="1922244"/>
            <a:ext cx="424523" cy="257452"/>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no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6"/>
          <p:cNvSpPr>
            <a:spLocks noEditPoints="1"/>
          </p:cNvSpPr>
          <p:nvPr/>
        </p:nvSpPr>
        <p:spPr bwMode="auto">
          <a:xfrm>
            <a:off x="4711304" y="1694920"/>
            <a:ext cx="775097" cy="2941529"/>
          </a:xfrm>
          <a:custGeom>
            <a:avLst/>
            <a:gdLst>
              <a:gd name="T0" fmla="*/ 120 w 243"/>
              <a:gd name="T1" fmla="*/ 923 h 923"/>
              <a:gd name="T2" fmla="*/ 21 w 243"/>
              <a:gd name="T3" fmla="*/ 823 h 923"/>
              <a:gd name="T4" fmla="*/ 21 w 243"/>
              <a:gd name="T5" fmla="*/ 151 h 923"/>
              <a:gd name="T6" fmla="*/ 22 w 243"/>
              <a:gd name="T7" fmla="*/ 138 h 923"/>
              <a:gd name="T8" fmla="*/ 22 w 243"/>
              <a:gd name="T9" fmla="*/ 71 h 923"/>
              <a:gd name="T10" fmla="*/ 1 w 243"/>
              <a:gd name="T11" fmla="*/ 17 h 923"/>
              <a:gd name="T12" fmla="*/ 10 w 243"/>
              <a:gd name="T13" fmla="*/ 0 h 923"/>
              <a:gd name="T14" fmla="*/ 12 w 243"/>
              <a:gd name="T15" fmla="*/ 0 h 923"/>
              <a:gd name="T16" fmla="*/ 232 w 243"/>
              <a:gd name="T17" fmla="*/ 0 h 923"/>
              <a:gd name="T18" fmla="*/ 233 w 243"/>
              <a:gd name="T19" fmla="*/ 0 h 923"/>
              <a:gd name="T20" fmla="*/ 243 w 243"/>
              <a:gd name="T21" fmla="*/ 17 h 923"/>
              <a:gd name="T22" fmla="*/ 221 w 243"/>
              <a:gd name="T23" fmla="*/ 71 h 923"/>
              <a:gd name="T24" fmla="*/ 221 w 243"/>
              <a:gd name="T25" fmla="*/ 551 h 923"/>
              <a:gd name="T26" fmla="*/ 222 w 243"/>
              <a:gd name="T27" fmla="*/ 824 h 923"/>
              <a:gd name="T28" fmla="*/ 120 w 243"/>
              <a:gd name="T29" fmla="*/ 923 h 923"/>
              <a:gd name="T30" fmla="*/ 16 w 243"/>
              <a:gd name="T31" fmla="*/ 16 h 923"/>
              <a:gd name="T32" fmla="*/ 16 w 243"/>
              <a:gd name="T33" fmla="*/ 17 h 923"/>
              <a:gd name="T34" fmla="*/ 37 w 243"/>
              <a:gd name="T35" fmla="*/ 65 h 923"/>
              <a:gd name="T36" fmla="*/ 38 w 243"/>
              <a:gd name="T37" fmla="*/ 67 h 923"/>
              <a:gd name="T38" fmla="*/ 38 w 243"/>
              <a:gd name="T39" fmla="*/ 139 h 923"/>
              <a:gd name="T40" fmla="*/ 37 w 243"/>
              <a:gd name="T41" fmla="*/ 151 h 923"/>
              <a:gd name="T42" fmla="*/ 37 w 243"/>
              <a:gd name="T43" fmla="*/ 823 h 923"/>
              <a:gd name="T44" fmla="*/ 120 w 243"/>
              <a:gd name="T45" fmla="*/ 907 h 923"/>
              <a:gd name="T46" fmla="*/ 181 w 243"/>
              <a:gd name="T47" fmla="*/ 884 h 923"/>
              <a:gd name="T48" fmla="*/ 206 w 243"/>
              <a:gd name="T49" fmla="*/ 824 h 923"/>
              <a:gd name="T50" fmla="*/ 206 w 243"/>
              <a:gd name="T51" fmla="*/ 551 h 923"/>
              <a:gd name="T52" fmla="*/ 206 w 243"/>
              <a:gd name="T53" fmla="*/ 67 h 923"/>
              <a:gd name="T54" fmla="*/ 207 w 243"/>
              <a:gd name="T55" fmla="*/ 65 h 923"/>
              <a:gd name="T56" fmla="*/ 226 w 243"/>
              <a:gd name="T57" fmla="*/ 17 h 923"/>
              <a:gd name="T58" fmla="*/ 226 w 243"/>
              <a:gd name="T59" fmla="*/ 16 h 923"/>
              <a:gd name="T60" fmla="*/ 16 w 243"/>
              <a:gd name="T61" fmla="*/ 16 h 9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243" h="923">
                <a:moveTo>
                  <a:pt x="120" y="923"/>
                </a:moveTo>
                <a:cubicBezTo>
                  <a:pt x="65" y="923"/>
                  <a:pt x="21" y="879"/>
                  <a:pt x="21" y="823"/>
                </a:cubicBezTo>
                <a:cubicBezTo>
                  <a:pt x="21" y="151"/>
                  <a:pt x="21" y="151"/>
                  <a:pt x="21" y="151"/>
                </a:cubicBezTo>
                <a:cubicBezTo>
                  <a:pt x="21" y="148"/>
                  <a:pt x="21" y="143"/>
                  <a:pt x="22" y="138"/>
                </a:cubicBezTo>
                <a:cubicBezTo>
                  <a:pt x="22" y="71"/>
                  <a:pt x="22" y="71"/>
                  <a:pt x="22" y="71"/>
                </a:cubicBezTo>
                <a:cubicBezTo>
                  <a:pt x="16" y="63"/>
                  <a:pt x="0" y="33"/>
                  <a:pt x="1" y="17"/>
                </a:cubicBezTo>
                <a:cubicBezTo>
                  <a:pt x="1" y="7"/>
                  <a:pt x="7" y="2"/>
                  <a:pt x="10" y="0"/>
                </a:cubicBezTo>
                <a:cubicBezTo>
                  <a:pt x="12" y="0"/>
                  <a:pt x="12" y="0"/>
                  <a:pt x="12" y="0"/>
                </a:cubicBezTo>
                <a:cubicBezTo>
                  <a:pt x="232" y="0"/>
                  <a:pt x="232" y="0"/>
                  <a:pt x="232" y="0"/>
                </a:cubicBezTo>
                <a:cubicBezTo>
                  <a:pt x="233" y="0"/>
                  <a:pt x="233" y="0"/>
                  <a:pt x="233" y="0"/>
                </a:cubicBezTo>
                <a:cubicBezTo>
                  <a:pt x="237" y="2"/>
                  <a:pt x="243" y="7"/>
                  <a:pt x="243" y="17"/>
                </a:cubicBezTo>
                <a:cubicBezTo>
                  <a:pt x="243" y="33"/>
                  <a:pt x="226" y="63"/>
                  <a:pt x="221" y="71"/>
                </a:cubicBezTo>
                <a:cubicBezTo>
                  <a:pt x="221" y="551"/>
                  <a:pt x="221" y="551"/>
                  <a:pt x="221" y="551"/>
                </a:cubicBezTo>
                <a:cubicBezTo>
                  <a:pt x="222" y="824"/>
                  <a:pt x="222" y="824"/>
                  <a:pt x="222" y="824"/>
                </a:cubicBezTo>
                <a:cubicBezTo>
                  <a:pt x="222" y="879"/>
                  <a:pt x="176" y="923"/>
                  <a:pt x="120" y="923"/>
                </a:cubicBezTo>
                <a:close/>
                <a:moveTo>
                  <a:pt x="16" y="16"/>
                </a:moveTo>
                <a:cubicBezTo>
                  <a:pt x="16" y="16"/>
                  <a:pt x="16" y="16"/>
                  <a:pt x="16" y="17"/>
                </a:cubicBezTo>
                <a:cubicBezTo>
                  <a:pt x="16" y="27"/>
                  <a:pt x="28" y="52"/>
                  <a:pt x="37" y="65"/>
                </a:cubicBezTo>
                <a:cubicBezTo>
                  <a:pt x="38" y="67"/>
                  <a:pt x="38" y="67"/>
                  <a:pt x="38" y="67"/>
                </a:cubicBezTo>
                <a:cubicBezTo>
                  <a:pt x="38" y="139"/>
                  <a:pt x="38" y="139"/>
                  <a:pt x="38" y="139"/>
                </a:cubicBezTo>
                <a:cubicBezTo>
                  <a:pt x="37" y="144"/>
                  <a:pt x="37" y="148"/>
                  <a:pt x="37" y="151"/>
                </a:cubicBezTo>
                <a:cubicBezTo>
                  <a:pt x="37" y="823"/>
                  <a:pt x="37" y="823"/>
                  <a:pt x="37" y="823"/>
                </a:cubicBezTo>
                <a:cubicBezTo>
                  <a:pt x="37" y="869"/>
                  <a:pt x="73" y="907"/>
                  <a:pt x="120" y="907"/>
                </a:cubicBezTo>
                <a:cubicBezTo>
                  <a:pt x="143" y="907"/>
                  <a:pt x="164" y="899"/>
                  <a:pt x="181" y="884"/>
                </a:cubicBezTo>
                <a:cubicBezTo>
                  <a:pt x="197" y="867"/>
                  <a:pt x="206" y="847"/>
                  <a:pt x="206" y="824"/>
                </a:cubicBezTo>
                <a:cubicBezTo>
                  <a:pt x="206" y="551"/>
                  <a:pt x="206" y="551"/>
                  <a:pt x="206" y="551"/>
                </a:cubicBezTo>
                <a:cubicBezTo>
                  <a:pt x="206" y="67"/>
                  <a:pt x="206" y="67"/>
                  <a:pt x="206" y="67"/>
                </a:cubicBezTo>
                <a:cubicBezTo>
                  <a:pt x="207" y="65"/>
                  <a:pt x="207" y="65"/>
                  <a:pt x="207" y="65"/>
                </a:cubicBezTo>
                <a:cubicBezTo>
                  <a:pt x="214" y="52"/>
                  <a:pt x="227" y="27"/>
                  <a:pt x="226" y="17"/>
                </a:cubicBezTo>
                <a:cubicBezTo>
                  <a:pt x="226" y="16"/>
                  <a:pt x="226" y="16"/>
                  <a:pt x="226" y="16"/>
                </a:cubicBezTo>
                <a:lnTo>
                  <a:pt x="16" y="16"/>
                </a:lnTo>
                <a:close/>
              </a:path>
            </a:pathLst>
          </a:custGeom>
          <a:solidFill>
            <a:srgbClr val="FF7467"/>
          </a:solidFill>
          <a:ln w="2" cap="flat">
            <a:noFill/>
            <a:prstDash val="solid"/>
            <a:miter lim="800000"/>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Freeform 7"/>
          <p:cNvSpPr>
            <a:spLocks/>
          </p:cNvSpPr>
          <p:nvPr/>
        </p:nvSpPr>
        <p:spPr bwMode="auto">
          <a:xfrm>
            <a:off x="4891623" y="4261225"/>
            <a:ext cx="430001" cy="265670"/>
          </a:xfrm>
          <a:custGeom>
            <a:avLst/>
            <a:gdLst>
              <a:gd name="T0" fmla="*/ 66 w 135"/>
              <a:gd name="T1" fmla="*/ 83 h 83"/>
              <a:gd name="T2" fmla="*/ 0 w 135"/>
              <a:gd name="T3" fmla="*/ 16 h 83"/>
              <a:gd name="T4" fmla="*/ 0 w 135"/>
              <a:gd name="T5" fmla="*/ 0 h 83"/>
              <a:gd name="T6" fmla="*/ 135 w 135"/>
              <a:gd name="T7" fmla="*/ 0 h 83"/>
              <a:gd name="T8" fmla="*/ 135 w 135"/>
              <a:gd name="T9" fmla="*/ 17 h 83"/>
              <a:gd name="T10" fmla="*/ 66 w 135"/>
              <a:gd name="T11" fmla="*/ 83 h 83"/>
            </a:gdLst>
            <a:ahLst/>
            <a:cxnLst>
              <a:cxn ang="0">
                <a:pos x="T0" y="T1"/>
              </a:cxn>
              <a:cxn ang="0">
                <a:pos x="T2" y="T3"/>
              </a:cxn>
              <a:cxn ang="0">
                <a:pos x="T4" y="T5"/>
              </a:cxn>
              <a:cxn ang="0">
                <a:pos x="T6" y="T7"/>
              </a:cxn>
              <a:cxn ang="0">
                <a:pos x="T8" y="T9"/>
              </a:cxn>
              <a:cxn ang="0">
                <a:pos x="T10" y="T11"/>
              </a:cxn>
            </a:cxnLst>
            <a:rect l="0" t="0" r="r" b="b"/>
            <a:pathLst>
              <a:path w="135" h="83">
                <a:moveTo>
                  <a:pt x="66" y="83"/>
                </a:moveTo>
                <a:cubicBezTo>
                  <a:pt x="30" y="83"/>
                  <a:pt x="0" y="54"/>
                  <a:pt x="0" y="16"/>
                </a:cubicBezTo>
                <a:cubicBezTo>
                  <a:pt x="0" y="0"/>
                  <a:pt x="0" y="0"/>
                  <a:pt x="0" y="0"/>
                </a:cubicBezTo>
                <a:cubicBezTo>
                  <a:pt x="135" y="0"/>
                  <a:pt x="135" y="0"/>
                  <a:pt x="135" y="0"/>
                </a:cubicBezTo>
                <a:cubicBezTo>
                  <a:pt x="135" y="17"/>
                  <a:pt x="135" y="17"/>
                  <a:pt x="135" y="17"/>
                </a:cubicBezTo>
                <a:cubicBezTo>
                  <a:pt x="135" y="54"/>
                  <a:pt x="104" y="83"/>
                  <a:pt x="66" y="83"/>
                </a:cubicBez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1" name="Freeform 16"/>
          <p:cNvSpPr>
            <a:spLocks/>
          </p:cNvSpPr>
          <p:nvPr/>
        </p:nvSpPr>
        <p:spPr bwMode="auto">
          <a:xfrm>
            <a:off x="4886590" y="2442626"/>
            <a:ext cx="429768" cy="1818599"/>
          </a:xfrm>
          <a:custGeom>
            <a:avLst/>
            <a:gdLst>
              <a:gd name="T0" fmla="*/ 0 w 133"/>
              <a:gd name="T1" fmla="*/ 81 h 81"/>
              <a:gd name="T2" fmla="*/ 0 w 133"/>
              <a:gd name="T3" fmla="*/ 0 h 81"/>
              <a:gd name="T4" fmla="*/ 132 w 133"/>
              <a:gd name="T5" fmla="*/ 0 h 81"/>
              <a:gd name="T6" fmla="*/ 133 w 133"/>
              <a:gd name="T7" fmla="*/ 81 h 81"/>
              <a:gd name="T8" fmla="*/ 0 w 133"/>
              <a:gd name="T9" fmla="*/ 81 h 81"/>
            </a:gdLst>
            <a:ahLst/>
            <a:cxnLst>
              <a:cxn ang="0">
                <a:pos x="T0" y="T1"/>
              </a:cxn>
              <a:cxn ang="0">
                <a:pos x="T2" y="T3"/>
              </a:cxn>
              <a:cxn ang="0">
                <a:pos x="T4" y="T5"/>
              </a:cxn>
              <a:cxn ang="0">
                <a:pos x="T6" y="T7"/>
              </a:cxn>
              <a:cxn ang="0">
                <a:pos x="T8" y="T9"/>
              </a:cxn>
            </a:cxnLst>
            <a:rect l="0" t="0" r="r" b="b"/>
            <a:pathLst>
              <a:path w="133" h="81">
                <a:moveTo>
                  <a:pt x="0" y="81"/>
                </a:moveTo>
                <a:cubicBezTo>
                  <a:pt x="0" y="54"/>
                  <a:pt x="0" y="27"/>
                  <a:pt x="0" y="0"/>
                </a:cubicBezTo>
                <a:cubicBezTo>
                  <a:pt x="132" y="0"/>
                  <a:pt x="132" y="0"/>
                  <a:pt x="132" y="0"/>
                </a:cubicBezTo>
                <a:cubicBezTo>
                  <a:pt x="132" y="27"/>
                  <a:pt x="133" y="54"/>
                  <a:pt x="133" y="81"/>
                </a:cubicBezTo>
                <a:lnTo>
                  <a:pt x="0" y="81"/>
                </a:lnTo>
                <a:close/>
              </a:path>
            </a:pathLst>
          </a:custGeom>
          <a:solidFill>
            <a:srgbClr val="FF7467"/>
          </a:solidFill>
          <a:ln w="2" cap="flat">
            <a:noFill/>
            <a:prstDash val="solid"/>
            <a:miter lim="800000"/>
            <a:headEnd/>
            <a:tailEnd/>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66" name="Group 65"/>
          <p:cNvGrpSpPr/>
          <p:nvPr/>
        </p:nvGrpSpPr>
        <p:grpSpPr>
          <a:xfrm>
            <a:off x="3341511" y="258228"/>
            <a:ext cx="5508978" cy="954108"/>
            <a:chOff x="3341511" y="258228"/>
            <a:chExt cx="5508978" cy="954108"/>
          </a:xfrm>
        </p:grpSpPr>
        <p:sp>
          <p:nvSpPr>
            <p:cNvPr id="67" name="TextBox 6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68" name="TextBox 6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74" name="Rectangle 73"/>
          <p:cNvSpPr/>
          <p:nvPr/>
        </p:nvSpPr>
        <p:spPr>
          <a:xfrm>
            <a:off x="584492" y="1694919"/>
            <a:ext cx="822959" cy="1350069"/>
          </a:xfrm>
          <a:prstGeom prst="rect">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72" name="TextBox 71"/>
          <p:cNvSpPr txBox="1"/>
          <p:nvPr/>
        </p:nvSpPr>
        <p:spPr>
          <a:xfrm>
            <a:off x="606060" y="2340519"/>
            <a:ext cx="822960" cy="461665"/>
          </a:xfrm>
          <a:prstGeom prst="rect">
            <a:avLst/>
          </a:prstGeom>
          <a:noFill/>
        </p:spPr>
        <p:txBody>
          <a:bodyPr wrap="square" rtlCol="0">
            <a:spAutoFit/>
          </a:bodyPr>
          <a:lstStyle/>
          <a:p>
            <a:pPr algn="ctr"/>
            <a:r>
              <a:rPr lang="en-US" sz="2400" b="1" dirty="0">
                <a:solidFill>
                  <a:schemeClr val="bg1"/>
                </a:solidFill>
              </a:rPr>
              <a:t>83%</a:t>
            </a:r>
          </a:p>
        </p:txBody>
      </p:sp>
      <p:grpSp>
        <p:nvGrpSpPr>
          <p:cNvPr id="75" name="Group 74"/>
          <p:cNvGrpSpPr/>
          <p:nvPr/>
        </p:nvGrpSpPr>
        <p:grpSpPr>
          <a:xfrm>
            <a:off x="1401494" y="5539680"/>
            <a:ext cx="9389012" cy="965747"/>
            <a:chOff x="1389256" y="5403215"/>
            <a:chExt cx="9389012" cy="916186"/>
          </a:xfrm>
        </p:grpSpPr>
        <p:sp>
          <p:nvSpPr>
            <p:cNvPr id="76" name="TextBox 75"/>
            <p:cNvSpPr txBox="1"/>
            <p:nvPr/>
          </p:nvSpPr>
          <p:spPr>
            <a:xfrm>
              <a:off x="1389256" y="5823032"/>
              <a:ext cx="9389012" cy="496369"/>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78" name="Rectangle 77"/>
            <p:cNvSpPr/>
            <p:nvPr/>
          </p:nvSpPr>
          <p:spPr>
            <a:xfrm>
              <a:off x="4900204" y="5403215"/>
              <a:ext cx="2367115" cy="379577"/>
            </a:xfrm>
            <a:prstGeom prst="rect">
              <a:avLst/>
            </a:prstGeom>
            <a:noFill/>
            <a:ln w="6350">
              <a:noFill/>
            </a:ln>
            <a:effectLst/>
          </p:spPr>
          <p:txBody>
            <a:bodyPr wrap="square" anchor="ctr" anchorCtr="1">
              <a:spAutoFit/>
            </a:bodyPr>
            <a:lstStyle/>
            <a:p>
              <a:pPr algn="ctr" defTabSz="1450940"/>
              <a:r>
                <a:rPr lang="en-US" sz="2000" dirty="0">
                  <a:solidFill>
                    <a:schemeClr val="bg1"/>
                  </a:solidFill>
                  <a:latin typeface="Bernard MT Condensed" panose="02050806060905020404" pitchFamily="18" charset="0"/>
                  <a:ea typeface="Open Sans" pitchFamily="34" charset="0"/>
                  <a:cs typeface="Open Sans" pitchFamily="34" charset="0"/>
                </a:rPr>
                <a:t>Lorem Ipsum Dolor</a:t>
              </a:r>
            </a:p>
          </p:txBody>
        </p:sp>
      </p:grpSp>
      <p:sp>
        <p:nvSpPr>
          <p:cNvPr id="99" name="Rectangle 98"/>
          <p:cNvSpPr/>
          <p:nvPr/>
        </p:nvSpPr>
        <p:spPr>
          <a:xfrm>
            <a:off x="8145858" y="1694919"/>
            <a:ext cx="822959" cy="1350069"/>
          </a:xfrm>
          <a:prstGeom prst="rect">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97" name="TextBox 96"/>
          <p:cNvSpPr txBox="1"/>
          <p:nvPr/>
        </p:nvSpPr>
        <p:spPr>
          <a:xfrm>
            <a:off x="8167426" y="2340519"/>
            <a:ext cx="822960" cy="461665"/>
          </a:xfrm>
          <a:prstGeom prst="rect">
            <a:avLst/>
          </a:prstGeom>
          <a:noFill/>
        </p:spPr>
        <p:txBody>
          <a:bodyPr wrap="square" rtlCol="0">
            <a:spAutoFit/>
          </a:bodyPr>
          <a:lstStyle/>
          <a:p>
            <a:pPr algn="ctr"/>
            <a:r>
              <a:rPr lang="en-US" sz="2400" b="1" dirty="0">
                <a:solidFill>
                  <a:schemeClr val="bg1"/>
                </a:solidFill>
              </a:rPr>
              <a:t>53%</a:t>
            </a:r>
          </a:p>
        </p:txBody>
      </p:sp>
      <p:sp>
        <p:nvSpPr>
          <p:cNvPr id="100" name="Freeform 296"/>
          <p:cNvSpPr>
            <a:spLocks noEditPoints="1"/>
          </p:cNvSpPr>
          <p:nvPr/>
        </p:nvSpPr>
        <p:spPr bwMode="auto">
          <a:xfrm>
            <a:off x="8403526" y="1873441"/>
            <a:ext cx="269099" cy="375155"/>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44"/>
          <p:cNvSpPr>
            <a:spLocks noEditPoints="1"/>
          </p:cNvSpPr>
          <p:nvPr/>
        </p:nvSpPr>
        <p:spPr bwMode="auto">
          <a:xfrm>
            <a:off x="812497" y="1884119"/>
            <a:ext cx="364477" cy="364477"/>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663717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wipe(left)">
                                      <p:cBhvr>
                                        <p:cTn id="7" dur="500"/>
                                        <p:tgtEl>
                                          <p:spTgt spid="66"/>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fade">
                                      <p:cBhvr>
                                        <p:cTn id="11" dur="1000"/>
                                        <p:tgtEl>
                                          <p:spTgt spid="37"/>
                                        </p:tgtEl>
                                      </p:cBhvr>
                                    </p:animEffect>
                                    <p:anim calcmode="lin" valueType="num">
                                      <p:cBhvr>
                                        <p:cTn id="12" dur="1000" fill="hold"/>
                                        <p:tgtEl>
                                          <p:spTgt spid="37"/>
                                        </p:tgtEl>
                                        <p:attrNameLst>
                                          <p:attrName>ppt_x</p:attrName>
                                        </p:attrNameLst>
                                      </p:cBhvr>
                                      <p:tavLst>
                                        <p:tav tm="0">
                                          <p:val>
                                            <p:strVal val="#ppt_x"/>
                                          </p:val>
                                        </p:tav>
                                        <p:tav tm="100000">
                                          <p:val>
                                            <p:strVal val="#ppt_x"/>
                                          </p:val>
                                        </p:tav>
                                      </p:tavLst>
                                    </p:anim>
                                    <p:anim calcmode="lin" valueType="num">
                                      <p:cBhvr>
                                        <p:cTn id="13" dur="900" decel="100000" fill="hold"/>
                                        <p:tgtEl>
                                          <p:spTgt spid="37"/>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7"/>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37" presetClass="entr" presetSubtype="0" fill="hold" grpId="0" nodeType="afterEffect">
                                  <p:stCondLst>
                                    <p:cond delay="0"/>
                                  </p:stCondLst>
                                  <p:childTnLst>
                                    <p:set>
                                      <p:cBhvr>
                                        <p:cTn id="17" dur="1" fill="hold">
                                          <p:stCondLst>
                                            <p:cond delay="0"/>
                                          </p:stCondLst>
                                        </p:cTn>
                                        <p:tgtEl>
                                          <p:spTgt spid="51"/>
                                        </p:tgtEl>
                                        <p:attrNameLst>
                                          <p:attrName>style.visibility</p:attrName>
                                        </p:attrNameLst>
                                      </p:cBhvr>
                                      <p:to>
                                        <p:strVal val="visible"/>
                                      </p:to>
                                    </p:set>
                                    <p:animEffect transition="in" filter="fade">
                                      <p:cBhvr>
                                        <p:cTn id="18" dur="1000"/>
                                        <p:tgtEl>
                                          <p:spTgt spid="51"/>
                                        </p:tgtEl>
                                      </p:cBhvr>
                                    </p:animEffect>
                                    <p:anim calcmode="lin" valueType="num">
                                      <p:cBhvr>
                                        <p:cTn id="19" dur="1000" fill="hold"/>
                                        <p:tgtEl>
                                          <p:spTgt spid="51"/>
                                        </p:tgtEl>
                                        <p:attrNameLst>
                                          <p:attrName>ppt_x</p:attrName>
                                        </p:attrNameLst>
                                      </p:cBhvr>
                                      <p:tavLst>
                                        <p:tav tm="0">
                                          <p:val>
                                            <p:strVal val="#ppt_x"/>
                                          </p:val>
                                        </p:tav>
                                        <p:tav tm="100000">
                                          <p:val>
                                            <p:strVal val="#ppt_x"/>
                                          </p:val>
                                        </p:tav>
                                      </p:tavLst>
                                    </p:anim>
                                    <p:anim calcmode="lin" valueType="num">
                                      <p:cBhvr>
                                        <p:cTn id="20" dur="900" decel="100000" fill="hold"/>
                                        <p:tgtEl>
                                          <p:spTgt spid="51"/>
                                        </p:tgtEl>
                                        <p:attrNameLst>
                                          <p:attrName>ppt_y</p:attrName>
                                        </p:attrNameLst>
                                      </p:cBhvr>
                                      <p:tavLst>
                                        <p:tav tm="0">
                                          <p:val>
                                            <p:strVal val="#ppt_y+1"/>
                                          </p:val>
                                        </p:tav>
                                        <p:tav tm="100000">
                                          <p:val>
                                            <p:strVal val="#ppt_y-.03"/>
                                          </p:val>
                                        </p:tav>
                                      </p:tavLst>
                                    </p:anim>
                                    <p:anim calcmode="lin" valueType="num">
                                      <p:cBhvr>
                                        <p:cTn id="21" dur="100" accel="100000" fill="hold">
                                          <p:stCondLst>
                                            <p:cond delay="900"/>
                                          </p:stCondLst>
                                        </p:cTn>
                                        <p:tgtEl>
                                          <p:spTgt spid="51"/>
                                        </p:tgtEl>
                                        <p:attrNameLst>
                                          <p:attrName>ppt_y</p:attrName>
                                        </p:attrNameLst>
                                      </p:cBhvr>
                                      <p:tavLst>
                                        <p:tav tm="0">
                                          <p:val>
                                            <p:strVal val="#ppt_y-.03"/>
                                          </p:val>
                                        </p:tav>
                                        <p:tav tm="100000">
                                          <p:val>
                                            <p:strVal val="#ppt_y"/>
                                          </p:val>
                                        </p:tav>
                                      </p:tavLst>
                                    </p:anim>
                                  </p:childTnLst>
                                </p:cTn>
                              </p:par>
                              <p:par>
                                <p:cTn id="22" presetID="37" presetClass="entr" presetSubtype="0" fill="hold" grpId="0" nodeType="withEffect">
                                  <p:stCondLst>
                                    <p:cond delay="0"/>
                                  </p:stCondLst>
                                  <p:childTnLst>
                                    <p:set>
                                      <p:cBhvr>
                                        <p:cTn id="23" dur="1" fill="hold">
                                          <p:stCondLst>
                                            <p:cond delay="0"/>
                                          </p:stCondLst>
                                        </p:cTn>
                                        <p:tgtEl>
                                          <p:spTgt spid="39"/>
                                        </p:tgtEl>
                                        <p:attrNameLst>
                                          <p:attrName>style.visibility</p:attrName>
                                        </p:attrNameLst>
                                      </p:cBhvr>
                                      <p:to>
                                        <p:strVal val="visible"/>
                                      </p:to>
                                    </p:set>
                                    <p:animEffect transition="in" filter="fade">
                                      <p:cBhvr>
                                        <p:cTn id="24" dur="1000"/>
                                        <p:tgtEl>
                                          <p:spTgt spid="39"/>
                                        </p:tgtEl>
                                      </p:cBhvr>
                                    </p:animEffect>
                                    <p:anim calcmode="lin" valueType="num">
                                      <p:cBhvr>
                                        <p:cTn id="25" dur="1000" fill="hold"/>
                                        <p:tgtEl>
                                          <p:spTgt spid="39"/>
                                        </p:tgtEl>
                                        <p:attrNameLst>
                                          <p:attrName>ppt_x</p:attrName>
                                        </p:attrNameLst>
                                      </p:cBhvr>
                                      <p:tavLst>
                                        <p:tav tm="0">
                                          <p:val>
                                            <p:strVal val="#ppt_x"/>
                                          </p:val>
                                        </p:tav>
                                        <p:tav tm="100000">
                                          <p:val>
                                            <p:strVal val="#ppt_x"/>
                                          </p:val>
                                        </p:tav>
                                      </p:tavLst>
                                    </p:anim>
                                    <p:anim calcmode="lin" valueType="num">
                                      <p:cBhvr>
                                        <p:cTn id="26" dur="900" decel="100000" fill="hold"/>
                                        <p:tgtEl>
                                          <p:spTgt spid="39"/>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28" fill="hold">
                            <p:stCondLst>
                              <p:cond delay="2500"/>
                            </p:stCondLst>
                            <p:childTnLst>
                              <p:par>
                                <p:cTn id="29" presetID="37" presetClass="entr" presetSubtype="0" fill="hold" nodeType="afterEffect">
                                  <p:stCondLst>
                                    <p:cond delay="0"/>
                                  </p:stCondLst>
                                  <p:childTnLst>
                                    <p:set>
                                      <p:cBhvr>
                                        <p:cTn id="30" dur="1" fill="hold">
                                          <p:stCondLst>
                                            <p:cond delay="0"/>
                                          </p:stCondLst>
                                        </p:cTn>
                                        <p:tgtEl>
                                          <p:spTgt spid="3"/>
                                        </p:tgtEl>
                                        <p:attrNameLst>
                                          <p:attrName>style.visibility</p:attrName>
                                        </p:attrNameLst>
                                      </p:cBhvr>
                                      <p:to>
                                        <p:strVal val="visible"/>
                                      </p:to>
                                    </p:set>
                                    <p:animEffect transition="in" filter="fade">
                                      <p:cBhvr>
                                        <p:cTn id="31" dur="1000"/>
                                        <p:tgtEl>
                                          <p:spTgt spid="3"/>
                                        </p:tgtEl>
                                      </p:cBhvr>
                                    </p:animEffect>
                                    <p:anim calcmode="lin" valueType="num">
                                      <p:cBhvr>
                                        <p:cTn id="32" dur="1000" fill="hold"/>
                                        <p:tgtEl>
                                          <p:spTgt spid="3"/>
                                        </p:tgtEl>
                                        <p:attrNameLst>
                                          <p:attrName>ppt_x</p:attrName>
                                        </p:attrNameLst>
                                      </p:cBhvr>
                                      <p:tavLst>
                                        <p:tav tm="0">
                                          <p:val>
                                            <p:strVal val="#ppt_x"/>
                                          </p:val>
                                        </p:tav>
                                        <p:tav tm="100000">
                                          <p:val>
                                            <p:strVal val="#ppt_x"/>
                                          </p:val>
                                        </p:tav>
                                      </p:tavLst>
                                    </p:anim>
                                    <p:anim calcmode="lin" valueType="num">
                                      <p:cBhvr>
                                        <p:cTn id="33" dur="900" decel="100000" fill="hold"/>
                                        <p:tgtEl>
                                          <p:spTgt spid="3"/>
                                        </p:tgtEl>
                                        <p:attrNameLst>
                                          <p:attrName>ppt_y</p:attrName>
                                        </p:attrNameLst>
                                      </p:cBhvr>
                                      <p:tavLst>
                                        <p:tav tm="0">
                                          <p:val>
                                            <p:strVal val="#ppt_y+1"/>
                                          </p:val>
                                        </p:tav>
                                        <p:tav tm="100000">
                                          <p:val>
                                            <p:strVal val="#ppt_y-.03"/>
                                          </p:val>
                                        </p:tav>
                                      </p:tavLst>
                                    </p:anim>
                                    <p:anim calcmode="lin" valueType="num">
                                      <p:cBhvr>
                                        <p:cTn id="3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35" fill="hold">
                            <p:stCondLst>
                              <p:cond delay="3500"/>
                            </p:stCondLst>
                            <p:childTnLst>
                              <p:par>
                                <p:cTn id="36" presetID="22" presetClass="entr" presetSubtype="4" fill="hold" grpId="0" nodeType="afterEffect">
                                  <p:stCondLst>
                                    <p:cond delay="0"/>
                                  </p:stCondLst>
                                  <p:childTnLst>
                                    <p:set>
                                      <p:cBhvr>
                                        <p:cTn id="37" dur="1" fill="hold">
                                          <p:stCondLst>
                                            <p:cond delay="0"/>
                                          </p:stCondLst>
                                        </p:cTn>
                                        <p:tgtEl>
                                          <p:spTgt spid="52"/>
                                        </p:tgtEl>
                                        <p:attrNameLst>
                                          <p:attrName>style.visibility</p:attrName>
                                        </p:attrNameLst>
                                      </p:cBhvr>
                                      <p:to>
                                        <p:strVal val="visible"/>
                                      </p:to>
                                    </p:set>
                                    <p:animEffect transition="in" filter="wipe(down)">
                                      <p:cBhvr>
                                        <p:cTn id="38" dur="250"/>
                                        <p:tgtEl>
                                          <p:spTgt spid="52"/>
                                        </p:tgtEl>
                                      </p:cBhvr>
                                    </p:animEffect>
                                  </p:childTnLst>
                                </p:cTn>
                              </p:par>
                            </p:childTnLst>
                          </p:cTn>
                        </p:par>
                        <p:par>
                          <p:cTn id="39" fill="hold">
                            <p:stCondLst>
                              <p:cond delay="3750"/>
                            </p:stCondLst>
                            <p:childTnLst>
                              <p:par>
                                <p:cTn id="40" presetID="22" presetClass="entr" presetSubtype="4" fill="hold" grpId="0" nodeType="afterEffect">
                                  <p:stCondLst>
                                    <p:cond delay="0"/>
                                  </p:stCondLst>
                                  <p:childTnLst>
                                    <p:set>
                                      <p:cBhvr>
                                        <p:cTn id="41" dur="1" fill="hold">
                                          <p:stCondLst>
                                            <p:cond delay="0"/>
                                          </p:stCondLst>
                                        </p:cTn>
                                        <p:tgtEl>
                                          <p:spTgt spid="61"/>
                                        </p:tgtEl>
                                        <p:attrNameLst>
                                          <p:attrName>style.visibility</p:attrName>
                                        </p:attrNameLst>
                                      </p:cBhvr>
                                      <p:to>
                                        <p:strVal val="visible"/>
                                      </p:to>
                                    </p:set>
                                    <p:animEffect transition="in" filter="wipe(down)">
                                      <p:cBhvr>
                                        <p:cTn id="42" dur="500"/>
                                        <p:tgtEl>
                                          <p:spTgt spid="61"/>
                                        </p:tgtEl>
                                      </p:cBhvr>
                                    </p:animEffect>
                                  </p:childTnLst>
                                </p:cTn>
                              </p:par>
                            </p:childTnLst>
                          </p:cTn>
                        </p:par>
                        <p:par>
                          <p:cTn id="43" fill="hold">
                            <p:stCondLst>
                              <p:cond delay="4250"/>
                            </p:stCondLst>
                            <p:childTnLst>
                              <p:par>
                                <p:cTn id="44" presetID="22" presetClass="entr" presetSubtype="2" fill="hold" grpId="0" nodeType="afterEffect">
                                  <p:stCondLst>
                                    <p:cond delay="0"/>
                                  </p:stCondLst>
                                  <p:childTnLst>
                                    <p:set>
                                      <p:cBhvr>
                                        <p:cTn id="45" dur="1" fill="hold">
                                          <p:stCondLst>
                                            <p:cond delay="0"/>
                                          </p:stCondLst>
                                        </p:cTn>
                                        <p:tgtEl>
                                          <p:spTgt spid="74"/>
                                        </p:tgtEl>
                                        <p:attrNameLst>
                                          <p:attrName>style.visibility</p:attrName>
                                        </p:attrNameLst>
                                      </p:cBhvr>
                                      <p:to>
                                        <p:strVal val="visible"/>
                                      </p:to>
                                    </p:set>
                                    <p:animEffect transition="in" filter="wipe(right)">
                                      <p:cBhvr>
                                        <p:cTn id="46" dur="500"/>
                                        <p:tgtEl>
                                          <p:spTgt spid="74"/>
                                        </p:tgtEl>
                                      </p:cBhvr>
                                    </p:animEffect>
                                  </p:childTnLst>
                                </p:cTn>
                              </p:par>
                            </p:childTnLst>
                          </p:cTn>
                        </p:par>
                        <p:par>
                          <p:cTn id="47" fill="hold">
                            <p:stCondLst>
                              <p:cond delay="4750"/>
                            </p:stCondLst>
                            <p:childTnLst>
                              <p:par>
                                <p:cTn id="48" presetID="2" presetClass="entr" presetSubtype="4" fill="hold" grpId="0" nodeType="afterEffect">
                                  <p:stCondLst>
                                    <p:cond delay="0"/>
                                  </p:stCondLst>
                                  <p:childTnLst>
                                    <p:set>
                                      <p:cBhvr>
                                        <p:cTn id="49" dur="1" fill="hold">
                                          <p:stCondLst>
                                            <p:cond delay="0"/>
                                          </p:stCondLst>
                                        </p:cTn>
                                        <p:tgtEl>
                                          <p:spTgt spid="101"/>
                                        </p:tgtEl>
                                        <p:attrNameLst>
                                          <p:attrName>style.visibility</p:attrName>
                                        </p:attrNameLst>
                                      </p:cBhvr>
                                      <p:to>
                                        <p:strVal val="visible"/>
                                      </p:to>
                                    </p:set>
                                    <p:anim calcmode="lin" valueType="num">
                                      <p:cBhvr additive="base">
                                        <p:cTn id="50" dur="250" fill="hold"/>
                                        <p:tgtEl>
                                          <p:spTgt spid="101"/>
                                        </p:tgtEl>
                                        <p:attrNameLst>
                                          <p:attrName>ppt_x</p:attrName>
                                        </p:attrNameLst>
                                      </p:cBhvr>
                                      <p:tavLst>
                                        <p:tav tm="0">
                                          <p:val>
                                            <p:strVal val="#ppt_x"/>
                                          </p:val>
                                        </p:tav>
                                        <p:tav tm="100000">
                                          <p:val>
                                            <p:strVal val="#ppt_x"/>
                                          </p:val>
                                        </p:tav>
                                      </p:tavLst>
                                    </p:anim>
                                    <p:anim calcmode="lin" valueType="num">
                                      <p:cBhvr additive="base">
                                        <p:cTn id="51" dur="250" fill="hold"/>
                                        <p:tgtEl>
                                          <p:spTgt spid="101"/>
                                        </p:tgtEl>
                                        <p:attrNameLst>
                                          <p:attrName>ppt_y</p:attrName>
                                        </p:attrNameLst>
                                      </p:cBhvr>
                                      <p:tavLst>
                                        <p:tav tm="0">
                                          <p:val>
                                            <p:strVal val="1+#ppt_h/2"/>
                                          </p:val>
                                        </p:tav>
                                        <p:tav tm="100000">
                                          <p:val>
                                            <p:strVal val="#ppt_y"/>
                                          </p:val>
                                        </p:tav>
                                      </p:tavLst>
                                    </p:anim>
                                  </p:childTnLst>
                                </p:cTn>
                              </p:par>
                            </p:childTnLst>
                          </p:cTn>
                        </p:par>
                        <p:par>
                          <p:cTn id="52" fill="hold">
                            <p:stCondLst>
                              <p:cond delay="5000"/>
                            </p:stCondLst>
                            <p:childTnLst>
                              <p:par>
                                <p:cTn id="53" presetID="2" presetClass="entr" presetSubtype="4" fill="hold" grpId="0" nodeType="afterEffect">
                                  <p:stCondLst>
                                    <p:cond delay="0"/>
                                  </p:stCondLst>
                                  <p:childTnLst>
                                    <p:set>
                                      <p:cBhvr>
                                        <p:cTn id="54" dur="1" fill="hold">
                                          <p:stCondLst>
                                            <p:cond delay="0"/>
                                          </p:stCondLst>
                                        </p:cTn>
                                        <p:tgtEl>
                                          <p:spTgt spid="72"/>
                                        </p:tgtEl>
                                        <p:attrNameLst>
                                          <p:attrName>style.visibility</p:attrName>
                                        </p:attrNameLst>
                                      </p:cBhvr>
                                      <p:to>
                                        <p:strVal val="visible"/>
                                      </p:to>
                                    </p:set>
                                    <p:anim calcmode="lin" valueType="num">
                                      <p:cBhvr additive="base">
                                        <p:cTn id="55" dur="250" fill="hold"/>
                                        <p:tgtEl>
                                          <p:spTgt spid="72"/>
                                        </p:tgtEl>
                                        <p:attrNameLst>
                                          <p:attrName>ppt_x</p:attrName>
                                        </p:attrNameLst>
                                      </p:cBhvr>
                                      <p:tavLst>
                                        <p:tav tm="0">
                                          <p:val>
                                            <p:strVal val="#ppt_x"/>
                                          </p:val>
                                        </p:tav>
                                        <p:tav tm="100000">
                                          <p:val>
                                            <p:strVal val="#ppt_x"/>
                                          </p:val>
                                        </p:tav>
                                      </p:tavLst>
                                    </p:anim>
                                    <p:anim calcmode="lin" valueType="num">
                                      <p:cBhvr additive="base">
                                        <p:cTn id="56" dur="250" fill="hold"/>
                                        <p:tgtEl>
                                          <p:spTgt spid="72"/>
                                        </p:tgtEl>
                                        <p:attrNameLst>
                                          <p:attrName>ppt_y</p:attrName>
                                        </p:attrNameLst>
                                      </p:cBhvr>
                                      <p:tavLst>
                                        <p:tav tm="0">
                                          <p:val>
                                            <p:strVal val="1+#ppt_h/2"/>
                                          </p:val>
                                        </p:tav>
                                        <p:tav tm="100000">
                                          <p:val>
                                            <p:strVal val="#ppt_y"/>
                                          </p:val>
                                        </p:tav>
                                      </p:tavLst>
                                    </p:anim>
                                  </p:childTnLst>
                                </p:cTn>
                              </p:par>
                            </p:childTnLst>
                          </p:cTn>
                        </p:par>
                        <p:par>
                          <p:cTn id="57" fill="hold">
                            <p:stCondLst>
                              <p:cond delay="5250"/>
                            </p:stCondLst>
                            <p:childTnLst>
                              <p:par>
                                <p:cTn id="58" presetID="37" presetClass="entr" presetSubtype="0" fill="hold" nodeType="afterEffect">
                                  <p:stCondLst>
                                    <p:cond delay="0"/>
                                  </p:stCondLst>
                                  <p:childTnLst>
                                    <p:set>
                                      <p:cBhvr>
                                        <p:cTn id="59" dur="1" fill="hold">
                                          <p:stCondLst>
                                            <p:cond delay="0"/>
                                          </p:stCondLst>
                                        </p:cTn>
                                        <p:tgtEl>
                                          <p:spTgt spid="2"/>
                                        </p:tgtEl>
                                        <p:attrNameLst>
                                          <p:attrName>style.visibility</p:attrName>
                                        </p:attrNameLst>
                                      </p:cBhvr>
                                      <p:to>
                                        <p:strVal val="visible"/>
                                      </p:to>
                                    </p:set>
                                    <p:animEffect transition="in" filter="fade">
                                      <p:cBhvr>
                                        <p:cTn id="60" dur="1000"/>
                                        <p:tgtEl>
                                          <p:spTgt spid="2"/>
                                        </p:tgtEl>
                                      </p:cBhvr>
                                    </p:animEffect>
                                    <p:anim calcmode="lin" valueType="num">
                                      <p:cBhvr>
                                        <p:cTn id="61" dur="1000" fill="hold"/>
                                        <p:tgtEl>
                                          <p:spTgt spid="2"/>
                                        </p:tgtEl>
                                        <p:attrNameLst>
                                          <p:attrName>ppt_x</p:attrName>
                                        </p:attrNameLst>
                                      </p:cBhvr>
                                      <p:tavLst>
                                        <p:tav tm="0">
                                          <p:val>
                                            <p:strVal val="#ppt_x"/>
                                          </p:val>
                                        </p:tav>
                                        <p:tav tm="100000">
                                          <p:val>
                                            <p:strVal val="#ppt_x"/>
                                          </p:val>
                                        </p:tav>
                                      </p:tavLst>
                                    </p:anim>
                                    <p:anim calcmode="lin" valueType="num">
                                      <p:cBhvr>
                                        <p:cTn id="62" dur="900" decel="100000" fill="hold"/>
                                        <p:tgtEl>
                                          <p:spTgt spid="2"/>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64" fill="hold">
                            <p:stCondLst>
                              <p:cond delay="6250"/>
                            </p:stCondLst>
                            <p:childTnLst>
                              <p:par>
                                <p:cTn id="65" presetID="22" presetClass="entr" presetSubtype="4"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wipe(down)">
                                      <p:cBhvr>
                                        <p:cTn id="67" dur="250"/>
                                        <p:tgtEl>
                                          <p:spTgt spid="40"/>
                                        </p:tgtEl>
                                      </p:cBhvr>
                                    </p:animEffect>
                                  </p:childTnLst>
                                </p:cTn>
                              </p:par>
                            </p:childTnLst>
                          </p:cTn>
                        </p:par>
                        <p:par>
                          <p:cTn id="68" fill="hold">
                            <p:stCondLst>
                              <p:cond delay="6500"/>
                            </p:stCondLst>
                            <p:childTnLst>
                              <p:par>
                                <p:cTn id="69" presetID="22" presetClass="entr" presetSubtype="4" fill="hold" grpId="0" nodeType="afterEffect">
                                  <p:stCondLst>
                                    <p:cond delay="0"/>
                                  </p:stCondLst>
                                  <p:childTnLst>
                                    <p:set>
                                      <p:cBhvr>
                                        <p:cTn id="70" dur="1" fill="hold">
                                          <p:stCondLst>
                                            <p:cond delay="0"/>
                                          </p:stCondLst>
                                        </p:cTn>
                                        <p:tgtEl>
                                          <p:spTgt spid="41"/>
                                        </p:tgtEl>
                                        <p:attrNameLst>
                                          <p:attrName>style.visibility</p:attrName>
                                        </p:attrNameLst>
                                      </p:cBhvr>
                                      <p:to>
                                        <p:strVal val="visible"/>
                                      </p:to>
                                    </p:set>
                                    <p:animEffect transition="in" filter="wipe(down)">
                                      <p:cBhvr>
                                        <p:cTn id="71" dur="500"/>
                                        <p:tgtEl>
                                          <p:spTgt spid="41"/>
                                        </p:tgtEl>
                                      </p:cBhvr>
                                    </p:animEffect>
                                  </p:childTnLst>
                                </p:cTn>
                              </p:par>
                            </p:childTnLst>
                          </p:cTn>
                        </p:par>
                        <p:par>
                          <p:cTn id="72" fill="hold">
                            <p:stCondLst>
                              <p:cond delay="7000"/>
                            </p:stCondLst>
                            <p:childTnLst>
                              <p:par>
                                <p:cTn id="73" presetID="22" presetClass="entr" presetSubtype="2" fill="hold" grpId="0" nodeType="afterEffect">
                                  <p:stCondLst>
                                    <p:cond delay="0"/>
                                  </p:stCondLst>
                                  <p:childTnLst>
                                    <p:set>
                                      <p:cBhvr>
                                        <p:cTn id="74" dur="1" fill="hold">
                                          <p:stCondLst>
                                            <p:cond delay="0"/>
                                          </p:stCondLst>
                                        </p:cTn>
                                        <p:tgtEl>
                                          <p:spTgt spid="99"/>
                                        </p:tgtEl>
                                        <p:attrNameLst>
                                          <p:attrName>style.visibility</p:attrName>
                                        </p:attrNameLst>
                                      </p:cBhvr>
                                      <p:to>
                                        <p:strVal val="visible"/>
                                      </p:to>
                                    </p:set>
                                    <p:animEffect transition="in" filter="wipe(right)">
                                      <p:cBhvr>
                                        <p:cTn id="75" dur="500"/>
                                        <p:tgtEl>
                                          <p:spTgt spid="99"/>
                                        </p:tgtEl>
                                      </p:cBhvr>
                                    </p:animEffect>
                                  </p:childTnLst>
                                </p:cTn>
                              </p:par>
                            </p:childTnLst>
                          </p:cTn>
                        </p:par>
                        <p:par>
                          <p:cTn id="76" fill="hold">
                            <p:stCondLst>
                              <p:cond delay="7500"/>
                            </p:stCondLst>
                            <p:childTnLst>
                              <p:par>
                                <p:cTn id="77" presetID="2" presetClass="entr" presetSubtype="4" fill="hold" grpId="0" nodeType="afterEffect">
                                  <p:stCondLst>
                                    <p:cond delay="0"/>
                                  </p:stCondLst>
                                  <p:childTnLst>
                                    <p:set>
                                      <p:cBhvr>
                                        <p:cTn id="78" dur="1" fill="hold">
                                          <p:stCondLst>
                                            <p:cond delay="0"/>
                                          </p:stCondLst>
                                        </p:cTn>
                                        <p:tgtEl>
                                          <p:spTgt spid="100"/>
                                        </p:tgtEl>
                                        <p:attrNameLst>
                                          <p:attrName>style.visibility</p:attrName>
                                        </p:attrNameLst>
                                      </p:cBhvr>
                                      <p:to>
                                        <p:strVal val="visible"/>
                                      </p:to>
                                    </p:set>
                                    <p:anim calcmode="lin" valueType="num">
                                      <p:cBhvr additive="base">
                                        <p:cTn id="79" dur="250" fill="hold"/>
                                        <p:tgtEl>
                                          <p:spTgt spid="100"/>
                                        </p:tgtEl>
                                        <p:attrNameLst>
                                          <p:attrName>ppt_x</p:attrName>
                                        </p:attrNameLst>
                                      </p:cBhvr>
                                      <p:tavLst>
                                        <p:tav tm="0">
                                          <p:val>
                                            <p:strVal val="#ppt_x"/>
                                          </p:val>
                                        </p:tav>
                                        <p:tav tm="100000">
                                          <p:val>
                                            <p:strVal val="#ppt_x"/>
                                          </p:val>
                                        </p:tav>
                                      </p:tavLst>
                                    </p:anim>
                                    <p:anim calcmode="lin" valueType="num">
                                      <p:cBhvr additive="base">
                                        <p:cTn id="80" dur="250" fill="hold"/>
                                        <p:tgtEl>
                                          <p:spTgt spid="100"/>
                                        </p:tgtEl>
                                        <p:attrNameLst>
                                          <p:attrName>ppt_y</p:attrName>
                                        </p:attrNameLst>
                                      </p:cBhvr>
                                      <p:tavLst>
                                        <p:tav tm="0">
                                          <p:val>
                                            <p:strVal val="1+#ppt_h/2"/>
                                          </p:val>
                                        </p:tav>
                                        <p:tav tm="100000">
                                          <p:val>
                                            <p:strVal val="#ppt_y"/>
                                          </p:val>
                                        </p:tav>
                                      </p:tavLst>
                                    </p:anim>
                                  </p:childTnLst>
                                </p:cTn>
                              </p:par>
                            </p:childTnLst>
                          </p:cTn>
                        </p:par>
                        <p:par>
                          <p:cTn id="81" fill="hold">
                            <p:stCondLst>
                              <p:cond delay="7750"/>
                            </p:stCondLst>
                            <p:childTnLst>
                              <p:par>
                                <p:cTn id="82" presetID="2" presetClass="entr" presetSubtype="4" fill="hold" grpId="0" nodeType="afterEffect">
                                  <p:stCondLst>
                                    <p:cond delay="0"/>
                                  </p:stCondLst>
                                  <p:childTnLst>
                                    <p:set>
                                      <p:cBhvr>
                                        <p:cTn id="83" dur="1" fill="hold">
                                          <p:stCondLst>
                                            <p:cond delay="0"/>
                                          </p:stCondLst>
                                        </p:cTn>
                                        <p:tgtEl>
                                          <p:spTgt spid="97"/>
                                        </p:tgtEl>
                                        <p:attrNameLst>
                                          <p:attrName>style.visibility</p:attrName>
                                        </p:attrNameLst>
                                      </p:cBhvr>
                                      <p:to>
                                        <p:strVal val="visible"/>
                                      </p:to>
                                    </p:set>
                                    <p:anim calcmode="lin" valueType="num">
                                      <p:cBhvr additive="base">
                                        <p:cTn id="84" dur="250" fill="hold"/>
                                        <p:tgtEl>
                                          <p:spTgt spid="97"/>
                                        </p:tgtEl>
                                        <p:attrNameLst>
                                          <p:attrName>ppt_x</p:attrName>
                                        </p:attrNameLst>
                                      </p:cBhvr>
                                      <p:tavLst>
                                        <p:tav tm="0">
                                          <p:val>
                                            <p:strVal val="#ppt_x"/>
                                          </p:val>
                                        </p:tav>
                                        <p:tav tm="100000">
                                          <p:val>
                                            <p:strVal val="#ppt_x"/>
                                          </p:val>
                                        </p:tav>
                                      </p:tavLst>
                                    </p:anim>
                                    <p:anim calcmode="lin" valueType="num">
                                      <p:cBhvr additive="base">
                                        <p:cTn id="85" dur="250" fill="hold"/>
                                        <p:tgtEl>
                                          <p:spTgt spid="97"/>
                                        </p:tgtEl>
                                        <p:attrNameLst>
                                          <p:attrName>ppt_y</p:attrName>
                                        </p:attrNameLst>
                                      </p:cBhvr>
                                      <p:tavLst>
                                        <p:tav tm="0">
                                          <p:val>
                                            <p:strVal val="1+#ppt_h/2"/>
                                          </p:val>
                                        </p:tav>
                                        <p:tav tm="100000">
                                          <p:val>
                                            <p:strVal val="#ppt_y"/>
                                          </p:val>
                                        </p:tav>
                                      </p:tavLst>
                                    </p:anim>
                                  </p:childTnLst>
                                </p:cTn>
                              </p:par>
                            </p:childTnLst>
                          </p:cTn>
                        </p:par>
                        <p:par>
                          <p:cTn id="86" fill="hold">
                            <p:stCondLst>
                              <p:cond delay="8000"/>
                            </p:stCondLst>
                            <p:childTnLst>
                              <p:par>
                                <p:cTn id="87" presetID="22" presetClass="entr" presetSubtype="8" fill="hold" nodeType="afterEffect">
                                  <p:stCondLst>
                                    <p:cond delay="0"/>
                                  </p:stCondLst>
                                  <p:childTnLst>
                                    <p:set>
                                      <p:cBhvr>
                                        <p:cTn id="88" dur="1" fill="hold">
                                          <p:stCondLst>
                                            <p:cond delay="0"/>
                                          </p:stCondLst>
                                        </p:cTn>
                                        <p:tgtEl>
                                          <p:spTgt spid="75"/>
                                        </p:tgtEl>
                                        <p:attrNameLst>
                                          <p:attrName>style.visibility</p:attrName>
                                        </p:attrNameLst>
                                      </p:cBhvr>
                                      <p:to>
                                        <p:strVal val="visible"/>
                                      </p:to>
                                    </p:set>
                                    <p:animEffect transition="in" filter="wipe(left)">
                                      <p:cBhvr>
                                        <p:cTn id="89" dur="500"/>
                                        <p:tgtEl>
                                          <p:spTgt spid="7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9" grpId="0" animBg="1"/>
      <p:bldP spid="40" grpId="0" animBg="1"/>
      <p:bldP spid="41" grpId="0" animBg="1"/>
      <p:bldP spid="51" grpId="0" animBg="1"/>
      <p:bldP spid="52" grpId="0" animBg="1"/>
      <p:bldP spid="61" grpId="0" animBg="1"/>
      <p:bldP spid="74" grpId="0" animBg="1"/>
      <p:bldP spid="72" grpId="0"/>
      <p:bldP spid="99" grpId="0" animBg="1"/>
      <p:bldP spid="97" grpId="0"/>
      <p:bldP spid="100" grpId="0" animBg="1"/>
      <p:bldP spid="101"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6" name="Oval 45"/>
          <p:cNvSpPr>
            <a:spLocks noChangeAspect="1"/>
          </p:cNvSpPr>
          <p:nvPr/>
        </p:nvSpPr>
        <p:spPr>
          <a:xfrm>
            <a:off x="1038750" y="1780939"/>
            <a:ext cx="2743200" cy="2743200"/>
          </a:xfrm>
          <a:prstGeom prst="ellipse">
            <a:avLst/>
          </a:pr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135"/>
          <p:cNvSpPr>
            <a:spLocks noEditPoints="1"/>
          </p:cNvSpPr>
          <p:nvPr/>
        </p:nvSpPr>
        <p:spPr bwMode="auto">
          <a:xfrm>
            <a:off x="2087074" y="2111055"/>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48" name="Group 47"/>
          <p:cNvGrpSpPr/>
          <p:nvPr/>
        </p:nvGrpSpPr>
        <p:grpSpPr>
          <a:xfrm>
            <a:off x="1436320" y="2877961"/>
            <a:ext cx="1828800" cy="1323439"/>
            <a:chOff x="1619804" y="2992914"/>
            <a:chExt cx="1828800" cy="1323439"/>
          </a:xfrm>
        </p:grpSpPr>
        <p:sp>
          <p:nvSpPr>
            <p:cNvPr id="50" name="TextBox 4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51" name="TextBox 5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53" name="Oval 52"/>
          <p:cNvSpPr>
            <a:spLocks noChangeAspect="1"/>
          </p:cNvSpPr>
          <p:nvPr/>
        </p:nvSpPr>
        <p:spPr>
          <a:xfrm>
            <a:off x="3520948" y="3434431"/>
            <a:ext cx="2743200" cy="2743200"/>
          </a:xfrm>
          <a:prstGeom prst="ellipse">
            <a:avLst/>
          </a:pr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918518" y="4531453"/>
            <a:ext cx="1828800" cy="1323439"/>
            <a:chOff x="1619804" y="2992914"/>
            <a:chExt cx="1828800" cy="1323439"/>
          </a:xfrm>
        </p:grpSpPr>
        <p:sp>
          <p:nvSpPr>
            <p:cNvPr id="60" name="TextBox 5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62" name="TextBox 61"/>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67" name="Oval 66"/>
          <p:cNvSpPr>
            <a:spLocks noChangeAspect="1"/>
          </p:cNvSpPr>
          <p:nvPr/>
        </p:nvSpPr>
        <p:spPr>
          <a:xfrm>
            <a:off x="5962428" y="1779191"/>
            <a:ext cx="2743200" cy="2743200"/>
          </a:xfrm>
          <a:prstGeom prst="ellipse">
            <a:avLst/>
          </a:pr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9" name="Group 68"/>
          <p:cNvGrpSpPr/>
          <p:nvPr/>
        </p:nvGrpSpPr>
        <p:grpSpPr>
          <a:xfrm>
            <a:off x="6359998" y="2876213"/>
            <a:ext cx="1828800" cy="1323439"/>
            <a:chOff x="1619804" y="2992914"/>
            <a:chExt cx="1828800" cy="1323439"/>
          </a:xfrm>
        </p:grpSpPr>
        <p:sp>
          <p:nvSpPr>
            <p:cNvPr id="70" name="TextBox 6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71" name="TextBox 7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sp>
        <p:nvSpPr>
          <p:cNvPr id="74" name="Oval 73"/>
          <p:cNvSpPr>
            <a:spLocks noChangeAspect="1"/>
          </p:cNvSpPr>
          <p:nvPr/>
        </p:nvSpPr>
        <p:spPr>
          <a:xfrm>
            <a:off x="8429658" y="3421064"/>
            <a:ext cx="2743200" cy="2743200"/>
          </a:xfrm>
          <a:prstGeom prst="ellipse">
            <a:avLst/>
          </a:pr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8827228" y="4518086"/>
            <a:ext cx="1828800" cy="1323439"/>
            <a:chOff x="1619804" y="2992914"/>
            <a:chExt cx="1828800" cy="1323439"/>
          </a:xfrm>
        </p:grpSpPr>
        <p:sp>
          <p:nvSpPr>
            <p:cNvPr id="80" name="TextBox 79"/>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81" name="TextBox 80"/>
            <p:cNvSpPr txBox="1"/>
            <p:nvPr/>
          </p:nvSpPr>
          <p:spPr>
            <a:xfrm>
              <a:off x="1656568" y="3362246"/>
              <a:ext cx="1790941" cy="95410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a:t>
              </a:r>
            </a:p>
          </p:txBody>
        </p:sp>
      </p:grpSp>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grpSp>
        <p:nvGrpSpPr>
          <p:cNvPr id="40" name="Group 39"/>
          <p:cNvGrpSpPr/>
          <p:nvPr/>
        </p:nvGrpSpPr>
        <p:grpSpPr>
          <a:xfrm>
            <a:off x="7122398" y="2111055"/>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4593576" y="3794943"/>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607276" y="3746057"/>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8613053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 calcmode="lin" valueType="num">
                                      <p:cBhvr>
                                        <p:cTn id="11" dur="500" fill="hold"/>
                                        <p:tgtEl>
                                          <p:spTgt spid="46"/>
                                        </p:tgtEl>
                                        <p:attrNameLst>
                                          <p:attrName>ppt_w</p:attrName>
                                        </p:attrNameLst>
                                      </p:cBhvr>
                                      <p:tavLst>
                                        <p:tav tm="0">
                                          <p:val>
                                            <p:fltVal val="0"/>
                                          </p:val>
                                        </p:tav>
                                        <p:tav tm="100000">
                                          <p:val>
                                            <p:strVal val="#ppt_w"/>
                                          </p:val>
                                        </p:tav>
                                      </p:tavLst>
                                    </p:anim>
                                    <p:anim calcmode="lin" valueType="num">
                                      <p:cBhvr>
                                        <p:cTn id="12" dur="500" fill="hold"/>
                                        <p:tgtEl>
                                          <p:spTgt spid="46"/>
                                        </p:tgtEl>
                                        <p:attrNameLst>
                                          <p:attrName>ppt_h</p:attrName>
                                        </p:attrNameLst>
                                      </p:cBhvr>
                                      <p:tavLst>
                                        <p:tav tm="0">
                                          <p:val>
                                            <p:fltVal val="0"/>
                                          </p:val>
                                        </p:tav>
                                        <p:tav tm="100000">
                                          <p:val>
                                            <p:strVal val="#ppt_h"/>
                                          </p:val>
                                        </p:tav>
                                      </p:tavLst>
                                    </p:anim>
                                    <p:animEffect transition="in" filter="fade">
                                      <p:cBhvr>
                                        <p:cTn id="13" dur="500"/>
                                        <p:tgtEl>
                                          <p:spTgt spid="46"/>
                                        </p:tgtEl>
                                      </p:cBhvr>
                                    </p:animEffect>
                                    <p:anim calcmode="lin" valueType="num">
                                      <p:cBhvr>
                                        <p:cTn id="14" dur="500" fill="hold"/>
                                        <p:tgtEl>
                                          <p:spTgt spid="46"/>
                                        </p:tgtEl>
                                        <p:attrNameLst>
                                          <p:attrName>ppt_x</p:attrName>
                                        </p:attrNameLst>
                                      </p:cBhvr>
                                      <p:tavLst>
                                        <p:tav tm="0">
                                          <p:val>
                                            <p:fltVal val="0.5"/>
                                          </p:val>
                                        </p:tav>
                                        <p:tav tm="100000">
                                          <p:val>
                                            <p:strVal val="#ppt_x"/>
                                          </p:val>
                                        </p:tav>
                                      </p:tavLst>
                                    </p:anim>
                                    <p:anim calcmode="lin" valueType="num">
                                      <p:cBhvr>
                                        <p:cTn id="15" dur="500" fill="hold"/>
                                        <p:tgtEl>
                                          <p:spTgt spid="46"/>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47"/>
                                        </p:tgtEl>
                                        <p:attrNameLst>
                                          <p:attrName>style.visibility</p:attrName>
                                        </p:attrNameLst>
                                      </p:cBhvr>
                                      <p:to>
                                        <p:strVal val="visible"/>
                                      </p:to>
                                    </p:set>
                                    <p:anim calcmode="lin" valueType="num">
                                      <p:cBhvr>
                                        <p:cTn id="19" dur="500" fill="hold"/>
                                        <p:tgtEl>
                                          <p:spTgt spid="47"/>
                                        </p:tgtEl>
                                        <p:attrNameLst>
                                          <p:attrName>ppt_w</p:attrName>
                                        </p:attrNameLst>
                                      </p:cBhvr>
                                      <p:tavLst>
                                        <p:tav tm="0">
                                          <p:val>
                                            <p:fltVal val="0"/>
                                          </p:val>
                                        </p:tav>
                                        <p:tav tm="100000">
                                          <p:val>
                                            <p:strVal val="#ppt_w"/>
                                          </p:val>
                                        </p:tav>
                                      </p:tavLst>
                                    </p:anim>
                                    <p:anim calcmode="lin" valueType="num">
                                      <p:cBhvr>
                                        <p:cTn id="20" dur="500" fill="hold"/>
                                        <p:tgtEl>
                                          <p:spTgt spid="47"/>
                                        </p:tgtEl>
                                        <p:attrNameLst>
                                          <p:attrName>ppt_h</p:attrName>
                                        </p:attrNameLst>
                                      </p:cBhvr>
                                      <p:tavLst>
                                        <p:tav tm="0">
                                          <p:val>
                                            <p:fltVal val="0"/>
                                          </p:val>
                                        </p:tav>
                                        <p:tav tm="100000">
                                          <p:val>
                                            <p:strVal val="#ppt_h"/>
                                          </p:val>
                                        </p:tav>
                                      </p:tavLst>
                                    </p:anim>
                                    <p:animEffect transition="in" filter="fade">
                                      <p:cBhvr>
                                        <p:cTn id="21" dur="500"/>
                                        <p:tgtEl>
                                          <p:spTgt spid="47"/>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48"/>
                                        </p:tgtEl>
                                        <p:attrNameLst>
                                          <p:attrName>style.visibility</p:attrName>
                                        </p:attrNameLst>
                                      </p:cBhvr>
                                      <p:to>
                                        <p:strVal val="visible"/>
                                      </p:to>
                                    </p:set>
                                    <p:animEffect transition="in" filter="wipe(up)">
                                      <p:cBhvr>
                                        <p:cTn id="25" dur="750"/>
                                        <p:tgtEl>
                                          <p:spTgt spid="48"/>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53"/>
                                        </p:tgtEl>
                                        <p:attrNameLst>
                                          <p:attrName>style.visibility</p:attrName>
                                        </p:attrNameLst>
                                      </p:cBhvr>
                                      <p:to>
                                        <p:strVal val="visible"/>
                                      </p:to>
                                    </p:set>
                                    <p:anim calcmode="lin" valueType="num">
                                      <p:cBhvr>
                                        <p:cTn id="29" dur="500" fill="hold"/>
                                        <p:tgtEl>
                                          <p:spTgt spid="53"/>
                                        </p:tgtEl>
                                        <p:attrNameLst>
                                          <p:attrName>ppt_w</p:attrName>
                                        </p:attrNameLst>
                                      </p:cBhvr>
                                      <p:tavLst>
                                        <p:tav tm="0">
                                          <p:val>
                                            <p:fltVal val="0"/>
                                          </p:val>
                                        </p:tav>
                                        <p:tav tm="100000">
                                          <p:val>
                                            <p:strVal val="#ppt_w"/>
                                          </p:val>
                                        </p:tav>
                                      </p:tavLst>
                                    </p:anim>
                                    <p:anim calcmode="lin" valueType="num">
                                      <p:cBhvr>
                                        <p:cTn id="30" dur="500" fill="hold"/>
                                        <p:tgtEl>
                                          <p:spTgt spid="53"/>
                                        </p:tgtEl>
                                        <p:attrNameLst>
                                          <p:attrName>ppt_h</p:attrName>
                                        </p:attrNameLst>
                                      </p:cBhvr>
                                      <p:tavLst>
                                        <p:tav tm="0">
                                          <p:val>
                                            <p:fltVal val="0"/>
                                          </p:val>
                                        </p:tav>
                                        <p:tav tm="100000">
                                          <p:val>
                                            <p:strVal val="#ppt_h"/>
                                          </p:val>
                                        </p:tav>
                                      </p:tavLst>
                                    </p:anim>
                                    <p:animEffect transition="in" filter="fade">
                                      <p:cBhvr>
                                        <p:cTn id="31" dur="500"/>
                                        <p:tgtEl>
                                          <p:spTgt spid="53"/>
                                        </p:tgtEl>
                                      </p:cBhvr>
                                    </p:animEffect>
                                    <p:anim calcmode="lin" valueType="num">
                                      <p:cBhvr>
                                        <p:cTn id="32" dur="500" fill="hold"/>
                                        <p:tgtEl>
                                          <p:spTgt spid="53"/>
                                        </p:tgtEl>
                                        <p:attrNameLst>
                                          <p:attrName>ppt_x</p:attrName>
                                        </p:attrNameLst>
                                      </p:cBhvr>
                                      <p:tavLst>
                                        <p:tav tm="0">
                                          <p:val>
                                            <p:fltVal val="0.5"/>
                                          </p:val>
                                        </p:tav>
                                        <p:tav tm="100000">
                                          <p:val>
                                            <p:strVal val="#ppt_x"/>
                                          </p:val>
                                        </p:tav>
                                      </p:tavLst>
                                    </p:anim>
                                    <p:anim calcmode="lin" valueType="num">
                                      <p:cBhvr>
                                        <p:cTn id="33" dur="500" fill="hold"/>
                                        <p:tgtEl>
                                          <p:spTgt spid="53"/>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11"/>
                                        </p:tgtEl>
                                        <p:attrNameLst>
                                          <p:attrName>style.visibility</p:attrName>
                                        </p:attrNameLst>
                                      </p:cBhvr>
                                      <p:to>
                                        <p:strVal val="visible"/>
                                      </p:to>
                                    </p:set>
                                    <p:anim calcmode="lin" valueType="num">
                                      <p:cBhvr>
                                        <p:cTn id="37" dur="500" fill="hold"/>
                                        <p:tgtEl>
                                          <p:spTgt spid="11"/>
                                        </p:tgtEl>
                                        <p:attrNameLst>
                                          <p:attrName>ppt_w</p:attrName>
                                        </p:attrNameLst>
                                      </p:cBhvr>
                                      <p:tavLst>
                                        <p:tav tm="0">
                                          <p:val>
                                            <p:fltVal val="0"/>
                                          </p:val>
                                        </p:tav>
                                        <p:tav tm="100000">
                                          <p:val>
                                            <p:strVal val="#ppt_w"/>
                                          </p:val>
                                        </p:tav>
                                      </p:tavLst>
                                    </p:anim>
                                    <p:anim calcmode="lin" valueType="num">
                                      <p:cBhvr>
                                        <p:cTn id="38" dur="500" fill="hold"/>
                                        <p:tgtEl>
                                          <p:spTgt spid="11"/>
                                        </p:tgtEl>
                                        <p:attrNameLst>
                                          <p:attrName>ppt_h</p:attrName>
                                        </p:attrNameLst>
                                      </p:cBhvr>
                                      <p:tavLst>
                                        <p:tav tm="0">
                                          <p:val>
                                            <p:fltVal val="0"/>
                                          </p:val>
                                        </p:tav>
                                        <p:tav tm="100000">
                                          <p:val>
                                            <p:strVal val="#ppt_h"/>
                                          </p:val>
                                        </p:tav>
                                      </p:tavLst>
                                    </p:anim>
                                    <p:animEffect transition="in" filter="fade">
                                      <p:cBhvr>
                                        <p:cTn id="39" dur="500"/>
                                        <p:tgtEl>
                                          <p:spTgt spid="11"/>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up)">
                                      <p:cBhvr>
                                        <p:cTn id="43" dur="750"/>
                                        <p:tgtEl>
                                          <p:spTgt spid="56"/>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67"/>
                                        </p:tgtEl>
                                        <p:attrNameLst>
                                          <p:attrName>style.visibility</p:attrName>
                                        </p:attrNameLst>
                                      </p:cBhvr>
                                      <p:to>
                                        <p:strVal val="visible"/>
                                      </p:to>
                                    </p:set>
                                    <p:anim calcmode="lin" valueType="num">
                                      <p:cBhvr>
                                        <p:cTn id="47" dur="500" fill="hold"/>
                                        <p:tgtEl>
                                          <p:spTgt spid="67"/>
                                        </p:tgtEl>
                                        <p:attrNameLst>
                                          <p:attrName>ppt_w</p:attrName>
                                        </p:attrNameLst>
                                      </p:cBhvr>
                                      <p:tavLst>
                                        <p:tav tm="0">
                                          <p:val>
                                            <p:fltVal val="0"/>
                                          </p:val>
                                        </p:tav>
                                        <p:tav tm="100000">
                                          <p:val>
                                            <p:strVal val="#ppt_w"/>
                                          </p:val>
                                        </p:tav>
                                      </p:tavLst>
                                    </p:anim>
                                    <p:anim calcmode="lin" valueType="num">
                                      <p:cBhvr>
                                        <p:cTn id="48" dur="500" fill="hold"/>
                                        <p:tgtEl>
                                          <p:spTgt spid="67"/>
                                        </p:tgtEl>
                                        <p:attrNameLst>
                                          <p:attrName>ppt_h</p:attrName>
                                        </p:attrNameLst>
                                      </p:cBhvr>
                                      <p:tavLst>
                                        <p:tav tm="0">
                                          <p:val>
                                            <p:fltVal val="0"/>
                                          </p:val>
                                        </p:tav>
                                        <p:tav tm="100000">
                                          <p:val>
                                            <p:strVal val="#ppt_h"/>
                                          </p:val>
                                        </p:tav>
                                      </p:tavLst>
                                    </p:anim>
                                    <p:animEffect transition="in" filter="fade">
                                      <p:cBhvr>
                                        <p:cTn id="49" dur="500"/>
                                        <p:tgtEl>
                                          <p:spTgt spid="67"/>
                                        </p:tgtEl>
                                      </p:cBhvr>
                                    </p:animEffect>
                                    <p:anim calcmode="lin" valueType="num">
                                      <p:cBhvr>
                                        <p:cTn id="50" dur="500" fill="hold"/>
                                        <p:tgtEl>
                                          <p:spTgt spid="67"/>
                                        </p:tgtEl>
                                        <p:attrNameLst>
                                          <p:attrName>ppt_x</p:attrName>
                                        </p:attrNameLst>
                                      </p:cBhvr>
                                      <p:tavLst>
                                        <p:tav tm="0">
                                          <p:val>
                                            <p:fltVal val="0.5"/>
                                          </p:val>
                                        </p:tav>
                                        <p:tav tm="100000">
                                          <p:val>
                                            <p:strVal val="#ppt_x"/>
                                          </p:val>
                                        </p:tav>
                                      </p:tavLst>
                                    </p:anim>
                                    <p:anim calcmode="lin" valueType="num">
                                      <p:cBhvr>
                                        <p:cTn id="51" dur="500" fill="hold"/>
                                        <p:tgtEl>
                                          <p:spTgt spid="67"/>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40"/>
                                        </p:tgtEl>
                                        <p:attrNameLst>
                                          <p:attrName>style.visibility</p:attrName>
                                        </p:attrNameLst>
                                      </p:cBhvr>
                                      <p:to>
                                        <p:strVal val="visible"/>
                                      </p:to>
                                    </p:set>
                                    <p:anim calcmode="lin" valueType="num">
                                      <p:cBhvr>
                                        <p:cTn id="55" dur="500" fill="hold"/>
                                        <p:tgtEl>
                                          <p:spTgt spid="40"/>
                                        </p:tgtEl>
                                        <p:attrNameLst>
                                          <p:attrName>ppt_w</p:attrName>
                                        </p:attrNameLst>
                                      </p:cBhvr>
                                      <p:tavLst>
                                        <p:tav tm="0">
                                          <p:val>
                                            <p:fltVal val="0"/>
                                          </p:val>
                                        </p:tav>
                                        <p:tav tm="100000">
                                          <p:val>
                                            <p:strVal val="#ppt_w"/>
                                          </p:val>
                                        </p:tav>
                                      </p:tavLst>
                                    </p:anim>
                                    <p:anim calcmode="lin" valueType="num">
                                      <p:cBhvr>
                                        <p:cTn id="56" dur="500" fill="hold"/>
                                        <p:tgtEl>
                                          <p:spTgt spid="40"/>
                                        </p:tgtEl>
                                        <p:attrNameLst>
                                          <p:attrName>ppt_h</p:attrName>
                                        </p:attrNameLst>
                                      </p:cBhvr>
                                      <p:tavLst>
                                        <p:tav tm="0">
                                          <p:val>
                                            <p:fltVal val="0"/>
                                          </p:val>
                                        </p:tav>
                                        <p:tav tm="100000">
                                          <p:val>
                                            <p:strVal val="#ppt_h"/>
                                          </p:val>
                                        </p:tav>
                                      </p:tavLst>
                                    </p:anim>
                                    <p:animEffect transition="in" filter="fade">
                                      <p:cBhvr>
                                        <p:cTn id="57" dur="500"/>
                                        <p:tgtEl>
                                          <p:spTgt spid="40"/>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69"/>
                                        </p:tgtEl>
                                        <p:attrNameLst>
                                          <p:attrName>style.visibility</p:attrName>
                                        </p:attrNameLst>
                                      </p:cBhvr>
                                      <p:to>
                                        <p:strVal val="visible"/>
                                      </p:to>
                                    </p:set>
                                    <p:animEffect transition="in" filter="wipe(up)">
                                      <p:cBhvr>
                                        <p:cTn id="61" dur="750"/>
                                        <p:tgtEl>
                                          <p:spTgt spid="69"/>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anim calcmode="lin" valueType="num">
                                      <p:cBhvr>
                                        <p:cTn id="68" dur="500" fill="hold"/>
                                        <p:tgtEl>
                                          <p:spTgt spid="74"/>
                                        </p:tgtEl>
                                        <p:attrNameLst>
                                          <p:attrName>ppt_x</p:attrName>
                                        </p:attrNameLst>
                                      </p:cBhvr>
                                      <p:tavLst>
                                        <p:tav tm="0">
                                          <p:val>
                                            <p:fltVal val="0.5"/>
                                          </p:val>
                                        </p:tav>
                                        <p:tav tm="100000">
                                          <p:val>
                                            <p:strVal val="#ppt_x"/>
                                          </p:val>
                                        </p:tav>
                                      </p:tavLst>
                                    </p:anim>
                                    <p:anim calcmode="lin" valueType="num">
                                      <p:cBhvr>
                                        <p:cTn id="69" dur="500" fill="hold"/>
                                        <p:tgtEl>
                                          <p:spTgt spid="74"/>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79"/>
                                        </p:tgtEl>
                                        <p:attrNameLst>
                                          <p:attrName>style.visibility</p:attrName>
                                        </p:attrNameLst>
                                      </p:cBhvr>
                                      <p:to>
                                        <p:strVal val="visible"/>
                                      </p:to>
                                    </p:set>
                                    <p:animEffect transition="in" filter="wipe(up)">
                                      <p:cBhvr>
                                        <p:cTn id="79" dur="75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53" grpId="0" animBg="1"/>
      <p:bldP spid="67" grpId="0" animBg="1"/>
      <p:bldP spid="74" grpId="0" animBg="1"/>
    </p:bld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chemeClr val="bg1">
                      <a:lumMod val="85000"/>
                    </a:schemeClr>
                  </a:solidFill>
                  <a:latin typeface="Candara" panose="020E0502030303020204" pitchFamily="34" charset="0"/>
                </a:rPr>
                <a:t>Your Subtitle</a:t>
              </a:r>
            </a:p>
          </p:txBody>
        </p:sp>
      </p:grpSp>
      <p:sp>
        <p:nvSpPr>
          <p:cNvPr id="9" name="Freeform 8"/>
          <p:cNvSpPr/>
          <p:nvPr/>
        </p:nvSpPr>
        <p:spPr>
          <a:xfrm>
            <a:off x="1523999"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F7467"/>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Freeform 135"/>
          <p:cNvSpPr>
            <a:spLocks noEditPoints="1"/>
          </p:cNvSpPr>
          <p:nvPr/>
        </p:nvSpPr>
        <p:spPr bwMode="auto">
          <a:xfrm>
            <a:off x="2259419" y="2371331"/>
            <a:ext cx="527292" cy="493919"/>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TextBox 24"/>
          <p:cNvSpPr txBox="1"/>
          <p:nvPr/>
        </p:nvSpPr>
        <p:spPr>
          <a:xfrm>
            <a:off x="1523999" y="5403710"/>
            <a:ext cx="9189157" cy="738664"/>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a:t>
            </a:r>
            <a:endParaRPr lang="en-US" dirty="0">
              <a:solidFill>
                <a:schemeClr val="bg1">
                  <a:lumMod val="85000"/>
                </a:schemeClr>
              </a:solidFill>
              <a:latin typeface="Candara" panose="020E0502030303020204" pitchFamily="34" charset="0"/>
            </a:endParaRPr>
          </a:p>
        </p:txBody>
      </p:sp>
      <p:grpSp>
        <p:nvGrpSpPr>
          <p:cNvPr id="2" name="Group 1"/>
          <p:cNvGrpSpPr/>
          <p:nvPr/>
        </p:nvGrpSpPr>
        <p:grpSpPr>
          <a:xfrm>
            <a:off x="1619804" y="2992914"/>
            <a:ext cx="1865564" cy="1969770"/>
            <a:chOff x="1619804" y="2992914"/>
            <a:chExt cx="1865564" cy="1969770"/>
          </a:xfrm>
        </p:grpSpPr>
        <p:sp>
          <p:nvSpPr>
            <p:cNvPr id="26" name="TextBox 25"/>
            <p:cNvSpPr txBox="1"/>
            <p:nvPr/>
          </p:nvSpPr>
          <p:spPr>
            <a:xfrm>
              <a:off x="1619804"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27" name="TextBox 26"/>
            <p:cNvSpPr txBox="1"/>
            <p:nvPr/>
          </p:nvSpPr>
          <p:spPr>
            <a:xfrm>
              <a:off x="1656568"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28" name="Freeform 27"/>
          <p:cNvSpPr/>
          <p:nvPr/>
        </p:nvSpPr>
        <p:spPr>
          <a:xfrm>
            <a:off x="3900310"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4CC8EC"/>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 name="Group 2"/>
          <p:cNvGrpSpPr/>
          <p:nvPr/>
        </p:nvGrpSpPr>
        <p:grpSpPr>
          <a:xfrm>
            <a:off x="3996115" y="2992914"/>
            <a:ext cx="1865564" cy="1969770"/>
            <a:chOff x="3996115" y="2992914"/>
            <a:chExt cx="1865564" cy="1969770"/>
          </a:xfrm>
        </p:grpSpPr>
        <p:sp>
          <p:nvSpPr>
            <p:cNvPr id="30" name="TextBox 29"/>
            <p:cNvSpPr txBox="1"/>
            <p:nvPr/>
          </p:nvSpPr>
          <p:spPr>
            <a:xfrm>
              <a:off x="3996115"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1" name="TextBox 30"/>
            <p:cNvSpPr txBox="1"/>
            <p:nvPr/>
          </p:nvSpPr>
          <p:spPr>
            <a:xfrm>
              <a:off x="4032879"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2" name="Freeform 31"/>
          <p:cNvSpPr/>
          <p:nvPr/>
        </p:nvSpPr>
        <p:spPr>
          <a:xfrm>
            <a:off x="6276621"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F4C95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p:cNvGrpSpPr/>
          <p:nvPr/>
        </p:nvGrpSpPr>
        <p:grpSpPr>
          <a:xfrm>
            <a:off x="6372426" y="2992914"/>
            <a:ext cx="1865564" cy="1969770"/>
            <a:chOff x="6372426" y="2992914"/>
            <a:chExt cx="1865564" cy="1969770"/>
          </a:xfrm>
        </p:grpSpPr>
        <p:sp>
          <p:nvSpPr>
            <p:cNvPr id="34" name="TextBox 33"/>
            <p:cNvSpPr txBox="1"/>
            <p:nvPr/>
          </p:nvSpPr>
          <p:spPr>
            <a:xfrm>
              <a:off x="6372426"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5" name="TextBox 34"/>
            <p:cNvSpPr txBox="1"/>
            <p:nvPr/>
          </p:nvSpPr>
          <p:spPr>
            <a:xfrm>
              <a:off x="6409190"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sp>
        <p:nvSpPr>
          <p:cNvPr id="36" name="Freeform 35"/>
          <p:cNvSpPr/>
          <p:nvPr/>
        </p:nvSpPr>
        <p:spPr>
          <a:xfrm>
            <a:off x="8652932" y="2190043"/>
            <a:ext cx="1998133" cy="2878667"/>
          </a:xfrm>
          <a:custGeom>
            <a:avLst/>
            <a:gdLst>
              <a:gd name="connsiteX0" fmla="*/ 32180 w 2562578"/>
              <a:gd name="connsiteY0" fmla="*/ 0 h 2919343"/>
              <a:gd name="connsiteX1" fmla="*/ 2530398 w 2562578"/>
              <a:gd name="connsiteY1" fmla="*/ 0 h 2919343"/>
              <a:gd name="connsiteX2" fmla="*/ 2562578 w 2562578"/>
              <a:gd name="connsiteY2" fmla="*/ 32180 h 2919343"/>
              <a:gd name="connsiteX3" fmla="*/ 2562578 w 2562578"/>
              <a:gd name="connsiteY3" fmla="*/ 77858 h 2919343"/>
              <a:gd name="connsiteX4" fmla="*/ 2562578 w 2562578"/>
              <a:gd name="connsiteY4" fmla="*/ 160896 h 2919343"/>
              <a:gd name="connsiteX5" fmla="*/ 2562578 w 2562578"/>
              <a:gd name="connsiteY5" fmla="*/ 2758447 h 2919343"/>
              <a:gd name="connsiteX6" fmla="*/ 2562578 w 2562578"/>
              <a:gd name="connsiteY6" fmla="*/ 2823387 h 2919343"/>
              <a:gd name="connsiteX7" fmla="*/ 2562578 w 2562578"/>
              <a:gd name="connsiteY7" fmla="*/ 2887163 h 2919343"/>
              <a:gd name="connsiteX8" fmla="*/ 2530398 w 2562578"/>
              <a:gd name="connsiteY8" fmla="*/ 2919343 h 2919343"/>
              <a:gd name="connsiteX9" fmla="*/ 32180 w 2562578"/>
              <a:gd name="connsiteY9" fmla="*/ 2919343 h 2919343"/>
              <a:gd name="connsiteX10" fmla="*/ 0 w 2562578"/>
              <a:gd name="connsiteY10" fmla="*/ 2887163 h 2919343"/>
              <a:gd name="connsiteX11" fmla="*/ 0 w 2562578"/>
              <a:gd name="connsiteY11" fmla="*/ 2758447 h 2919343"/>
              <a:gd name="connsiteX12" fmla="*/ 0 w 2562578"/>
              <a:gd name="connsiteY12" fmla="*/ 2758447 h 2919343"/>
              <a:gd name="connsiteX13" fmla="*/ 0 w 2562578"/>
              <a:gd name="connsiteY13" fmla="*/ 160896 h 2919343"/>
              <a:gd name="connsiteX14" fmla="*/ 0 w 2562578"/>
              <a:gd name="connsiteY14" fmla="*/ 77858 h 2919343"/>
              <a:gd name="connsiteX15" fmla="*/ 0 w 2562578"/>
              <a:gd name="connsiteY15" fmla="*/ 32180 h 2919343"/>
              <a:gd name="connsiteX16" fmla="*/ 32180 w 2562578"/>
              <a:gd name="connsiteY16" fmla="*/ 0 h 291934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62578" h="2919343">
                <a:moveTo>
                  <a:pt x="32180" y="0"/>
                </a:moveTo>
                <a:lnTo>
                  <a:pt x="2530398" y="0"/>
                </a:lnTo>
                <a:cubicBezTo>
                  <a:pt x="2548171" y="0"/>
                  <a:pt x="2562578" y="14407"/>
                  <a:pt x="2562578" y="32180"/>
                </a:cubicBezTo>
                <a:lnTo>
                  <a:pt x="2562578" y="77858"/>
                </a:lnTo>
                <a:lnTo>
                  <a:pt x="2562578" y="160896"/>
                </a:lnTo>
                <a:lnTo>
                  <a:pt x="2562578" y="2758447"/>
                </a:lnTo>
                <a:lnTo>
                  <a:pt x="2562578" y="2823387"/>
                </a:lnTo>
                <a:lnTo>
                  <a:pt x="2562578" y="2887163"/>
                </a:lnTo>
                <a:cubicBezTo>
                  <a:pt x="2562578" y="2904936"/>
                  <a:pt x="2548171" y="2919343"/>
                  <a:pt x="2530398" y="2919343"/>
                </a:cubicBezTo>
                <a:lnTo>
                  <a:pt x="32180" y="2919343"/>
                </a:lnTo>
                <a:cubicBezTo>
                  <a:pt x="14407" y="2919343"/>
                  <a:pt x="0" y="2904936"/>
                  <a:pt x="0" y="2887163"/>
                </a:cubicBezTo>
                <a:lnTo>
                  <a:pt x="0" y="2758447"/>
                </a:lnTo>
                <a:lnTo>
                  <a:pt x="0" y="2758447"/>
                </a:lnTo>
                <a:lnTo>
                  <a:pt x="0" y="160896"/>
                </a:lnTo>
                <a:lnTo>
                  <a:pt x="0" y="77858"/>
                </a:lnTo>
                <a:lnTo>
                  <a:pt x="0" y="32180"/>
                </a:lnTo>
                <a:cubicBezTo>
                  <a:pt x="0" y="14407"/>
                  <a:pt x="14407" y="0"/>
                  <a:pt x="32180" y="0"/>
                </a:cubicBezTo>
                <a:close/>
              </a:path>
            </a:pathLst>
          </a:custGeom>
          <a:solidFill>
            <a:srgbClr val="57CCC6"/>
          </a:solidFill>
          <a:ln w="6350">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6" name="Group 45"/>
          <p:cNvGrpSpPr/>
          <p:nvPr/>
        </p:nvGrpSpPr>
        <p:grpSpPr>
          <a:xfrm>
            <a:off x="8748737" y="2992914"/>
            <a:ext cx="1865564" cy="1969770"/>
            <a:chOff x="8748737" y="2992914"/>
            <a:chExt cx="1865564" cy="1969770"/>
          </a:xfrm>
        </p:grpSpPr>
        <p:sp>
          <p:nvSpPr>
            <p:cNvPr id="38" name="TextBox 37"/>
            <p:cNvSpPr txBox="1"/>
            <p:nvPr/>
          </p:nvSpPr>
          <p:spPr>
            <a:xfrm>
              <a:off x="8748737" y="2992914"/>
              <a:ext cx="1828800" cy="369332"/>
            </a:xfrm>
            <a:prstGeom prst="rect">
              <a:avLst/>
            </a:prstGeom>
            <a:noFill/>
          </p:spPr>
          <p:txBody>
            <a:bodyPr wrap="square" rtlCol="0">
              <a:spAutoFit/>
            </a:bodyPr>
            <a:lstStyle/>
            <a:p>
              <a:pPr algn="ctr"/>
              <a:r>
                <a:rPr lang="en-US" dirty="0">
                  <a:solidFill>
                    <a:schemeClr val="bg1"/>
                  </a:solidFill>
                  <a:latin typeface="Bernard MT Condensed" panose="02050806060905020404" pitchFamily="18" charset="0"/>
                </a:rPr>
                <a:t>Lorem Ipsum</a:t>
              </a:r>
            </a:p>
          </p:txBody>
        </p:sp>
        <p:sp>
          <p:nvSpPr>
            <p:cNvPr id="39" name="TextBox 38"/>
            <p:cNvSpPr txBox="1"/>
            <p:nvPr/>
          </p:nvSpPr>
          <p:spPr>
            <a:xfrm>
              <a:off x="8785501" y="3362246"/>
              <a:ext cx="1828800" cy="1600438"/>
            </a:xfrm>
            <a:prstGeom prst="rect">
              <a:avLst/>
            </a:prstGeom>
            <a:noFill/>
          </p:spPr>
          <p:txBody>
            <a:bodyPr wrap="square" rtlCol="0">
              <a:spAutoFit/>
            </a:bodyPr>
            <a:lstStyle/>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p>
          </p:txBody>
        </p:sp>
      </p:grpSp>
      <p:grpSp>
        <p:nvGrpSpPr>
          <p:cNvPr id="40" name="Group 39"/>
          <p:cNvGrpSpPr/>
          <p:nvPr/>
        </p:nvGrpSpPr>
        <p:grpSpPr>
          <a:xfrm>
            <a:off x="4698885" y="2395308"/>
            <a:ext cx="423259" cy="521515"/>
            <a:chOff x="4598988" y="3263900"/>
            <a:chExt cx="444500" cy="547688"/>
          </a:xfrm>
          <a:solidFill>
            <a:schemeClr val="bg1"/>
          </a:solidFill>
          <a:effectLst>
            <a:outerShdw blurRad="50800" dist="38100" dir="2700000" algn="tl" rotWithShape="0">
              <a:prstClr val="black">
                <a:alpha val="40000"/>
              </a:prstClr>
            </a:outerShdw>
          </a:effectLst>
        </p:grpSpPr>
        <p:sp>
          <p:nvSpPr>
            <p:cNvPr id="41" name="Freeform 9"/>
            <p:cNvSpPr>
              <a:spLocks/>
            </p:cNvSpPr>
            <p:nvPr/>
          </p:nvSpPr>
          <p:spPr bwMode="auto">
            <a:xfrm>
              <a:off x="4598988" y="3465513"/>
              <a:ext cx="444500" cy="263525"/>
            </a:xfrm>
            <a:custGeom>
              <a:avLst/>
              <a:gdLst/>
              <a:ahLst/>
              <a:cxnLst>
                <a:cxn ang="0">
                  <a:pos x="83" y="99"/>
                </a:cxn>
                <a:cxn ang="0">
                  <a:pos x="0" y="11"/>
                </a:cxn>
                <a:cxn ang="0">
                  <a:pos x="11" y="0"/>
                </a:cxn>
                <a:cxn ang="0">
                  <a:pos x="22" y="11"/>
                </a:cxn>
                <a:cxn ang="0">
                  <a:pos x="83" y="76"/>
                </a:cxn>
                <a:cxn ang="0">
                  <a:pos x="145" y="11"/>
                </a:cxn>
                <a:cxn ang="0">
                  <a:pos x="156" y="0"/>
                </a:cxn>
                <a:cxn ang="0">
                  <a:pos x="167" y="11"/>
                </a:cxn>
                <a:cxn ang="0">
                  <a:pos x="83" y="99"/>
                </a:cxn>
              </a:cxnLst>
              <a:rect l="0" t="0" r="r" b="b"/>
              <a:pathLst>
                <a:path w="167" h="99">
                  <a:moveTo>
                    <a:pt x="83" y="99"/>
                  </a:moveTo>
                  <a:cubicBezTo>
                    <a:pt x="37" y="99"/>
                    <a:pt x="0" y="59"/>
                    <a:pt x="0" y="11"/>
                  </a:cubicBezTo>
                  <a:cubicBezTo>
                    <a:pt x="0" y="5"/>
                    <a:pt x="5" y="0"/>
                    <a:pt x="11" y="0"/>
                  </a:cubicBezTo>
                  <a:cubicBezTo>
                    <a:pt x="17" y="0"/>
                    <a:pt x="22" y="5"/>
                    <a:pt x="22" y="11"/>
                  </a:cubicBezTo>
                  <a:cubicBezTo>
                    <a:pt x="22" y="47"/>
                    <a:pt x="49" y="76"/>
                    <a:pt x="83" y="76"/>
                  </a:cubicBezTo>
                  <a:cubicBezTo>
                    <a:pt x="117" y="76"/>
                    <a:pt x="145" y="47"/>
                    <a:pt x="145" y="11"/>
                  </a:cubicBezTo>
                  <a:cubicBezTo>
                    <a:pt x="145" y="5"/>
                    <a:pt x="150" y="0"/>
                    <a:pt x="156" y="0"/>
                  </a:cubicBezTo>
                  <a:cubicBezTo>
                    <a:pt x="162" y="0"/>
                    <a:pt x="167" y="5"/>
                    <a:pt x="167" y="11"/>
                  </a:cubicBezTo>
                  <a:cubicBezTo>
                    <a:pt x="167" y="59"/>
                    <a:pt x="130" y="99"/>
                    <a:pt x="83" y="9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p:cNvSpPr>
            <p:nvPr/>
          </p:nvSpPr>
          <p:spPr bwMode="auto">
            <a:xfrm>
              <a:off x="4724400" y="3263900"/>
              <a:ext cx="193675" cy="374650"/>
            </a:xfrm>
            <a:custGeom>
              <a:avLst/>
              <a:gdLst/>
              <a:ahLst/>
              <a:cxnLst>
                <a:cxn ang="0">
                  <a:pos x="57" y="95"/>
                </a:cxn>
                <a:cxn ang="0">
                  <a:pos x="57" y="75"/>
                </a:cxn>
                <a:cxn ang="0">
                  <a:pos x="73" y="75"/>
                </a:cxn>
                <a:cxn ang="0">
                  <a:pos x="73" y="62"/>
                </a:cxn>
                <a:cxn ang="0">
                  <a:pos x="57" y="62"/>
                </a:cxn>
                <a:cxn ang="0">
                  <a:pos x="57" y="42"/>
                </a:cxn>
                <a:cxn ang="0">
                  <a:pos x="73" y="42"/>
                </a:cxn>
                <a:cxn ang="0">
                  <a:pos x="73" y="36"/>
                </a:cxn>
                <a:cxn ang="0">
                  <a:pos x="36" y="0"/>
                </a:cxn>
                <a:cxn ang="0">
                  <a:pos x="0" y="36"/>
                </a:cxn>
                <a:cxn ang="0">
                  <a:pos x="0" y="42"/>
                </a:cxn>
                <a:cxn ang="0">
                  <a:pos x="15" y="42"/>
                </a:cxn>
                <a:cxn ang="0">
                  <a:pos x="15" y="62"/>
                </a:cxn>
                <a:cxn ang="0">
                  <a:pos x="0" y="62"/>
                </a:cxn>
                <a:cxn ang="0">
                  <a:pos x="0" y="75"/>
                </a:cxn>
                <a:cxn ang="0">
                  <a:pos x="15" y="75"/>
                </a:cxn>
                <a:cxn ang="0">
                  <a:pos x="15" y="95"/>
                </a:cxn>
                <a:cxn ang="0">
                  <a:pos x="0" y="95"/>
                </a:cxn>
                <a:cxn ang="0">
                  <a:pos x="0" y="104"/>
                </a:cxn>
                <a:cxn ang="0">
                  <a:pos x="36" y="141"/>
                </a:cxn>
                <a:cxn ang="0">
                  <a:pos x="73" y="104"/>
                </a:cxn>
                <a:cxn ang="0">
                  <a:pos x="73" y="95"/>
                </a:cxn>
                <a:cxn ang="0">
                  <a:pos x="57" y="95"/>
                </a:cxn>
              </a:cxnLst>
              <a:rect l="0" t="0" r="r" b="b"/>
              <a:pathLst>
                <a:path w="73" h="141">
                  <a:moveTo>
                    <a:pt x="57" y="95"/>
                  </a:moveTo>
                  <a:cubicBezTo>
                    <a:pt x="57" y="75"/>
                    <a:pt x="57" y="75"/>
                    <a:pt x="57" y="75"/>
                  </a:cubicBezTo>
                  <a:cubicBezTo>
                    <a:pt x="73" y="75"/>
                    <a:pt x="73" y="75"/>
                    <a:pt x="73" y="75"/>
                  </a:cubicBezTo>
                  <a:cubicBezTo>
                    <a:pt x="73" y="62"/>
                    <a:pt x="73" y="62"/>
                    <a:pt x="73" y="62"/>
                  </a:cubicBezTo>
                  <a:cubicBezTo>
                    <a:pt x="57" y="62"/>
                    <a:pt x="57" y="62"/>
                    <a:pt x="57" y="62"/>
                  </a:cubicBezTo>
                  <a:cubicBezTo>
                    <a:pt x="57" y="42"/>
                    <a:pt x="57" y="42"/>
                    <a:pt x="57" y="42"/>
                  </a:cubicBezTo>
                  <a:cubicBezTo>
                    <a:pt x="73" y="42"/>
                    <a:pt x="73" y="42"/>
                    <a:pt x="73" y="42"/>
                  </a:cubicBezTo>
                  <a:cubicBezTo>
                    <a:pt x="73" y="36"/>
                    <a:pt x="73" y="36"/>
                    <a:pt x="73" y="36"/>
                  </a:cubicBezTo>
                  <a:cubicBezTo>
                    <a:pt x="73" y="16"/>
                    <a:pt x="57" y="0"/>
                    <a:pt x="36" y="0"/>
                  </a:cubicBezTo>
                  <a:cubicBezTo>
                    <a:pt x="16" y="0"/>
                    <a:pt x="0" y="16"/>
                    <a:pt x="0" y="36"/>
                  </a:cubicBezTo>
                  <a:cubicBezTo>
                    <a:pt x="0" y="42"/>
                    <a:pt x="0" y="42"/>
                    <a:pt x="0" y="42"/>
                  </a:cubicBezTo>
                  <a:cubicBezTo>
                    <a:pt x="15" y="42"/>
                    <a:pt x="15" y="42"/>
                    <a:pt x="15" y="42"/>
                  </a:cubicBezTo>
                  <a:cubicBezTo>
                    <a:pt x="15" y="62"/>
                    <a:pt x="15" y="62"/>
                    <a:pt x="15" y="62"/>
                  </a:cubicBezTo>
                  <a:cubicBezTo>
                    <a:pt x="0" y="62"/>
                    <a:pt x="0" y="62"/>
                    <a:pt x="0" y="62"/>
                  </a:cubicBezTo>
                  <a:cubicBezTo>
                    <a:pt x="0" y="75"/>
                    <a:pt x="0" y="75"/>
                    <a:pt x="0" y="75"/>
                  </a:cubicBezTo>
                  <a:cubicBezTo>
                    <a:pt x="15" y="75"/>
                    <a:pt x="15" y="75"/>
                    <a:pt x="15" y="75"/>
                  </a:cubicBezTo>
                  <a:cubicBezTo>
                    <a:pt x="15" y="95"/>
                    <a:pt x="15" y="95"/>
                    <a:pt x="15" y="95"/>
                  </a:cubicBezTo>
                  <a:cubicBezTo>
                    <a:pt x="0" y="95"/>
                    <a:pt x="0" y="95"/>
                    <a:pt x="0" y="95"/>
                  </a:cubicBezTo>
                  <a:cubicBezTo>
                    <a:pt x="0" y="104"/>
                    <a:pt x="0" y="104"/>
                    <a:pt x="0" y="104"/>
                  </a:cubicBezTo>
                  <a:cubicBezTo>
                    <a:pt x="0" y="125"/>
                    <a:pt x="16" y="141"/>
                    <a:pt x="36" y="141"/>
                  </a:cubicBezTo>
                  <a:cubicBezTo>
                    <a:pt x="57" y="141"/>
                    <a:pt x="73" y="125"/>
                    <a:pt x="73" y="104"/>
                  </a:cubicBezTo>
                  <a:cubicBezTo>
                    <a:pt x="73" y="95"/>
                    <a:pt x="73" y="95"/>
                    <a:pt x="73" y="95"/>
                  </a:cubicBezTo>
                  <a:lnTo>
                    <a:pt x="57" y="9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Rectangle 11"/>
            <p:cNvSpPr>
              <a:spLocks noChangeArrowheads="1"/>
            </p:cNvSpPr>
            <p:nvPr/>
          </p:nvSpPr>
          <p:spPr bwMode="auto">
            <a:xfrm>
              <a:off x="4783138" y="3705225"/>
              <a:ext cx="76200" cy="71437"/>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Rectangle 12"/>
            <p:cNvSpPr>
              <a:spLocks noChangeArrowheads="1"/>
            </p:cNvSpPr>
            <p:nvPr/>
          </p:nvSpPr>
          <p:spPr bwMode="auto">
            <a:xfrm>
              <a:off x="4684713" y="3757613"/>
              <a:ext cx="271462" cy="539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1" name="Group 10"/>
          <p:cNvGrpSpPr/>
          <p:nvPr/>
        </p:nvGrpSpPr>
        <p:grpSpPr>
          <a:xfrm>
            <a:off x="7018511" y="2351075"/>
            <a:ext cx="514352" cy="514352"/>
            <a:chOff x="3878263" y="2220913"/>
            <a:chExt cx="547687" cy="547687"/>
          </a:xfrm>
          <a:solidFill>
            <a:schemeClr val="bg1"/>
          </a:solidFill>
          <a:effectLst>
            <a:outerShdw blurRad="50800" dist="38100" dir="2700000" algn="tl" rotWithShape="0">
              <a:prstClr val="black">
                <a:alpha val="40000"/>
              </a:prstClr>
            </a:outerShdw>
          </a:effectLst>
        </p:grpSpPr>
        <p:sp>
          <p:nvSpPr>
            <p:cNvPr id="12"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 name="Group 19"/>
          <p:cNvGrpSpPr/>
          <p:nvPr/>
        </p:nvGrpSpPr>
        <p:grpSpPr>
          <a:xfrm>
            <a:off x="9499812" y="237133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21"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3"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70644315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anim calcmode="lin" valueType="num">
                                      <p:cBhvr>
                                        <p:cTn id="14" dur="500" fill="hold"/>
                                        <p:tgtEl>
                                          <p:spTgt spid="9"/>
                                        </p:tgtEl>
                                        <p:attrNameLst>
                                          <p:attrName>ppt_x</p:attrName>
                                        </p:attrNameLst>
                                      </p:cBhvr>
                                      <p:tavLst>
                                        <p:tav tm="0">
                                          <p:val>
                                            <p:fltVal val="0.5"/>
                                          </p:val>
                                        </p:tav>
                                        <p:tav tm="100000">
                                          <p:val>
                                            <p:strVal val="#ppt_x"/>
                                          </p:val>
                                        </p:tav>
                                      </p:tavLst>
                                    </p:anim>
                                    <p:anim calcmode="lin" valueType="num">
                                      <p:cBhvr>
                                        <p:cTn id="15" dur="500" fill="hold"/>
                                        <p:tgtEl>
                                          <p:spTgt spid="9"/>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grpId="0" nodeType="afterEffect">
                                  <p:stCondLst>
                                    <p:cond delay="0"/>
                                  </p:stCondLst>
                                  <p:childTnLst>
                                    <p:set>
                                      <p:cBhvr>
                                        <p:cTn id="18" dur="1" fill="hold">
                                          <p:stCondLst>
                                            <p:cond delay="0"/>
                                          </p:stCondLst>
                                        </p:cTn>
                                        <p:tgtEl>
                                          <p:spTgt spid="10"/>
                                        </p:tgtEl>
                                        <p:attrNameLst>
                                          <p:attrName>style.visibility</p:attrName>
                                        </p:attrNameLst>
                                      </p:cBhvr>
                                      <p:to>
                                        <p:strVal val="visible"/>
                                      </p:to>
                                    </p:set>
                                    <p:anim calcmode="lin" valueType="num">
                                      <p:cBhvr>
                                        <p:cTn id="19" dur="500" fill="hold"/>
                                        <p:tgtEl>
                                          <p:spTgt spid="10"/>
                                        </p:tgtEl>
                                        <p:attrNameLst>
                                          <p:attrName>ppt_w</p:attrName>
                                        </p:attrNameLst>
                                      </p:cBhvr>
                                      <p:tavLst>
                                        <p:tav tm="0">
                                          <p:val>
                                            <p:fltVal val="0"/>
                                          </p:val>
                                        </p:tav>
                                        <p:tav tm="100000">
                                          <p:val>
                                            <p:strVal val="#ppt_w"/>
                                          </p:val>
                                        </p:tav>
                                      </p:tavLst>
                                    </p:anim>
                                    <p:anim calcmode="lin" valueType="num">
                                      <p:cBhvr>
                                        <p:cTn id="20" dur="500" fill="hold"/>
                                        <p:tgtEl>
                                          <p:spTgt spid="10"/>
                                        </p:tgtEl>
                                        <p:attrNameLst>
                                          <p:attrName>ppt_h</p:attrName>
                                        </p:attrNameLst>
                                      </p:cBhvr>
                                      <p:tavLst>
                                        <p:tav tm="0">
                                          <p:val>
                                            <p:fltVal val="0"/>
                                          </p:val>
                                        </p:tav>
                                        <p:tav tm="100000">
                                          <p:val>
                                            <p:strVal val="#ppt_h"/>
                                          </p:val>
                                        </p:tav>
                                      </p:tavLst>
                                    </p:anim>
                                    <p:animEffect transition="in" filter="fade">
                                      <p:cBhvr>
                                        <p:cTn id="21" dur="500"/>
                                        <p:tgtEl>
                                          <p:spTgt spid="10"/>
                                        </p:tgtEl>
                                      </p:cBhvr>
                                    </p:animEffect>
                                  </p:childTnLst>
                                </p:cTn>
                              </p:par>
                            </p:childTnLst>
                          </p:cTn>
                        </p:par>
                        <p:par>
                          <p:cTn id="22" fill="hold">
                            <p:stCondLst>
                              <p:cond delay="1750"/>
                            </p:stCondLst>
                            <p:childTnLst>
                              <p:par>
                                <p:cTn id="23" presetID="22" presetClass="entr" presetSubtype="1" fill="hold" nodeType="afterEffect">
                                  <p:stCondLst>
                                    <p:cond delay="0"/>
                                  </p:stCondLst>
                                  <p:childTnLst>
                                    <p:set>
                                      <p:cBhvr>
                                        <p:cTn id="24" dur="1" fill="hold">
                                          <p:stCondLst>
                                            <p:cond delay="0"/>
                                          </p:stCondLst>
                                        </p:cTn>
                                        <p:tgtEl>
                                          <p:spTgt spid="2"/>
                                        </p:tgtEl>
                                        <p:attrNameLst>
                                          <p:attrName>style.visibility</p:attrName>
                                        </p:attrNameLst>
                                      </p:cBhvr>
                                      <p:to>
                                        <p:strVal val="visible"/>
                                      </p:to>
                                    </p:set>
                                    <p:animEffect transition="in" filter="wipe(up)">
                                      <p:cBhvr>
                                        <p:cTn id="25" dur="750"/>
                                        <p:tgtEl>
                                          <p:spTgt spid="2"/>
                                        </p:tgtEl>
                                      </p:cBhvr>
                                    </p:animEffect>
                                  </p:childTnLst>
                                </p:cTn>
                              </p:par>
                            </p:childTnLst>
                          </p:cTn>
                        </p:par>
                        <p:par>
                          <p:cTn id="26" fill="hold">
                            <p:stCondLst>
                              <p:cond delay="2500"/>
                            </p:stCondLst>
                            <p:childTnLst>
                              <p:par>
                                <p:cTn id="27" presetID="53" presetClass="entr" presetSubtype="528" fill="hold" grpId="0" nodeType="afterEffect">
                                  <p:stCondLst>
                                    <p:cond delay="0"/>
                                  </p:stCondLst>
                                  <p:childTnLst>
                                    <p:set>
                                      <p:cBhvr>
                                        <p:cTn id="28" dur="1" fill="hold">
                                          <p:stCondLst>
                                            <p:cond delay="0"/>
                                          </p:stCondLst>
                                        </p:cTn>
                                        <p:tgtEl>
                                          <p:spTgt spid="28"/>
                                        </p:tgtEl>
                                        <p:attrNameLst>
                                          <p:attrName>style.visibility</p:attrName>
                                        </p:attrNameLst>
                                      </p:cBhvr>
                                      <p:to>
                                        <p:strVal val="visible"/>
                                      </p:to>
                                    </p:set>
                                    <p:anim calcmode="lin" valueType="num">
                                      <p:cBhvr>
                                        <p:cTn id="29" dur="500" fill="hold"/>
                                        <p:tgtEl>
                                          <p:spTgt spid="28"/>
                                        </p:tgtEl>
                                        <p:attrNameLst>
                                          <p:attrName>ppt_w</p:attrName>
                                        </p:attrNameLst>
                                      </p:cBhvr>
                                      <p:tavLst>
                                        <p:tav tm="0">
                                          <p:val>
                                            <p:fltVal val="0"/>
                                          </p:val>
                                        </p:tav>
                                        <p:tav tm="100000">
                                          <p:val>
                                            <p:strVal val="#ppt_w"/>
                                          </p:val>
                                        </p:tav>
                                      </p:tavLst>
                                    </p:anim>
                                    <p:anim calcmode="lin" valueType="num">
                                      <p:cBhvr>
                                        <p:cTn id="30" dur="500" fill="hold"/>
                                        <p:tgtEl>
                                          <p:spTgt spid="28"/>
                                        </p:tgtEl>
                                        <p:attrNameLst>
                                          <p:attrName>ppt_h</p:attrName>
                                        </p:attrNameLst>
                                      </p:cBhvr>
                                      <p:tavLst>
                                        <p:tav tm="0">
                                          <p:val>
                                            <p:fltVal val="0"/>
                                          </p:val>
                                        </p:tav>
                                        <p:tav tm="100000">
                                          <p:val>
                                            <p:strVal val="#ppt_h"/>
                                          </p:val>
                                        </p:tav>
                                      </p:tavLst>
                                    </p:anim>
                                    <p:animEffect transition="in" filter="fade">
                                      <p:cBhvr>
                                        <p:cTn id="31" dur="500"/>
                                        <p:tgtEl>
                                          <p:spTgt spid="28"/>
                                        </p:tgtEl>
                                      </p:cBhvr>
                                    </p:animEffect>
                                    <p:anim calcmode="lin" valueType="num">
                                      <p:cBhvr>
                                        <p:cTn id="32" dur="500" fill="hold"/>
                                        <p:tgtEl>
                                          <p:spTgt spid="28"/>
                                        </p:tgtEl>
                                        <p:attrNameLst>
                                          <p:attrName>ppt_x</p:attrName>
                                        </p:attrNameLst>
                                      </p:cBhvr>
                                      <p:tavLst>
                                        <p:tav tm="0">
                                          <p:val>
                                            <p:fltVal val="0.5"/>
                                          </p:val>
                                        </p:tav>
                                        <p:tav tm="100000">
                                          <p:val>
                                            <p:strVal val="#ppt_x"/>
                                          </p:val>
                                        </p:tav>
                                      </p:tavLst>
                                    </p:anim>
                                    <p:anim calcmode="lin" valueType="num">
                                      <p:cBhvr>
                                        <p:cTn id="33" dur="500" fill="hold"/>
                                        <p:tgtEl>
                                          <p:spTgt spid="28"/>
                                        </p:tgtEl>
                                        <p:attrNameLst>
                                          <p:attrName>ppt_y</p:attrName>
                                        </p:attrNameLst>
                                      </p:cBhvr>
                                      <p:tavLst>
                                        <p:tav tm="0">
                                          <p:val>
                                            <p:fltVal val="0.5"/>
                                          </p:val>
                                        </p:tav>
                                        <p:tav tm="100000">
                                          <p:val>
                                            <p:strVal val="#ppt_y"/>
                                          </p:val>
                                        </p:tav>
                                      </p:tavLst>
                                    </p:anim>
                                  </p:childTnLst>
                                </p:cTn>
                              </p:par>
                            </p:childTnLst>
                          </p:cTn>
                        </p:par>
                        <p:par>
                          <p:cTn id="34" fill="hold">
                            <p:stCondLst>
                              <p:cond delay="3000"/>
                            </p:stCondLst>
                            <p:childTnLst>
                              <p:par>
                                <p:cTn id="35" presetID="53" presetClass="entr" presetSubtype="16" fill="hold" nodeType="afterEffect">
                                  <p:stCondLst>
                                    <p:cond delay="0"/>
                                  </p:stCondLst>
                                  <p:childTnLst>
                                    <p:set>
                                      <p:cBhvr>
                                        <p:cTn id="36" dur="1" fill="hold">
                                          <p:stCondLst>
                                            <p:cond delay="0"/>
                                          </p:stCondLst>
                                        </p:cTn>
                                        <p:tgtEl>
                                          <p:spTgt spid="40"/>
                                        </p:tgtEl>
                                        <p:attrNameLst>
                                          <p:attrName>style.visibility</p:attrName>
                                        </p:attrNameLst>
                                      </p:cBhvr>
                                      <p:to>
                                        <p:strVal val="visible"/>
                                      </p:to>
                                    </p:set>
                                    <p:anim calcmode="lin" valueType="num">
                                      <p:cBhvr>
                                        <p:cTn id="37" dur="500" fill="hold"/>
                                        <p:tgtEl>
                                          <p:spTgt spid="40"/>
                                        </p:tgtEl>
                                        <p:attrNameLst>
                                          <p:attrName>ppt_w</p:attrName>
                                        </p:attrNameLst>
                                      </p:cBhvr>
                                      <p:tavLst>
                                        <p:tav tm="0">
                                          <p:val>
                                            <p:fltVal val="0"/>
                                          </p:val>
                                        </p:tav>
                                        <p:tav tm="100000">
                                          <p:val>
                                            <p:strVal val="#ppt_w"/>
                                          </p:val>
                                        </p:tav>
                                      </p:tavLst>
                                    </p:anim>
                                    <p:anim calcmode="lin" valueType="num">
                                      <p:cBhvr>
                                        <p:cTn id="38" dur="500" fill="hold"/>
                                        <p:tgtEl>
                                          <p:spTgt spid="40"/>
                                        </p:tgtEl>
                                        <p:attrNameLst>
                                          <p:attrName>ppt_h</p:attrName>
                                        </p:attrNameLst>
                                      </p:cBhvr>
                                      <p:tavLst>
                                        <p:tav tm="0">
                                          <p:val>
                                            <p:fltVal val="0"/>
                                          </p:val>
                                        </p:tav>
                                        <p:tav tm="100000">
                                          <p:val>
                                            <p:strVal val="#ppt_h"/>
                                          </p:val>
                                        </p:tav>
                                      </p:tavLst>
                                    </p:anim>
                                    <p:animEffect transition="in" filter="fade">
                                      <p:cBhvr>
                                        <p:cTn id="39" dur="500"/>
                                        <p:tgtEl>
                                          <p:spTgt spid="40"/>
                                        </p:tgtEl>
                                      </p:cBhvr>
                                    </p:animEffect>
                                  </p:childTnLst>
                                </p:cTn>
                              </p:par>
                            </p:childTnLst>
                          </p:cTn>
                        </p:par>
                        <p:par>
                          <p:cTn id="40" fill="hold">
                            <p:stCondLst>
                              <p:cond delay="3500"/>
                            </p:stCondLst>
                            <p:childTnLst>
                              <p:par>
                                <p:cTn id="41" presetID="22" presetClass="entr" presetSubtype="1" fill="hold" nodeType="afterEffect">
                                  <p:stCondLst>
                                    <p:cond delay="0"/>
                                  </p:stCondLst>
                                  <p:childTnLst>
                                    <p:set>
                                      <p:cBhvr>
                                        <p:cTn id="42" dur="1" fill="hold">
                                          <p:stCondLst>
                                            <p:cond delay="0"/>
                                          </p:stCondLst>
                                        </p:cTn>
                                        <p:tgtEl>
                                          <p:spTgt spid="3"/>
                                        </p:tgtEl>
                                        <p:attrNameLst>
                                          <p:attrName>style.visibility</p:attrName>
                                        </p:attrNameLst>
                                      </p:cBhvr>
                                      <p:to>
                                        <p:strVal val="visible"/>
                                      </p:to>
                                    </p:set>
                                    <p:animEffect transition="in" filter="wipe(up)">
                                      <p:cBhvr>
                                        <p:cTn id="43" dur="750"/>
                                        <p:tgtEl>
                                          <p:spTgt spid="3"/>
                                        </p:tgtEl>
                                      </p:cBhvr>
                                    </p:animEffect>
                                  </p:childTnLst>
                                </p:cTn>
                              </p:par>
                            </p:childTnLst>
                          </p:cTn>
                        </p:par>
                        <p:par>
                          <p:cTn id="44" fill="hold">
                            <p:stCondLst>
                              <p:cond delay="4250"/>
                            </p:stCondLst>
                            <p:childTnLst>
                              <p:par>
                                <p:cTn id="45" presetID="53" presetClass="entr" presetSubtype="528" fill="hold" grpId="0" nodeType="afterEffect">
                                  <p:stCondLst>
                                    <p:cond delay="0"/>
                                  </p:stCondLst>
                                  <p:childTnLst>
                                    <p:set>
                                      <p:cBhvr>
                                        <p:cTn id="46" dur="1" fill="hold">
                                          <p:stCondLst>
                                            <p:cond delay="0"/>
                                          </p:stCondLst>
                                        </p:cTn>
                                        <p:tgtEl>
                                          <p:spTgt spid="32"/>
                                        </p:tgtEl>
                                        <p:attrNameLst>
                                          <p:attrName>style.visibility</p:attrName>
                                        </p:attrNameLst>
                                      </p:cBhvr>
                                      <p:to>
                                        <p:strVal val="visible"/>
                                      </p:to>
                                    </p:set>
                                    <p:anim calcmode="lin" valueType="num">
                                      <p:cBhvr>
                                        <p:cTn id="47" dur="500" fill="hold"/>
                                        <p:tgtEl>
                                          <p:spTgt spid="32"/>
                                        </p:tgtEl>
                                        <p:attrNameLst>
                                          <p:attrName>ppt_w</p:attrName>
                                        </p:attrNameLst>
                                      </p:cBhvr>
                                      <p:tavLst>
                                        <p:tav tm="0">
                                          <p:val>
                                            <p:fltVal val="0"/>
                                          </p:val>
                                        </p:tav>
                                        <p:tav tm="100000">
                                          <p:val>
                                            <p:strVal val="#ppt_w"/>
                                          </p:val>
                                        </p:tav>
                                      </p:tavLst>
                                    </p:anim>
                                    <p:anim calcmode="lin" valueType="num">
                                      <p:cBhvr>
                                        <p:cTn id="48" dur="500" fill="hold"/>
                                        <p:tgtEl>
                                          <p:spTgt spid="32"/>
                                        </p:tgtEl>
                                        <p:attrNameLst>
                                          <p:attrName>ppt_h</p:attrName>
                                        </p:attrNameLst>
                                      </p:cBhvr>
                                      <p:tavLst>
                                        <p:tav tm="0">
                                          <p:val>
                                            <p:fltVal val="0"/>
                                          </p:val>
                                        </p:tav>
                                        <p:tav tm="100000">
                                          <p:val>
                                            <p:strVal val="#ppt_h"/>
                                          </p:val>
                                        </p:tav>
                                      </p:tavLst>
                                    </p:anim>
                                    <p:animEffect transition="in" filter="fade">
                                      <p:cBhvr>
                                        <p:cTn id="49" dur="500"/>
                                        <p:tgtEl>
                                          <p:spTgt spid="32"/>
                                        </p:tgtEl>
                                      </p:cBhvr>
                                    </p:animEffect>
                                    <p:anim calcmode="lin" valueType="num">
                                      <p:cBhvr>
                                        <p:cTn id="50" dur="500" fill="hold"/>
                                        <p:tgtEl>
                                          <p:spTgt spid="32"/>
                                        </p:tgtEl>
                                        <p:attrNameLst>
                                          <p:attrName>ppt_x</p:attrName>
                                        </p:attrNameLst>
                                      </p:cBhvr>
                                      <p:tavLst>
                                        <p:tav tm="0">
                                          <p:val>
                                            <p:fltVal val="0.5"/>
                                          </p:val>
                                        </p:tav>
                                        <p:tav tm="100000">
                                          <p:val>
                                            <p:strVal val="#ppt_x"/>
                                          </p:val>
                                        </p:tav>
                                      </p:tavLst>
                                    </p:anim>
                                    <p:anim calcmode="lin" valueType="num">
                                      <p:cBhvr>
                                        <p:cTn id="51" dur="500" fill="hold"/>
                                        <p:tgtEl>
                                          <p:spTgt spid="32"/>
                                        </p:tgtEl>
                                        <p:attrNameLst>
                                          <p:attrName>ppt_y</p:attrName>
                                        </p:attrNameLst>
                                      </p:cBhvr>
                                      <p:tavLst>
                                        <p:tav tm="0">
                                          <p:val>
                                            <p:fltVal val="0.5"/>
                                          </p:val>
                                        </p:tav>
                                        <p:tav tm="100000">
                                          <p:val>
                                            <p:strVal val="#ppt_y"/>
                                          </p:val>
                                        </p:tav>
                                      </p:tavLst>
                                    </p:anim>
                                  </p:childTnLst>
                                </p:cTn>
                              </p:par>
                            </p:childTnLst>
                          </p:cTn>
                        </p:par>
                        <p:par>
                          <p:cTn id="52" fill="hold">
                            <p:stCondLst>
                              <p:cond delay="4750"/>
                            </p:stCondLst>
                            <p:childTnLst>
                              <p:par>
                                <p:cTn id="53" presetID="53" presetClass="entr" presetSubtype="16" fill="hold" nodeType="afterEffect">
                                  <p:stCondLst>
                                    <p:cond delay="0"/>
                                  </p:stCondLst>
                                  <p:childTnLst>
                                    <p:set>
                                      <p:cBhvr>
                                        <p:cTn id="54" dur="1" fill="hold">
                                          <p:stCondLst>
                                            <p:cond delay="0"/>
                                          </p:stCondLst>
                                        </p:cTn>
                                        <p:tgtEl>
                                          <p:spTgt spid="11"/>
                                        </p:tgtEl>
                                        <p:attrNameLst>
                                          <p:attrName>style.visibility</p:attrName>
                                        </p:attrNameLst>
                                      </p:cBhvr>
                                      <p:to>
                                        <p:strVal val="visible"/>
                                      </p:to>
                                    </p:set>
                                    <p:anim calcmode="lin" valueType="num">
                                      <p:cBhvr>
                                        <p:cTn id="55" dur="500" fill="hold"/>
                                        <p:tgtEl>
                                          <p:spTgt spid="11"/>
                                        </p:tgtEl>
                                        <p:attrNameLst>
                                          <p:attrName>ppt_w</p:attrName>
                                        </p:attrNameLst>
                                      </p:cBhvr>
                                      <p:tavLst>
                                        <p:tav tm="0">
                                          <p:val>
                                            <p:fltVal val="0"/>
                                          </p:val>
                                        </p:tav>
                                        <p:tav tm="100000">
                                          <p:val>
                                            <p:strVal val="#ppt_w"/>
                                          </p:val>
                                        </p:tav>
                                      </p:tavLst>
                                    </p:anim>
                                    <p:anim calcmode="lin" valueType="num">
                                      <p:cBhvr>
                                        <p:cTn id="56" dur="500" fill="hold"/>
                                        <p:tgtEl>
                                          <p:spTgt spid="11"/>
                                        </p:tgtEl>
                                        <p:attrNameLst>
                                          <p:attrName>ppt_h</p:attrName>
                                        </p:attrNameLst>
                                      </p:cBhvr>
                                      <p:tavLst>
                                        <p:tav tm="0">
                                          <p:val>
                                            <p:fltVal val="0"/>
                                          </p:val>
                                        </p:tav>
                                        <p:tav tm="100000">
                                          <p:val>
                                            <p:strVal val="#ppt_h"/>
                                          </p:val>
                                        </p:tav>
                                      </p:tavLst>
                                    </p:anim>
                                    <p:animEffect transition="in" filter="fade">
                                      <p:cBhvr>
                                        <p:cTn id="57" dur="500"/>
                                        <p:tgtEl>
                                          <p:spTgt spid="11"/>
                                        </p:tgtEl>
                                      </p:cBhvr>
                                    </p:animEffect>
                                  </p:childTnLst>
                                </p:cTn>
                              </p:par>
                            </p:childTnLst>
                          </p:cTn>
                        </p:par>
                        <p:par>
                          <p:cTn id="58" fill="hold">
                            <p:stCondLst>
                              <p:cond delay="5250"/>
                            </p:stCondLst>
                            <p:childTnLst>
                              <p:par>
                                <p:cTn id="59" presetID="22" presetClass="entr" presetSubtype="1" fill="hold" nodeType="afterEffect">
                                  <p:stCondLst>
                                    <p:cond delay="0"/>
                                  </p:stCondLst>
                                  <p:childTnLst>
                                    <p:set>
                                      <p:cBhvr>
                                        <p:cTn id="60" dur="1" fill="hold">
                                          <p:stCondLst>
                                            <p:cond delay="0"/>
                                          </p:stCondLst>
                                        </p:cTn>
                                        <p:tgtEl>
                                          <p:spTgt spid="45"/>
                                        </p:tgtEl>
                                        <p:attrNameLst>
                                          <p:attrName>style.visibility</p:attrName>
                                        </p:attrNameLst>
                                      </p:cBhvr>
                                      <p:to>
                                        <p:strVal val="visible"/>
                                      </p:to>
                                    </p:set>
                                    <p:animEffect transition="in" filter="wipe(up)">
                                      <p:cBhvr>
                                        <p:cTn id="61" dur="750"/>
                                        <p:tgtEl>
                                          <p:spTgt spid="45"/>
                                        </p:tgtEl>
                                      </p:cBhvr>
                                    </p:animEffect>
                                  </p:childTnLst>
                                </p:cTn>
                              </p:par>
                            </p:childTnLst>
                          </p:cTn>
                        </p:par>
                        <p:par>
                          <p:cTn id="62" fill="hold">
                            <p:stCondLst>
                              <p:cond delay="6000"/>
                            </p:stCondLst>
                            <p:childTnLst>
                              <p:par>
                                <p:cTn id="63" presetID="53" presetClass="entr" presetSubtype="528" fill="hold" grpId="0" nodeType="afterEffect">
                                  <p:stCondLst>
                                    <p:cond delay="0"/>
                                  </p:stCondLst>
                                  <p:childTnLst>
                                    <p:set>
                                      <p:cBhvr>
                                        <p:cTn id="64" dur="1" fill="hold">
                                          <p:stCondLst>
                                            <p:cond delay="0"/>
                                          </p:stCondLst>
                                        </p:cTn>
                                        <p:tgtEl>
                                          <p:spTgt spid="36"/>
                                        </p:tgtEl>
                                        <p:attrNameLst>
                                          <p:attrName>style.visibility</p:attrName>
                                        </p:attrNameLst>
                                      </p:cBhvr>
                                      <p:to>
                                        <p:strVal val="visible"/>
                                      </p:to>
                                    </p:set>
                                    <p:anim calcmode="lin" valueType="num">
                                      <p:cBhvr>
                                        <p:cTn id="65" dur="500" fill="hold"/>
                                        <p:tgtEl>
                                          <p:spTgt spid="36"/>
                                        </p:tgtEl>
                                        <p:attrNameLst>
                                          <p:attrName>ppt_w</p:attrName>
                                        </p:attrNameLst>
                                      </p:cBhvr>
                                      <p:tavLst>
                                        <p:tav tm="0">
                                          <p:val>
                                            <p:fltVal val="0"/>
                                          </p:val>
                                        </p:tav>
                                        <p:tav tm="100000">
                                          <p:val>
                                            <p:strVal val="#ppt_w"/>
                                          </p:val>
                                        </p:tav>
                                      </p:tavLst>
                                    </p:anim>
                                    <p:anim calcmode="lin" valueType="num">
                                      <p:cBhvr>
                                        <p:cTn id="66" dur="500" fill="hold"/>
                                        <p:tgtEl>
                                          <p:spTgt spid="36"/>
                                        </p:tgtEl>
                                        <p:attrNameLst>
                                          <p:attrName>ppt_h</p:attrName>
                                        </p:attrNameLst>
                                      </p:cBhvr>
                                      <p:tavLst>
                                        <p:tav tm="0">
                                          <p:val>
                                            <p:fltVal val="0"/>
                                          </p:val>
                                        </p:tav>
                                        <p:tav tm="100000">
                                          <p:val>
                                            <p:strVal val="#ppt_h"/>
                                          </p:val>
                                        </p:tav>
                                      </p:tavLst>
                                    </p:anim>
                                    <p:animEffect transition="in" filter="fade">
                                      <p:cBhvr>
                                        <p:cTn id="67" dur="500"/>
                                        <p:tgtEl>
                                          <p:spTgt spid="36"/>
                                        </p:tgtEl>
                                      </p:cBhvr>
                                    </p:animEffect>
                                    <p:anim calcmode="lin" valueType="num">
                                      <p:cBhvr>
                                        <p:cTn id="68" dur="500" fill="hold"/>
                                        <p:tgtEl>
                                          <p:spTgt spid="36"/>
                                        </p:tgtEl>
                                        <p:attrNameLst>
                                          <p:attrName>ppt_x</p:attrName>
                                        </p:attrNameLst>
                                      </p:cBhvr>
                                      <p:tavLst>
                                        <p:tav tm="0">
                                          <p:val>
                                            <p:fltVal val="0.5"/>
                                          </p:val>
                                        </p:tav>
                                        <p:tav tm="100000">
                                          <p:val>
                                            <p:strVal val="#ppt_x"/>
                                          </p:val>
                                        </p:tav>
                                      </p:tavLst>
                                    </p:anim>
                                    <p:anim calcmode="lin" valueType="num">
                                      <p:cBhvr>
                                        <p:cTn id="69" dur="500" fill="hold"/>
                                        <p:tgtEl>
                                          <p:spTgt spid="36"/>
                                        </p:tgtEl>
                                        <p:attrNameLst>
                                          <p:attrName>ppt_y</p:attrName>
                                        </p:attrNameLst>
                                      </p:cBhvr>
                                      <p:tavLst>
                                        <p:tav tm="0">
                                          <p:val>
                                            <p:fltVal val="0.5"/>
                                          </p:val>
                                        </p:tav>
                                        <p:tav tm="100000">
                                          <p:val>
                                            <p:strVal val="#ppt_y"/>
                                          </p:val>
                                        </p:tav>
                                      </p:tavLst>
                                    </p:anim>
                                  </p:childTnLst>
                                </p:cTn>
                              </p:par>
                            </p:childTnLst>
                          </p:cTn>
                        </p:par>
                        <p:par>
                          <p:cTn id="70" fill="hold">
                            <p:stCondLst>
                              <p:cond delay="6500"/>
                            </p:stCondLst>
                            <p:childTnLst>
                              <p:par>
                                <p:cTn id="71" presetID="53" presetClass="entr" presetSubtype="16" fill="hold" nodeType="afterEffect">
                                  <p:stCondLst>
                                    <p:cond delay="0"/>
                                  </p:stCondLst>
                                  <p:childTnLst>
                                    <p:set>
                                      <p:cBhvr>
                                        <p:cTn id="72" dur="1" fill="hold">
                                          <p:stCondLst>
                                            <p:cond delay="0"/>
                                          </p:stCondLst>
                                        </p:cTn>
                                        <p:tgtEl>
                                          <p:spTgt spid="20"/>
                                        </p:tgtEl>
                                        <p:attrNameLst>
                                          <p:attrName>style.visibility</p:attrName>
                                        </p:attrNameLst>
                                      </p:cBhvr>
                                      <p:to>
                                        <p:strVal val="visible"/>
                                      </p:to>
                                    </p:set>
                                    <p:anim calcmode="lin" valueType="num">
                                      <p:cBhvr>
                                        <p:cTn id="73" dur="500" fill="hold"/>
                                        <p:tgtEl>
                                          <p:spTgt spid="20"/>
                                        </p:tgtEl>
                                        <p:attrNameLst>
                                          <p:attrName>ppt_w</p:attrName>
                                        </p:attrNameLst>
                                      </p:cBhvr>
                                      <p:tavLst>
                                        <p:tav tm="0">
                                          <p:val>
                                            <p:fltVal val="0"/>
                                          </p:val>
                                        </p:tav>
                                        <p:tav tm="100000">
                                          <p:val>
                                            <p:strVal val="#ppt_w"/>
                                          </p:val>
                                        </p:tav>
                                      </p:tavLst>
                                    </p:anim>
                                    <p:anim calcmode="lin" valueType="num">
                                      <p:cBhvr>
                                        <p:cTn id="74" dur="500" fill="hold"/>
                                        <p:tgtEl>
                                          <p:spTgt spid="20"/>
                                        </p:tgtEl>
                                        <p:attrNameLst>
                                          <p:attrName>ppt_h</p:attrName>
                                        </p:attrNameLst>
                                      </p:cBhvr>
                                      <p:tavLst>
                                        <p:tav tm="0">
                                          <p:val>
                                            <p:fltVal val="0"/>
                                          </p:val>
                                        </p:tav>
                                        <p:tav tm="100000">
                                          <p:val>
                                            <p:strVal val="#ppt_h"/>
                                          </p:val>
                                        </p:tav>
                                      </p:tavLst>
                                    </p:anim>
                                    <p:animEffect transition="in" filter="fade">
                                      <p:cBhvr>
                                        <p:cTn id="75" dur="500"/>
                                        <p:tgtEl>
                                          <p:spTgt spid="20"/>
                                        </p:tgtEl>
                                      </p:cBhvr>
                                    </p:animEffect>
                                  </p:childTnLst>
                                </p:cTn>
                              </p:par>
                            </p:childTnLst>
                          </p:cTn>
                        </p:par>
                        <p:par>
                          <p:cTn id="76" fill="hold">
                            <p:stCondLst>
                              <p:cond delay="7000"/>
                            </p:stCondLst>
                            <p:childTnLst>
                              <p:par>
                                <p:cTn id="77" presetID="22" presetClass="entr" presetSubtype="1" fill="hold" nodeType="afterEffect">
                                  <p:stCondLst>
                                    <p:cond delay="0"/>
                                  </p:stCondLst>
                                  <p:childTnLst>
                                    <p:set>
                                      <p:cBhvr>
                                        <p:cTn id="78" dur="1" fill="hold">
                                          <p:stCondLst>
                                            <p:cond delay="0"/>
                                          </p:stCondLst>
                                        </p:cTn>
                                        <p:tgtEl>
                                          <p:spTgt spid="46"/>
                                        </p:tgtEl>
                                        <p:attrNameLst>
                                          <p:attrName>style.visibility</p:attrName>
                                        </p:attrNameLst>
                                      </p:cBhvr>
                                      <p:to>
                                        <p:strVal val="visible"/>
                                      </p:to>
                                    </p:set>
                                    <p:animEffect transition="in" filter="wipe(up)">
                                      <p:cBhvr>
                                        <p:cTn id="79" dur="750"/>
                                        <p:tgtEl>
                                          <p:spTgt spid="46"/>
                                        </p:tgtEl>
                                      </p:cBhvr>
                                    </p:animEffect>
                                  </p:childTnLst>
                                </p:cTn>
                              </p:par>
                            </p:childTnLst>
                          </p:cTn>
                        </p:par>
                        <p:par>
                          <p:cTn id="80" fill="hold">
                            <p:stCondLst>
                              <p:cond delay="7750"/>
                            </p:stCondLst>
                            <p:childTnLst>
                              <p:par>
                                <p:cTn id="81" presetID="37" presetClass="entr" presetSubtype="0" fill="hold" grpId="0" nodeType="afterEffect">
                                  <p:stCondLst>
                                    <p:cond delay="0"/>
                                  </p:stCondLst>
                                  <p:childTnLst>
                                    <p:set>
                                      <p:cBhvr>
                                        <p:cTn id="82" dur="1" fill="hold">
                                          <p:stCondLst>
                                            <p:cond delay="0"/>
                                          </p:stCondLst>
                                        </p:cTn>
                                        <p:tgtEl>
                                          <p:spTgt spid="25"/>
                                        </p:tgtEl>
                                        <p:attrNameLst>
                                          <p:attrName>style.visibility</p:attrName>
                                        </p:attrNameLst>
                                      </p:cBhvr>
                                      <p:to>
                                        <p:strVal val="visible"/>
                                      </p:to>
                                    </p:set>
                                    <p:animEffect transition="in" filter="fade">
                                      <p:cBhvr>
                                        <p:cTn id="83" dur="1000"/>
                                        <p:tgtEl>
                                          <p:spTgt spid="25"/>
                                        </p:tgtEl>
                                      </p:cBhvr>
                                    </p:animEffect>
                                    <p:anim calcmode="lin" valueType="num">
                                      <p:cBhvr>
                                        <p:cTn id="84" dur="1000" fill="hold"/>
                                        <p:tgtEl>
                                          <p:spTgt spid="25"/>
                                        </p:tgtEl>
                                        <p:attrNameLst>
                                          <p:attrName>ppt_x</p:attrName>
                                        </p:attrNameLst>
                                      </p:cBhvr>
                                      <p:tavLst>
                                        <p:tav tm="0">
                                          <p:val>
                                            <p:strVal val="#ppt_x"/>
                                          </p:val>
                                        </p:tav>
                                        <p:tav tm="100000">
                                          <p:val>
                                            <p:strVal val="#ppt_x"/>
                                          </p:val>
                                        </p:tav>
                                      </p:tavLst>
                                    </p:anim>
                                    <p:anim calcmode="lin" valueType="num">
                                      <p:cBhvr>
                                        <p:cTn id="85" dur="900" decel="100000" fill="hold"/>
                                        <p:tgtEl>
                                          <p:spTgt spid="25"/>
                                        </p:tgtEl>
                                        <p:attrNameLst>
                                          <p:attrName>ppt_y</p:attrName>
                                        </p:attrNameLst>
                                      </p:cBhvr>
                                      <p:tavLst>
                                        <p:tav tm="0">
                                          <p:val>
                                            <p:strVal val="#ppt_y+1"/>
                                          </p:val>
                                        </p:tav>
                                        <p:tav tm="100000">
                                          <p:val>
                                            <p:strVal val="#ppt_y-.03"/>
                                          </p:val>
                                        </p:tav>
                                      </p:tavLst>
                                    </p:anim>
                                    <p:anim calcmode="lin" valueType="num">
                                      <p:cBhvr>
                                        <p:cTn id="86"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25" grpId="0"/>
      <p:bldP spid="28" grpId="0" animBg="1"/>
      <p:bldP spid="32" grpId="0" animBg="1"/>
      <p:bldP spid="36" grpId="0" animBg="1"/>
    </p:bld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p:cNvSpPr/>
          <p:nvPr/>
        </p:nvSpPr>
        <p:spPr>
          <a:xfrm>
            <a:off x="0" y="2829926"/>
            <a:ext cx="12192000" cy="4028074"/>
          </a:xfrm>
          <a:prstGeom prst="rect">
            <a:avLst/>
          </a:prstGeom>
          <a:blipFill>
            <a:blip r:embed="rId3"/>
            <a:stretch>
              <a:fillRect/>
            </a:stretch>
          </a:bli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9166578" y="0"/>
            <a:ext cx="2111022" cy="6858000"/>
          </a:xfrm>
          <a:prstGeom prst="rect">
            <a:avLst/>
          </a:prstGeom>
          <a:solidFill>
            <a:srgbClr val="4CC8EC">
              <a:alpha val="5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3" name="Group 12"/>
          <p:cNvGrpSpPr/>
          <p:nvPr/>
        </p:nvGrpSpPr>
        <p:grpSpPr>
          <a:xfrm>
            <a:off x="9305162" y="3063305"/>
            <a:ext cx="1833853" cy="426430"/>
            <a:chOff x="9403087" y="1900551"/>
            <a:chExt cx="1833853" cy="426430"/>
          </a:xfrm>
        </p:grpSpPr>
        <p:sp>
          <p:nvSpPr>
            <p:cNvPr id="1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F7467"/>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2" name="TextBox 1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4" name="Group 13"/>
          <p:cNvGrpSpPr/>
          <p:nvPr/>
        </p:nvGrpSpPr>
        <p:grpSpPr>
          <a:xfrm>
            <a:off x="9305162" y="3728521"/>
            <a:ext cx="1833853" cy="426430"/>
            <a:chOff x="9403087" y="1900551"/>
            <a:chExt cx="1833853" cy="426430"/>
          </a:xfrm>
        </p:grpSpPr>
        <p:sp>
          <p:nvSpPr>
            <p:cNvPr id="15"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4CC8EC"/>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a:p>
          </p:txBody>
        </p:sp>
        <p:sp>
          <p:nvSpPr>
            <p:cNvPr id="16" name="TextBox 15"/>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17" name="Group 16"/>
          <p:cNvGrpSpPr/>
          <p:nvPr/>
        </p:nvGrpSpPr>
        <p:grpSpPr>
          <a:xfrm>
            <a:off x="9305162" y="4436324"/>
            <a:ext cx="1833853" cy="426430"/>
            <a:chOff x="9403087" y="1900551"/>
            <a:chExt cx="1833853" cy="426430"/>
          </a:xfrm>
        </p:grpSpPr>
        <p:sp>
          <p:nvSpPr>
            <p:cNvPr id="18"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FED360"/>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19" name="TextBox 18"/>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grpSp>
        <p:nvGrpSpPr>
          <p:cNvPr id="20" name="Group 19"/>
          <p:cNvGrpSpPr/>
          <p:nvPr/>
        </p:nvGrpSpPr>
        <p:grpSpPr>
          <a:xfrm>
            <a:off x="9305162" y="5105893"/>
            <a:ext cx="1833853" cy="426430"/>
            <a:chOff x="9403087" y="1900551"/>
            <a:chExt cx="1833853" cy="426430"/>
          </a:xfrm>
        </p:grpSpPr>
        <p:sp>
          <p:nvSpPr>
            <p:cNvPr id="21" name="Freeform 16"/>
            <p:cNvSpPr>
              <a:spLocks noChangeAspect="1" noChangeArrowheads="1"/>
            </p:cNvSpPr>
            <p:nvPr/>
          </p:nvSpPr>
          <p:spPr bwMode="auto">
            <a:xfrm>
              <a:off x="9403087" y="1900551"/>
              <a:ext cx="256903" cy="365760"/>
            </a:xfrm>
            <a:custGeom>
              <a:avLst/>
              <a:gdLst>
                <a:gd name="T0" fmla="*/ 261 w 522"/>
                <a:gd name="T1" fmla="*/ 0 h 741"/>
                <a:gd name="T2" fmla="*/ 0 w 522"/>
                <a:gd name="T3" fmla="*/ 261 h 741"/>
                <a:gd name="T4" fmla="*/ 261 w 522"/>
                <a:gd name="T5" fmla="*/ 740 h 741"/>
                <a:gd name="T6" fmla="*/ 521 w 522"/>
                <a:gd name="T7" fmla="*/ 261 h 741"/>
                <a:gd name="T8" fmla="*/ 261 w 522"/>
                <a:gd name="T9" fmla="*/ 0 h 741"/>
                <a:gd name="T10" fmla="*/ 261 w 522"/>
                <a:gd name="T11" fmla="*/ 353 h 741"/>
                <a:gd name="T12" fmla="*/ 169 w 522"/>
                <a:gd name="T13" fmla="*/ 261 h 741"/>
                <a:gd name="T14" fmla="*/ 261 w 522"/>
                <a:gd name="T15" fmla="*/ 170 h 741"/>
                <a:gd name="T16" fmla="*/ 352 w 522"/>
                <a:gd name="T17" fmla="*/ 261 h 741"/>
                <a:gd name="T18" fmla="*/ 261 w 522"/>
                <a:gd name="T19" fmla="*/ 353 h 7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522" h="741">
                  <a:moveTo>
                    <a:pt x="261" y="0"/>
                  </a:moveTo>
                  <a:cubicBezTo>
                    <a:pt x="120" y="0"/>
                    <a:pt x="0" y="113"/>
                    <a:pt x="0" y="261"/>
                  </a:cubicBezTo>
                  <a:cubicBezTo>
                    <a:pt x="0" y="451"/>
                    <a:pt x="261" y="740"/>
                    <a:pt x="261" y="740"/>
                  </a:cubicBezTo>
                  <a:cubicBezTo>
                    <a:pt x="261" y="740"/>
                    <a:pt x="521" y="451"/>
                    <a:pt x="521" y="261"/>
                  </a:cubicBezTo>
                  <a:cubicBezTo>
                    <a:pt x="521" y="113"/>
                    <a:pt x="402" y="0"/>
                    <a:pt x="261" y="0"/>
                  </a:cubicBezTo>
                  <a:close/>
                  <a:moveTo>
                    <a:pt x="261" y="353"/>
                  </a:moveTo>
                  <a:cubicBezTo>
                    <a:pt x="211" y="353"/>
                    <a:pt x="169" y="314"/>
                    <a:pt x="169" y="261"/>
                  </a:cubicBezTo>
                  <a:cubicBezTo>
                    <a:pt x="169" y="208"/>
                    <a:pt x="211" y="170"/>
                    <a:pt x="261" y="170"/>
                  </a:cubicBezTo>
                  <a:cubicBezTo>
                    <a:pt x="310" y="170"/>
                    <a:pt x="352" y="208"/>
                    <a:pt x="352" y="261"/>
                  </a:cubicBezTo>
                  <a:cubicBezTo>
                    <a:pt x="352" y="314"/>
                    <a:pt x="310" y="353"/>
                    <a:pt x="261" y="353"/>
                  </a:cubicBezTo>
                  <a:close/>
                </a:path>
              </a:pathLst>
            </a:custGeom>
            <a:solidFill>
              <a:srgbClr val="57CCC6"/>
            </a:solidFill>
            <a:ln w="6350">
              <a:solidFill>
                <a:schemeClr val="bg1"/>
              </a:solidFill>
            </a:ln>
            <a:effectLst>
              <a:outerShdw blurRad="50800" dist="38100" dir="2700000" algn="tl" rotWithShape="0">
                <a:prstClr val="black">
                  <a:alpha val="40000"/>
                </a:prstClr>
              </a:outerShdw>
            </a:effectLst>
          </p:spPr>
          <p:txBody>
            <a:bodyPr wrap="none" anchor="ctr"/>
            <a:lstStyle/>
            <a:p>
              <a:endParaRPr lang="en-US" dirty="0"/>
            </a:p>
          </p:txBody>
        </p:sp>
        <p:sp>
          <p:nvSpPr>
            <p:cNvPr id="22" name="TextBox 21"/>
            <p:cNvSpPr txBox="1"/>
            <p:nvPr/>
          </p:nvSpPr>
          <p:spPr>
            <a:xfrm>
              <a:off x="9682460" y="1957649"/>
              <a:ext cx="1554480" cy="369332"/>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a:t>
              </a:r>
            </a:p>
          </p:txBody>
        </p:sp>
      </p:grpSp>
      <p:sp>
        <p:nvSpPr>
          <p:cNvPr id="23" name="TextBox 22"/>
          <p:cNvSpPr txBox="1"/>
          <p:nvPr/>
        </p:nvSpPr>
        <p:spPr>
          <a:xfrm>
            <a:off x="5802645" y="246389"/>
            <a:ext cx="2958025" cy="2123658"/>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endParaRPr lang="en-US" sz="4400" b="1" dirty="0">
              <a:latin typeface="Candara" panose="020E0502030303020204" pitchFamily="34" charset="0"/>
            </a:endParaRPr>
          </a:p>
        </p:txBody>
      </p:sp>
      <p:sp>
        <p:nvSpPr>
          <p:cNvPr id="24" name="TextBox 23"/>
          <p:cNvSpPr txBox="1"/>
          <p:nvPr/>
        </p:nvSpPr>
        <p:spPr>
          <a:xfrm>
            <a:off x="525560" y="1782976"/>
            <a:ext cx="8235110" cy="738664"/>
          </a:xfrm>
          <a:prstGeom prst="rect">
            <a:avLst/>
          </a:prstGeom>
          <a:noFill/>
        </p:spPr>
        <p:txBody>
          <a:bodyPr wrap="square" rtlCol="0">
            <a:spAutoFit/>
          </a:bodyPr>
          <a:lstStyle/>
          <a:p>
            <a:pPr algn="r"/>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endParaRPr lang="en-US" dirty="0">
              <a:solidFill>
                <a:schemeClr val="bg1">
                  <a:lumMod val="85000"/>
                </a:schemeClr>
              </a:solidFill>
              <a:latin typeface="Candara" panose="020E0502030303020204" pitchFamily="34" charset="0"/>
            </a:endParaRPr>
          </a:p>
        </p:txBody>
      </p:sp>
    </p:spTree>
    <p:extLst>
      <p:ext uri="{BB962C8B-B14F-4D97-AF65-F5344CB8AC3E}">
        <p14:creationId xmlns:p14="http://schemas.microsoft.com/office/powerpoint/2010/main" val="37597790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wipe(left)">
                                      <p:cBhvr>
                                        <p:cTn id="7" dur="750"/>
                                        <p:tgtEl>
                                          <p:spTgt spid="23"/>
                                        </p:tgtEl>
                                      </p:cBhvr>
                                    </p:animEffect>
                                  </p:childTnLst>
                                </p:cTn>
                              </p:par>
                            </p:childTnLst>
                          </p:cTn>
                        </p:par>
                        <p:par>
                          <p:cTn id="8" fill="hold">
                            <p:stCondLst>
                              <p:cond delay="750"/>
                            </p:stCondLst>
                            <p:childTnLst>
                              <p:par>
                                <p:cTn id="9" presetID="42" presetClass="entr" presetSubtype="0" fill="hold" grpId="0" nodeType="afterEffect">
                                  <p:stCondLst>
                                    <p:cond delay="0"/>
                                  </p:stCondLst>
                                  <p:childTnLst>
                                    <p:set>
                                      <p:cBhvr>
                                        <p:cTn id="10" dur="1" fill="hold">
                                          <p:stCondLst>
                                            <p:cond delay="0"/>
                                          </p:stCondLst>
                                        </p:cTn>
                                        <p:tgtEl>
                                          <p:spTgt spid="24"/>
                                        </p:tgtEl>
                                        <p:attrNameLst>
                                          <p:attrName>style.visibility</p:attrName>
                                        </p:attrNameLst>
                                      </p:cBhvr>
                                      <p:to>
                                        <p:strVal val="visible"/>
                                      </p:to>
                                    </p:set>
                                    <p:animEffect transition="in" filter="fade">
                                      <p:cBhvr>
                                        <p:cTn id="11" dur="1000"/>
                                        <p:tgtEl>
                                          <p:spTgt spid="24"/>
                                        </p:tgtEl>
                                      </p:cBhvr>
                                    </p:animEffect>
                                    <p:anim calcmode="lin" valueType="num">
                                      <p:cBhvr>
                                        <p:cTn id="12" dur="1000" fill="hold"/>
                                        <p:tgtEl>
                                          <p:spTgt spid="24"/>
                                        </p:tgtEl>
                                        <p:attrNameLst>
                                          <p:attrName>ppt_x</p:attrName>
                                        </p:attrNameLst>
                                      </p:cBhvr>
                                      <p:tavLst>
                                        <p:tav tm="0">
                                          <p:val>
                                            <p:strVal val="#ppt_x"/>
                                          </p:val>
                                        </p:tav>
                                        <p:tav tm="100000">
                                          <p:val>
                                            <p:strVal val="#ppt_x"/>
                                          </p:val>
                                        </p:tav>
                                      </p:tavLst>
                                    </p:anim>
                                    <p:anim calcmode="lin" valueType="num">
                                      <p:cBhvr>
                                        <p:cTn id="13" dur="1000" fill="hold"/>
                                        <p:tgtEl>
                                          <p:spTgt spid="24"/>
                                        </p:tgtEl>
                                        <p:attrNameLst>
                                          <p:attrName>ppt_y</p:attrName>
                                        </p:attrNameLst>
                                      </p:cBhvr>
                                      <p:tavLst>
                                        <p:tav tm="0">
                                          <p:val>
                                            <p:strVal val="#ppt_y+.1"/>
                                          </p:val>
                                        </p:tav>
                                        <p:tav tm="100000">
                                          <p:val>
                                            <p:strVal val="#ppt_y"/>
                                          </p:val>
                                        </p:tav>
                                      </p:tavLst>
                                    </p:anim>
                                  </p:childTnLst>
                                </p:cTn>
                              </p:par>
                            </p:childTnLst>
                          </p:cTn>
                        </p:par>
                        <p:par>
                          <p:cTn id="14" fill="hold">
                            <p:stCondLst>
                              <p:cond delay="1750"/>
                            </p:stCondLst>
                            <p:childTnLst>
                              <p:par>
                                <p:cTn id="15" presetID="37" presetClass="entr" presetSubtype="0" fill="hold" grpId="0" nodeType="afterEffect">
                                  <p:stCondLst>
                                    <p:cond delay="0"/>
                                  </p:stCondLst>
                                  <p:childTnLst>
                                    <p:set>
                                      <p:cBhvr>
                                        <p:cTn id="16" dur="1" fill="hold">
                                          <p:stCondLst>
                                            <p:cond delay="0"/>
                                          </p:stCondLst>
                                        </p:cTn>
                                        <p:tgtEl>
                                          <p:spTgt spid="2"/>
                                        </p:tgtEl>
                                        <p:attrNameLst>
                                          <p:attrName>style.visibility</p:attrName>
                                        </p:attrNameLst>
                                      </p:cBhvr>
                                      <p:to>
                                        <p:strVal val="visible"/>
                                      </p:to>
                                    </p:set>
                                    <p:animEffect transition="in" filter="fade">
                                      <p:cBhvr>
                                        <p:cTn id="17" dur="1000"/>
                                        <p:tgtEl>
                                          <p:spTgt spid="2"/>
                                        </p:tgtEl>
                                      </p:cBhvr>
                                    </p:animEffect>
                                    <p:anim calcmode="lin" valueType="num">
                                      <p:cBhvr>
                                        <p:cTn id="18" dur="1000" fill="hold"/>
                                        <p:tgtEl>
                                          <p:spTgt spid="2"/>
                                        </p:tgtEl>
                                        <p:attrNameLst>
                                          <p:attrName>ppt_x</p:attrName>
                                        </p:attrNameLst>
                                      </p:cBhvr>
                                      <p:tavLst>
                                        <p:tav tm="0">
                                          <p:val>
                                            <p:strVal val="#ppt_x"/>
                                          </p:val>
                                        </p:tav>
                                        <p:tav tm="100000">
                                          <p:val>
                                            <p:strVal val="#ppt_x"/>
                                          </p:val>
                                        </p:tav>
                                      </p:tavLst>
                                    </p:anim>
                                    <p:anim calcmode="lin" valueType="num">
                                      <p:cBhvr>
                                        <p:cTn id="19" dur="900" decel="100000" fill="hold"/>
                                        <p:tgtEl>
                                          <p:spTgt spid="2"/>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21" fill="hold">
                            <p:stCondLst>
                              <p:cond delay="2750"/>
                            </p:stCondLst>
                            <p:childTnLst>
                              <p:par>
                                <p:cTn id="22" presetID="16" presetClass="entr" presetSubtype="42" fill="hold" grpId="0" nodeType="afterEffect">
                                  <p:stCondLst>
                                    <p:cond delay="0"/>
                                  </p:stCondLst>
                                  <p:childTnLst>
                                    <p:set>
                                      <p:cBhvr>
                                        <p:cTn id="23" dur="1" fill="hold">
                                          <p:stCondLst>
                                            <p:cond delay="0"/>
                                          </p:stCondLst>
                                        </p:cTn>
                                        <p:tgtEl>
                                          <p:spTgt spid="3"/>
                                        </p:tgtEl>
                                        <p:attrNameLst>
                                          <p:attrName>style.visibility</p:attrName>
                                        </p:attrNameLst>
                                      </p:cBhvr>
                                      <p:to>
                                        <p:strVal val="visible"/>
                                      </p:to>
                                    </p:set>
                                    <p:animEffect transition="in" filter="barn(outHorizontal)">
                                      <p:cBhvr>
                                        <p:cTn id="24" dur="500"/>
                                        <p:tgtEl>
                                          <p:spTgt spid="3"/>
                                        </p:tgtEl>
                                      </p:cBhvr>
                                    </p:animEffect>
                                  </p:childTnLst>
                                </p:cTn>
                              </p:par>
                            </p:childTnLst>
                          </p:cTn>
                        </p:par>
                        <p:par>
                          <p:cTn id="25" fill="hold">
                            <p:stCondLst>
                              <p:cond delay="3250"/>
                            </p:stCondLst>
                            <p:childTnLst>
                              <p:par>
                                <p:cTn id="26" presetID="23" presetClass="entr" presetSubtype="528" fill="hold" nodeType="afterEffect">
                                  <p:stCondLst>
                                    <p:cond delay="0"/>
                                  </p:stCondLst>
                                  <p:childTnLst>
                                    <p:set>
                                      <p:cBhvr>
                                        <p:cTn id="27" dur="1" fill="hold">
                                          <p:stCondLst>
                                            <p:cond delay="0"/>
                                          </p:stCondLst>
                                        </p:cTn>
                                        <p:tgtEl>
                                          <p:spTgt spid="13"/>
                                        </p:tgtEl>
                                        <p:attrNameLst>
                                          <p:attrName>style.visibility</p:attrName>
                                        </p:attrNameLst>
                                      </p:cBhvr>
                                      <p:to>
                                        <p:strVal val="visible"/>
                                      </p:to>
                                    </p:set>
                                    <p:anim calcmode="lin" valueType="num">
                                      <p:cBhvr>
                                        <p:cTn id="28" dur="500" fill="hold"/>
                                        <p:tgtEl>
                                          <p:spTgt spid="13"/>
                                        </p:tgtEl>
                                        <p:attrNameLst>
                                          <p:attrName>ppt_w</p:attrName>
                                        </p:attrNameLst>
                                      </p:cBhvr>
                                      <p:tavLst>
                                        <p:tav tm="0">
                                          <p:val>
                                            <p:fltVal val="0"/>
                                          </p:val>
                                        </p:tav>
                                        <p:tav tm="100000">
                                          <p:val>
                                            <p:strVal val="#ppt_w"/>
                                          </p:val>
                                        </p:tav>
                                      </p:tavLst>
                                    </p:anim>
                                    <p:anim calcmode="lin" valueType="num">
                                      <p:cBhvr>
                                        <p:cTn id="29" dur="500" fill="hold"/>
                                        <p:tgtEl>
                                          <p:spTgt spid="13"/>
                                        </p:tgtEl>
                                        <p:attrNameLst>
                                          <p:attrName>ppt_h</p:attrName>
                                        </p:attrNameLst>
                                      </p:cBhvr>
                                      <p:tavLst>
                                        <p:tav tm="0">
                                          <p:val>
                                            <p:fltVal val="0"/>
                                          </p:val>
                                        </p:tav>
                                        <p:tav tm="100000">
                                          <p:val>
                                            <p:strVal val="#ppt_h"/>
                                          </p:val>
                                        </p:tav>
                                      </p:tavLst>
                                    </p:anim>
                                    <p:anim calcmode="lin" valueType="num">
                                      <p:cBhvr>
                                        <p:cTn id="30" dur="500" fill="hold"/>
                                        <p:tgtEl>
                                          <p:spTgt spid="13"/>
                                        </p:tgtEl>
                                        <p:attrNameLst>
                                          <p:attrName>ppt_x</p:attrName>
                                        </p:attrNameLst>
                                      </p:cBhvr>
                                      <p:tavLst>
                                        <p:tav tm="0">
                                          <p:val>
                                            <p:fltVal val="0.5"/>
                                          </p:val>
                                        </p:tav>
                                        <p:tav tm="100000">
                                          <p:val>
                                            <p:strVal val="#ppt_x"/>
                                          </p:val>
                                        </p:tav>
                                      </p:tavLst>
                                    </p:anim>
                                    <p:anim calcmode="lin" valueType="num">
                                      <p:cBhvr>
                                        <p:cTn id="31" dur="500" fill="hold"/>
                                        <p:tgtEl>
                                          <p:spTgt spid="13"/>
                                        </p:tgtEl>
                                        <p:attrNameLst>
                                          <p:attrName>ppt_y</p:attrName>
                                        </p:attrNameLst>
                                      </p:cBhvr>
                                      <p:tavLst>
                                        <p:tav tm="0">
                                          <p:val>
                                            <p:fltVal val="0.5"/>
                                          </p:val>
                                        </p:tav>
                                        <p:tav tm="100000">
                                          <p:val>
                                            <p:strVal val="#ppt_y"/>
                                          </p:val>
                                        </p:tav>
                                      </p:tavLst>
                                    </p:anim>
                                  </p:childTnLst>
                                </p:cTn>
                              </p:par>
                            </p:childTnLst>
                          </p:cTn>
                        </p:par>
                        <p:par>
                          <p:cTn id="32" fill="hold">
                            <p:stCondLst>
                              <p:cond delay="3750"/>
                            </p:stCondLst>
                            <p:childTnLst>
                              <p:par>
                                <p:cTn id="33" presetID="23" presetClass="entr" presetSubtype="528" fill="hold"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500" fill="hold"/>
                                        <p:tgtEl>
                                          <p:spTgt spid="14"/>
                                        </p:tgtEl>
                                        <p:attrNameLst>
                                          <p:attrName>ppt_w</p:attrName>
                                        </p:attrNameLst>
                                      </p:cBhvr>
                                      <p:tavLst>
                                        <p:tav tm="0">
                                          <p:val>
                                            <p:fltVal val="0"/>
                                          </p:val>
                                        </p:tav>
                                        <p:tav tm="100000">
                                          <p:val>
                                            <p:strVal val="#ppt_w"/>
                                          </p:val>
                                        </p:tav>
                                      </p:tavLst>
                                    </p:anim>
                                    <p:anim calcmode="lin" valueType="num">
                                      <p:cBhvr>
                                        <p:cTn id="36" dur="500" fill="hold"/>
                                        <p:tgtEl>
                                          <p:spTgt spid="14"/>
                                        </p:tgtEl>
                                        <p:attrNameLst>
                                          <p:attrName>ppt_h</p:attrName>
                                        </p:attrNameLst>
                                      </p:cBhvr>
                                      <p:tavLst>
                                        <p:tav tm="0">
                                          <p:val>
                                            <p:fltVal val="0"/>
                                          </p:val>
                                        </p:tav>
                                        <p:tav tm="100000">
                                          <p:val>
                                            <p:strVal val="#ppt_h"/>
                                          </p:val>
                                        </p:tav>
                                      </p:tavLst>
                                    </p:anim>
                                    <p:anim calcmode="lin" valueType="num">
                                      <p:cBhvr>
                                        <p:cTn id="37" dur="500" fill="hold"/>
                                        <p:tgtEl>
                                          <p:spTgt spid="14"/>
                                        </p:tgtEl>
                                        <p:attrNameLst>
                                          <p:attrName>ppt_x</p:attrName>
                                        </p:attrNameLst>
                                      </p:cBhvr>
                                      <p:tavLst>
                                        <p:tav tm="0">
                                          <p:val>
                                            <p:fltVal val="0.5"/>
                                          </p:val>
                                        </p:tav>
                                        <p:tav tm="100000">
                                          <p:val>
                                            <p:strVal val="#ppt_x"/>
                                          </p:val>
                                        </p:tav>
                                      </p:tavLst>
                                    </p:anim>
                                    <p:anim calcmode="lin" valueType="num">
                                      <p:cBhvr>
                                        <p:cTn id="38" dur="500" fill="hold"/>
                                        <p:tgtEl>
                                          <p:spTgt spid="14"/>
                                        </p:tgtEl>
                                        <p:attrNameLst>
                                          <p:attrName>ppt_y</p:attrName>
                                        </p:attrNameLst>
                                      </p:cBhvr>
                                      <p:tavLst>
                                        <p:tav tm="0">
                                          <p:val>
                                            <p:fltVal val="0.5"/>
                                          </p:val>
                                        </p:tav>
                                        <p:tav tm="100000">
                                          <p:val>
                                            <p:strVal val="#ppt_y"/>
                                          </p:val>
                                        </p:tav>
                                      </p:tavLst>
                                    </p:anim>
                                  </p:childTnLst>
                                </p:cTn>
                              </p:par>
                            </p:childTnLst>
                          </p:cTn>
                        </p:par>
                        <p:par>
                          <p:cTn id="39" fill="hold">
                            <p:stCondLst>
                              <p:cond delay="4250"/>
                            </p:stCondLst>
                            <p:childTnLst>
                              <p:par>
                                <p:cTn id="40" presetID="23" presetClass="entr" presetSubtype="528" fill="hold" nodeType="afterEffect">
                                  <p:stCondLst>
                                    <p:cond delay="0"/>
                                  </p:stCondLst>
                                  <p:childTnLst>
                                    <p:set>
                                      <p:cBhvr>
                                        <p:cTn id="41" dur="1" fill="hold">
                                          <p:stCondLst>
                                            <p:cond delay="0"/>
                                          </p:stCondLst>
                                        </p:cTn>
                                        <p:tgtEl>
                                          <p:spTgt spid="17"/>
                                        </p:tgtEl>
                                        <p:attrNameLst>
                                          <p:attrName>style.visibility</p:attrName>
                                        </p:attrNameLst>
                                      </p:cBhvr>
                                      <p:to>
                                        <p:strVal val="visible"/>
                                      </p:to>
                                    </p:set>
                                    <p:anim calcmode="lin" valueType="num">
                                      <p:cBhvr>
                                        <p:cTn id="42" dur="500" fill="hold"/>
                                        <p:tgtEl>
                                          <p:spTgt spid="17"/>
                                        </p:tgtEl>
                                        <p:attrNameLst>
                                          <p:attrName>ppt_w</p:attrName>
                                        </p:attrNameLst>
                                      </p:cBhvr>
                                      <p:tavLst>
                                        <p:tav tm="0">
                                          <p:val>
                                            <p:fltVal val="0"/>
                                          </p:val>
                                        </p:tav>
                                        <p:tav tm="100000">
                                          <p:val>
                                            <p:strVal val="#ppt_w"/>
                                          </p:val>
                                        </p:tav>
                                      </p:tavLst>
                                    </p:anim>
                                    <p:anim calcmode="lin" valueType="num">
                                      <p:cBhvr>
                                        <p:cTn id="43" dur="500" fill="hold"/>
                                        <p:tgtEl>
                                          <p:spTgt spid="17"/>
                                        </p:tgtEl>
                                        <p:attrNameLst>
                                          <p:attrName>ppt_h</p:attrName>
                                        </p:attrNameLst>
                                      </p:cBhvr>
                                      <p:tavLst>
                                        <p:tav tm="0">
                                          <p:val>
                                            <p:fltVal val="0"/>
                                          </p:val>
                                        </p:tav>
                                        <p:tav tm="100000">
                                          <p:val>
                                            <p:strVal val="#ppt_h"/>
                                          </p:val>
                                        </p:tav>
                                      </p:tavLst>
                                    </p:anim>
                                    <p:anim calcmode="lin" valueType="num">
                                      <p:cBhvr>
                                        <p:cTn id="44" dur="500" fill="hold"/>
                                        <p:tgtEl>
                                          <p:spTgt spid="17"/>
                                        </p:tgtEl>
                                        <p:attrNameLst>
                                          <p:attrName>ppt_x</p:attrName>
                                        </p:attrNameLst>
                                      </p:cBhvr>
                                      <p:tavLst>
                                        <p:tav tm="0">
                                          <p:val>
                                            <p:fltVal val="0.5"/>
                                          </p:val>
                                        </p:tav>
                                        <p:tav tm="100000">
                                          <p:val>
                                            <p:strVal val="#ppt_x"/>
                                          </p:val>
                                        </p:tav>
                                      </p:tavLst>
                                    </p:anim>
                                    <p:anim calcmode="lin" valueType="num">
                                      <p:cBhvr>
                                        <p:cTn id="45" dur="500" fill="hold"/>
                                        <p:tgtEl>
                                          <p:spTgt spid="17"/>
                                        </p:tgtEl>
                                        <p:attrNameLst>
                                          <p:attrName>ppt_y</p:attrName>
                                        </p:attrNameLst>
                                      </p:cBhvr>
                                      <p:tavLst>
                                        <p:tav tm="0">
                                          <p:val>
                                            <p:fltVal val="0.5"/>
                                          </p:val>
                                        </p:tav>
                                        <p:tav tm="100000">
                                          <p:val>
                                            <p:strVal val="#ppt_y"/>
                                          </p:val>
                                        </p:tav>
                                      </p:tavLst>
                                    </p:anim>
                                  </p:childTnLst>
                                </p:cTn>
                              </p:par>
                            </p:childTnLst>
                          </p:cTn>
                        </p:par>
                        <p:par>
                          <p:cTn id="46" fill="hold">
                            <p:stCondLst>
                              <p:cond delay="4750"/>
                            </p:stCondLst>
                            <p:childTnLst>
                              <p:par>
                                <p:cTn id="47" presetID="23" presetClass="entr" presetSubtype="528" fill="hold"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p:cTn id="49" dur="500" fill="hold"/>
                                        <p:tgtEl>
                                          <p:spTgt spid="20"/>
                                        </p:tgtEl>
                                        <p:attrNameLst>
                                          <p:attrName>ppt_w</p:attrName>
                                        </p:attrNameLst>
                                      </p:cBhvr>
                                      <p:tavLst>
                                        <p:tav tm="0">
                                          <p:val>
                                            <p:fltVal val="0"/>
                                          </p:val>
                                        </p:tav>
                                        <p:tav tm="100000">
                                          <p:val>
                                            <p:strVal val="#ppt_w"/>
                                          </p:val>
                                        </p:tav>
                                      </p:tavLst>
                                    </p:anim>
                                    <p:anim calcmode="lin" valueType="num">
                                      <p:cBhvr>
                                        <p:cTn id="50" dur="500" fill="hold"/>
                                        <p:tgtEl>
                                          <p:spTgt spid="20"/>
                                        </p:tgtEl>
                                        <p:attrNameLst>
                                          <p:attrName>ppt_h</p:attrName>
                                        </p:attrNameLst>
                                      </p:cBhvr>
                                      <p:tavLst>
                                        <p:tav tm="0">
                                          <p:val>
                                            <p:fltVal val="0"/>
                                          </p:val>
                                        </p:tav>
                                        <p:tav tm="100000">
                                          <p:val>
                                            <p:strVal val="#ppt_h"/>
                                          </p:val>
                                        </p:tav>
                                      </p:tavLst>
                                    </p:anim>
                                    <p:anim calcmode="lin" valueType="num">
                                      <p:cBhvr>
                                        <p:cTn id="51" dur="500" fill="hold"/>
                                        <p:tgtEl>
                                          <p:spTgt spid="20"/>
                                        </p:tgtEl>
                                        <p:attrNameLst>
                                          <p:attrName>ppt_x</p:attrName>
                                        </p:attrNameLst>
                                      </p:cBhvr>
                                      <p:tavLst>
                                        <p:tav tm="0">
                                          <p:val>
                                            <p:fltVal val="0.5"/>
                                          </p:val>
                                        </p:tav>
                                        <p:tav tm="100000">
                                          <p:val>
                                            <p:strVal val="#ppt_x"/>
                                          </p:val>
                                        </p:tav>
                                      </p:tavLst>
                                    </p:anim>
                                    <p:anim calcmode="lin" valueType="num">
                                      <p:cBhvr>
                                        <p:cTn id="52" dur="500" fill="hold"/>
                                        <p:tgtEl>
                                          <p:spTgt spid="20"/>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23" grpId="0"/>
      <p:bldP spid="24" grpId="0"/>
    </p:bld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5A8E0A35-2851-4FBA-A583-08B2C1409229}"/>
              </a:ext>
            </a:extLst>
          </p:cNvPr>
          <p:cNvSpPr/>
          <p:nvPr/>
        </p:nvSpPr>
        <p:spPr>
          <a:xfrm>
            <a:off x="0" y="0"/>
            <a:ext cx="12192000" cy="4065756"/>
          </a:xfrm>
          <a:prstGeom prst="rect">
            <a:avLst/>
          </a:prstGeom>
          <a:blipFill dpi="0" rotWithShape="1">
            <a:blip r:embed="rId3">
              <a:alphaModFix amt="85000"/>
            </a:blip>
            <a:srcRect/>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a:extLst>
              <a:ext uri="{FF2B5EF4-FFF2-40B4-BE49-F238E27FC236}">
                <a16:creationId xmlns:a16="http://schemas.microsoft.com/office/drawing/2014/main" id="{C92DDEBB-983F-47DC-BC9B-A0A67ED01CB7}"/>
              </a:ext>
            </a:extLst>
          </p:cNvPr>
          <p:cNvGrpSpPr/>
          <p:nvPr/>
        </p:nvGrpSpPr>
        <p:grpSpPr>
          <a:xfrm>
            <a:off x="4267200" y="3725686"/>
            <a:ext cx="2043545" cy="788561"/>
            <a:chOff x="4498767" y="3968496"/>
            <a:chExt cx="2043545" cy="788561"/>
          </a:xfrm>
        </p:grpSpPr>
        <p:sp>
          <p:nvSpPr>
            <p:cNvPr id="10" name="Freeform: Shape 9">
              <a:extLst>
                <a:ext uri="{FF2B5EF4-FFF2-40B4-BE49-F238E27FC236}">
                  <a16:creationId xmlns:a16="http://schemas.microsoft.com/office/drawing/2014/main" id="{C1D6A41D-2529-4B41-A880-D9AD8D002226}"/>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F7467"/>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0FC911BD-FCBA-4668-A980-66961F51B7E5}"/>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2" name="TextBox 11">
            <a:extLst>
              <a:ext uri="{FF2B5EF4-FFF2-40B4-BE49-F238E27FC236}">
                <a16:creationId xmlns:a16="http://schemas.microsoft.com/office/drawing/2014/main" id="{226BDC71-898B-485D-B55F-BF83A744D28D}"/>
              </a:ext>
            </a:extLst>
          </p:cNvPr>
          <p:cNvSpPr txBox="1"/>
          <p:nvPr/>
        </p:nvSpPr>
        <p:spPr>
          <a:xfrm>
            <a:off x="4191000" y="4699850"/>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3" name="Group 12">
            <a:extLst>
              <a:ext uri="{FF2B5EF4-FFF2-40B4-BE49-F238E27FC236}">
                <a16:creationId xmlns:a16="http://schemas.microsoft.com/office/drawing/2014/main" id="{7443C28D-9A59-4935-9C7D-44F40ABD8429}"/>
              </a:ext>
            </a:extLst>
          </p:cNvPr>
          <p:cNvGrpSpPr/>
          <p:nvPr/>
        </p:nvGrpSpPr>
        <p:grpSpPr>
          <a:xfrm>
            <a:off x="6834114" y="3736572"/>
            <a:ext cx="2043545" cy="788561"/>
            <a:chOff x="4498767" y="3968496"/>
            <a:chExt cx="2043545" cy="788561"/>
          </a:xfrm>
        </p:grpSpPr>
        <p:sp>
          <p:nvSpPr>
            <p:cNvPr id="14" name="Freeform: Shape 13">
              <a:extLst>
                <a:ext uri="{FF2B5EF4-FFF2-40B4-BE49-F238E27FC236}">
                  <a16:creationId xmlns:a16="http://schemas.microsoft.com/office/drawing/2014/main" id="{E72527D5-F2FF-41C1-874D-099D77942732}"/>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4CC8EC"/>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AF2B4640-2FB6-4542-ACEC-C55E5FE05C70}"/>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16" name="TextBox 15">
            <a:extLst>
              <a:ext uri="{FF2B5EF4-FFF2-40B4-BE49-F238E27FC236}">
                <a16:creationId xmlns:a16="http://schemas.microsoft.com/office/drawing/2014/main" id="{1F0BC4DA-71EC-4403-AB3C-86FCA43DBA85}"/>
              </a:ext>
            </a:extLst>
          </p:cNvPr>
          <p:cNvSpPr txBox="1"/>
          <p:nvPr/>
        </p:nvSpPr>
        <p:spPr>
          <a:xfrm>
            <a:off x="6757914"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grpSp>
        <p:nvGrpSpPr>
          <p:cNvPr id="17" name="Group 16">
            <a:extLst>
              <a:ext uri="{FF2B5EF4-FFF2-40B4-BE49-F238E27FC236}">
                <a16:creationId xmlns:a16="http://schemas.microsoft.com/office/drawing/2014/main" id="{3C9F33DD-BA81-4908-8E94-397861104E0E}"/>
              </a:ext>
            </a:extLst>
          </p:cNvPr>
          <p:cNvGrpSpPr/>
          <p:nvPr/>
        </p:nvGrpSpPr>
        <p:grpSpPr>
          <a:xfrm>
            <a:off x="9401028" y="3736572"/>
            <a:ext cx="2043545" cy="788561"/>
            <a:chOff x="4498767" y="3968496"/>
            <a:chExt cx="2043545" cy="788561"/>
          </a:xfrm>
        </p:grpSpPr>
        <p:sp>
          <p:nvSpPr>
            <p:cNvPr id="18" name="Freeform: Shape 17">
              <a:extLst>
                <a:ext uri="{FF2B5EF4-FFF2-40B4-BE49-F238E27FC236}">
                  <a16:creationId xmlns:a16="http://schemas.microsoft.com/office/drawing/2014/main" id="{C04BFB07-7AA2-405A-9A49-BB35DC580C34}"/>
                </a:ext>
              </a:extLst>
            </p:cNvPr>
            <p:cNvSpPr/>
            <p:nvPr/>
          </p:nvSpPr>
          <p:spPr>
            <a:xfrm>
              <a:off x="4498767" y="3968496"/>
              <a:ext cx="2043545" cy="788561"/>
            </a:xfrm>
            <a:custGeom>
              <a:avLst/>
              <a:gdLst>
                <a:gd name="connsiteX0" fmla="*/ 286593 w 2043545"/>
                <a:gd name="connsiteY0" fmla="*/ 0 h 788561"/>
                <a:gd name="connsiteX1" fmla="*/ 376074 w 2043545"/>
                <a:gd name="connsiteY1" fmla="*/ 178961 h 788561"/>
                <a:gd name="connsiteX2" fmla="*/ 1941943 w 2043545"/>
                <a:gd name="connsiteY2" fmla="*/ 178961 h 788561"/>
                <a:gd name="connsiteX3" fmla="*/ 2043545 w 2043545"/>
                <a:gd name="connsiteY3" fmla="*/ 280563 h 788561"/>
                <a:gd name="connsiteX4" fmla="*/ 2043545 w 2043545"/>
                <a:gd name="connsiteY4" fmla="*/ 686959 h 788561"/>
                <a:gd name="connsiteX5" fmla="*/ 1941943 w 2043545"/>
                <a:gd name="connsiteY5" fmla="*/ 788561 h 788561"/>
                <a:gd name="connsiteX6" fmla="*/ 101602 w 2043545"/>
                <a:gd name="connsiteY6" fmla="*/ 788561 h 788561"/>
                <a:gd name="connsiteX7" fmla="*/ 0 w 2043545"/>
                <a:gd name="connsiteY7" fmla="*/ 686959 h 788561"/>
                <a:gd name="connsiteX8" fmla="*/ 0 w 2043545"/>
                <a:gd name="connsiteY8" fmla="*/ 280563 h 788561"/>
                <a:gd name="connsiteX9" fmla="*/ 101602 w 2043545"/>
                <a:gd name="connsiteY9" fmla="*/ 178961 h 788561"/>
                <a:gd name="connsiteX10" fmla="*/ 197113 w 2043545"/>
                <a:gd name="connsiteY10" fmla="*/ 178961 h 7885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043545" h="788561">
                  <a:moveTo>
                    <a:pt x="286593" y="0"/>
                  </a:moveTo>
                  <a:lnTo>
                    <a:pt x="376074" y="178961"/>
                  </a:lnTo>
                  <a:lnTo>
                    <a:pt x="1941943" y="178961"/>
                  </a:lnTo>
                  <a:cubicBezTo>
                    <a:pt x="1998056" y="178961"/>
                    <a:pt x="2043545" y="224450"/>
                    <a:pt x="2043545" y="280563"/>
                  </a:cubicBezTo>
                  <a:lnTo>
                    <a:pt x="2043545" y="686959"/>
                  </a:lnTo>
                  <a:cubicBezTo>
                    <a:pt x="2043545" y="743072"/>
                    <a:pt x="1998056" y="788561"/>
                    <a:pt x="1941943" y="788561"/>
                  </a:cubicBezTo>
                  <a:lnTo>
                    <a:pt x="101602" y="788561"/>
                  </a:lnTo>
                  <a:cubicBezTo>
                    <a:pt x="45489" y="788561"/>
                    <a:pt x="0" y="743072"/>
                    <a:pt x="0" y="686959"/>
                  </a:cubicBezTo>
                  <a:lnTo>
                    <a:pt x="0" y="280563"/>
                  </a:lnTo>
                  <a:cubicBezTo>
                    <a:pt x="0" y="224450"/>
                    <a:pt x="45489" y="178961"/>
                    <a:pt x="101602" y="178961"/>
                  </a:cubicBezTo>
                  <a:lnTo>
                    <a:pt x="197113" y="178961"/>
                  </a:lnTo>
                  <a:close/>
                </a:path>
              </a:pathLst>
            </a:custGeom>
            <a:solidFill>
              <a:srgbClr val="F4C956"/>
            </a:solidFill>
            <a:ln>
              <a:noFill/>
            </a:ln>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32A20F67-CF1B-4E08-9259-5D8C3946598D}"/>
                </a:ext>
              </a:extLst>
            </p:cNvPr>
            <p:cNvSpPr txBox="1"/>
            <p:nvPr/>
          </p:nvSpPr>
          <p:spPr>
            <a:xfrm>
              <a:off x="4498768" y="4297680"/>
              <a:ext cx="2010098" cy="400110"/>
            </a:xfrm>
            <a:prstGeom prst="rect">
              <a:avLst/>
            </a:prstGeom>
            <a:noFill/>
          </p:spPr>
          <p:txBody>
            <a:bodyPr wrap="square" rtlCol="0">
              <a:spAutoFit/>
            </a:bodyPr>
            <a:lstStyle/>
            <a:p>
              <a:pPr algn="ctr" defTabSz="1219170">
                <a:spcBef>
                  <a:spcPct val="20000"/>
                </a:spcBef>
                <a:defRPr/>
              </a:pPr>
              <a:r>
                <a:rPr lang="en-US" sz="1600" dirty="0">
                  <a:solidFill>
                    <a:schemeClr val="bg1"/>
                  </a:solidFill>
                  <a:latin typeface="Bernard MT Condensed" panose="02050806060905020404" pitchFamily="18" charset="0"/>
                </a:rPr>
                <a:t>LOREM IPSUM DOLOR</a:t>
              </a:r>
            </a:p>
            <a:p>
              <a:endParaRPr lang="en-US" sz="400" dirty="0">
                <a:solidFill>
                  <a:schemeClr val="bg1"/>
                </a:solidFill>
                <a:latin typeface="Candara" panose="020E0502030303020204" pitchFamily="34" charset="0"/>
              </a:endParaRPr>
            </a:p>
          </p:txBody>
        </p:sp>
      </p:grpSp>
      <p:sp>
        <p:nvSpPr>
          <p:cNvPr id="20" name="TextBox 19">
            <a:extLst>
              <a:ext uri="{FF2B5EF4-FFF2-40B4-BE49-F238E27FC236}">
                <a16:creationId xmlns:a16="http://schemas.microsoft.com/office/drawing/2014/main" id="{4CA41F17-8765-41DE-9BDD-6D9050D3663F}"/>
              </a:ext>
            </a:extLst>
          </p:cNvPr>
          <p:cNvSpPr txBox="1"/>
          <p:nvPr/>
        </p:nvSpPr>
        <p:spPr>
          <a:xfrm>
            <a:off x="9324828" y="4710736"/>
            <a:ext cx="2556028" cy="1892826"/>
          </a:xfrm>
          <a:prstGeom prst="rect">
            <a:avLst/>
          </a:prstGeom>
          <a:noFill/>
        </p:spPr>
        <p:txBody>
          <a:bodyPr wrap="square" rtlCol="0">
            <a:spAutoFit/>
          </a:bodyPr>
          <a:lstStyle/>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 .</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a:p>
            <a:pPr marL="342900" indent="-342900">
              <a:buFont typeface="+mj-lt"/>
              <a:buAutoNum type="arabicParenR"/>
            </a:pPr>
            <a:r>
              <a:rPr lang="en-US" sz="1250" dirty="0">
                <a:solidFill>
                  <a:schemeClr val="bg1"/>
                </a:solidFill>
                <a:latin typeface="Candara" panose="020E0502030303020204" pitchFamily="34" charset="0"/>
              </a:rPr>
              <a:t>Lorem ipsum dolor sit amet, consectetur adipiscing elit, sed do eiusmod.</a:t>
            </a:r>
          </a:p>
        </p:txBody>
      </p:sp>
      <p:sp>
        <p:nvSpPr>
          <p:cNvPr id="26" name="Freeform: Shape 25">
            <a:extLst>
              <a:ext uri="{FF2B5EF4-FFF2-40B4-BE49-F238E27FC236}">
                <a16:creationId xmlns:a16="http://schemas.microsoft.com/office/drawing/2014/main" id="{44722BF1-B304-41E4-AC7E-CB452B6D8E66}"/>
              </a:ext>
            </a:extLst>
          </p:cNvPr>
          <p:cNvSpPr>
            <a:spLocks noChangeAspect="1"/>
          </p:cNvSpPr>
          <p:nvPr/>
        </p:nvSpPr>
        <p:spPr>
          <a:xfrm>
            <a:off x="2108632" y="2687112"/>
            <a:ext cx="365211" cy="415315"/>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646464"/>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 name="Rectangle 2">
            <a:extLst>
              <a:ext uri="{FF2B5EF4-FFF2-40B4-BE49-F238E27FC236}">
                <a16:creationId xmlns:a16="http://schemas.microsoft.com/office/drawing/2014/main" id="{0BA4C5AC-69C3-443E-9500-84A337382A59}"/>
              </a:ext>
            </a:extLst>
          </p:cNvPr>
          <p:cNvSpPr/>
          <p:nvPr/>
        </p:nvSpPr>
        <p:spPr>
          <a:xfrm>
            <a:off x="704674" y="2971800"/>
            <a:ext cx="2648126" cy="3262936"/>
          </a:xfrm>
          <a:prstGeom prst="rect">
            <a:avLst/>
          </a:prstGeom>
          <a:gradFill flip="none" rotWithShape="1">
            <a:gsLst>
              <a:gs pos="0">
                <a:schemeClr val="accent3">
                  <a:lumMod val="67000"/>
                </a:schemeClr>
              </a:gs>
              <a:gs pos="48000">
                <a:schemeClr val="accent3">
                  <a:lumMod val="97000"/>
                  <a:lumOff val="3000"/>
                </a:schemeClr>
              </a:gs>
              <a:gs pos="100000">
                <a:schemeClr val="accent3">
                  <a:lumMod val="60000"/>
                  <a:lumOff val="40000"/>
                </a:schemeClr>
              </a:gs>
            </a:gsLst>
            <a:lin ang="16200000" scaled="1"/>
            <a:tileRect/>
          </a:gradFill>
          <a:ln>
            <a:solidFill>
              <a:schemeClr val="bg1">
                <a:alpha val="4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1" name="Group 30">
            <a:extLst>
              <a:ext uri="{FF2B5EF4-FFF2-40B4-BE49-F238E27FC236}">
                <a16:creationId xmlns:a16="http://schemas.microsoft.com/office/drawing/2014/main" id="{1AFB8CDF-4166-4EF7-83CD-ACA7F2B91324}"/>
              </a:ext>
            </a:extLst>
          </p:cNvPr>
          <p:cNvGrpSpPr/>
          <p:nvPr/>
        </p:nvGrpSpPr>
        <p:grpSpPr>
          <a:xfrm>
            <a:off x="850142" y="2680077"/>
            <a:ext cx="1481329" cy="1053722"/>
            <a:chOff x="850142" y="2680077"/>
            <a:chExt cx="1481329" cy="1053722"/>
          </a:xfrm>
        </p:grpSpPr>
        <p:grpSp>
          <p:nvGrpSpPr>
            <p:cNvPr id="28" name="Group 27">
              <a:extLst>
                <a:ext uri="{FF2B5EF4-FFF2-40B4-BE49-F238E27FC236}">
                  <a16:creationId xmlns:a16="http://schemas.microsoft.com/office/drawing/2014/main" id="{DD890CAF-3144-4B78-AC08-B094D5B75B09}"/>
                </a:ext>
              </a:extLst>
            </p:cNvPr>
            <p:cNvGrpSpPr/>
            <p:nvPr/>
          </p:nvGrpSpPr>
          <p:grpSpPr>
            <a:xfrm>
              <a:off x="850142" y="2680077"/>
              <a:ext cx="1481329" cy="1053722"/>
              <a:chOff x="850142" y="2680077"/>
              <a:chExt cx="1481329" cy="1053722"/>
            </a:xfrm>
            <a:effectLst>
              <a:outerShdw blurRad="63500" dist="25400" dir="2700000" algn="tl" rotWithShape="0">
                <a:prstClr val="black">
                  <a:alpha val="40000"/>
                </a:prstClr>
              </a:outerShdw>
            </a:effectLst>
          </p:grpSpPr>
          <p:sp>
            <p:nvSpPr>
              <p:cNvPr id="25" name="Freeform: Shape 24">
                <a:extLst>
                  <a:ext uri="{FF2B5EF4-FFF2-40B4-BE49-F238E27FC236}">
                    <a16:creationId xmlns:a16="http://schemas.microsoft.com/office/drawing/2014/main" id="{EF805381-A397-4E8B-81A8-368AD0711AC5}"/>
                  </a:ext>
                </a:extLst>
              </p:cNvPr>
              <p:cNvSpPr>
                <a:spLocks noChangeAspect="1"/>
              </p:cNvSpPr>
              <p:nvPr/>
            </p:nvSpPr>
            <p:spPr>
              <a:xfrm>
                <a:off x="850143" y="2680077"/>
                <a:ext cx="1481328" cy="413480"/>
              </a:xfrm>
              <a:custGeom>
                <a:avLst/>
                <a:gdLst>
                  <a:gd name="connsiteX0" fmla="*/ 8875600 w 8892560"/>
                  <a:gd name="connsiteY0" fmla="*/ 0 h 2482154"/>
                  <a:gd name="connsiteX1" fmla="*/ 8892560 w 8892560"/>
                  <a:gd name="connsiteY1" fmla="*/ 0 h 2482154"/>
                  <a:gd name="connsiteX2" fmla="*/ 8892560 w 8892560"/>
                  <a:gd name="connsiteY2" fmla="*/ 1754 h 2482154"/>
                  <a:gd name="connsiteX3" fmla="*/ 1091360 w 8892560"/>
                  <a:gd name="connsiteY3" fmla="*/ 0 h 2482154"/>
                  <a:gd name="connsiteX4" fmla="*/ 8875600 w 8892560"/>
                  <a:gd name="connsiteY4" fmla="*/ 0 h 2482154"/>
                  <a:gd name="connsiteX5" fmla="*/ 7784241 w 8892560"/>
                  <a:gd name="connsiteY5" fmla="*/ 2234837 h 2482154"/>
                  <a:gd name="connsiteX6" fmla="*/ 7808625 w 8892560"/>
                  <a:gd name="connsiteY6" fmla="*/ 2482154 h 2482154"/>
                  <a:gd name="connsiteX7" fmla="*/ 2158335 w 8892560"/>
                  <a:gd name="connsiteY7" fmla="*/ 2482154 h 2482154"/>
                  <a:gd name="connsiteX8" fmla="*/ 1091360 w 8892560"/>
                  <a:gd name="connsiteY8" fmla="*/ 2482154 h 2482154"/>
                  <a:gd name="connsiteX9" fmla="*/ 24384 w 8892560"/>
                  <a:gd name="connsiteY9" fmla="*/ 2482154 h 2482154"/>
                  <a:gd name="connsiteX10" fmla="*/ 0 w 8892560"/>
                  <a:gd name="connsiteY10" fmla="*/ 2234837 h 2482154"/>
                  <a:gd name="connsiteX11" fmla="*/ 1091360 w 8892560"/>
                  <a:gd name="connsiteY11" fmla="*/ 0 h 24821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8892560" h="2482154">
                    <a:moveTo>
                      <a:pt x="8875600" y="0"/>
                    </a:moveTo>
                    <a:lnTo>
                      <a:pt x="8892560" y="0"/>
                    </a:lnTo>
                    <a:lnTo>
                      <a:pt x="8892560" y="1754"/>
                    </a:lnTo>
                    <a:close/>
                    <a:moveTo>
                      <a:pt x="1091360" y="0"/>
                    </a:moveTo>
                    <a:lnTo>
                      <a:pt x="8875600" y="0"/>
                    </a:lnTo>
                    <a:cubicBezTo>
                      <a:pt x="8272860" y="0"/>
                      <a:pt x="7784241" y="1000570"/>
                      <a:pt x="7784241" y="2234837"/>
                    </a:cubicBezTo>
                    <a:lnTo>
                      <a:pt x="7808625" y="2482154"/>
                    </a:lnTo>
                    <a:lnTo>
                      <a:pt x="2158335" y="2482154"/>
                    </a:lnTo>
                    <a:lnTo>
                      <a:pt x="1091360" y="2482154"/>
                    </a:lnTo>
                    <a:lnTo>
                      <a:pt x="24384" y="2482154"/>
                    </a:lnTo>
                    <a:lnTo>
                      <a:pt x="0" y="2234837"/>
                    </a:lnTo>
                    <a:cubicBezTo>
                      <a:pt x="0" y="1000570"/>
                      <a:pt x="488619" y="0"/>
                      <a:pt x="1091360" y="0"/>
                    </a:cubicBezTo>
                    <a:close/>
                  </a:path>
                </a:pathLst>
              </a:custGeom>
              <a:gradFill flip="none" rotWithShape="1">
                <a:gsLst>
                  <a:gs pos="32500">
                    <a:srgbClr val="A0A0A0"/>
                  </a:gs>
                  <a:gs pos="17000">
                    <a:srgbClr val="6F6F6F"/>
                  </a:gs>
                  <a:gs pos="0">
                    <a:srgbClr val="474747"/>
                  </a:gs>
                  <a:gs pos="48000">
                    <a:srgbClr val="6F6F6F"/>
                  </a:gs>
                  <a:gs pos="100000">
                    <a:srgbClr val="6F6F6F"/>
                  </a:gs>
                </a:gsLst>
                <a:lin ang="5400000" scaled="0"/>
                <a:tileRect/>
              </a:gra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616859A-328A-4EE8-88D6-498C2A4C5AB5}"/>
                  </a:ext>
                </a:extLst>
              </p:cNvPr>
              <p:cNvSpPr/>
              <p:nvPr/>
            </p:nvSpPr>
            <p:spPr>
              <a:xfrm rot="16200000">
                <a:off x="1147683" y="2742036"/>
                <a:ext cx="694222" cy="1289304"/>
              </a:xfrm>
              <a:custGeom>
                <a:avLst/>
                <a:gdLst>
                  <a:gd name="connsiteX0" fmla="*/ 694222 w 694222"/>
                  <a:gd name="connsiteY0" fmla="*/ 0 h 414203"/>
                  <a:gd name="connsiteX1" fmla="*/ 694222 w 694222"/>
                  <a:gd name="connsiteY1" fmla="*/ 414203 h 414203"/>
                  <a:gd name="connsiteX2" fmla="*/ 0 w 694222"/>
                  <a:gd name="connsiteY2" fmla="*/ 414203 h 414203"/>
                  <a:gd name="connsiteX3" fmla="*/ 207102 w 694222"/>
                  <a:gd name="connsiteY3" fmla="*/ 207102 h 414203"/>
                  <a:gd name="connsiteX4" fmla="*/ 0 w 694222"/>
                  <a:gd name="connsiteY4" fmla="*/ 0 h 414203"/>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4222" h="414203">
                    <a:moveTo>
                      <a:pt x="694222" y="0"/>
                    </a:moveTo>
                    <a:lnTo>
                      <a:pt x="694222" y="414203"/>
                    </a:lnTo>
                    <a:lnTo>
                      <a:pt x="0" y="414203"/>
                    </a:lnTo>
                    <a:lnTo>
                      <a:pt x="207102" y="207102"/>
                    </a:lnTo>
                    <a:lnTo>
                      <a:pt x="0" y="0"/>
                    </a:lnTo>
                    <a:close/>
                  </a:path>
                </a:pathLst>
              </a:custGeom>
              <a:solidFill>
                <a:srgbClr val="6F6F6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tx1"/>
                  </a:solidFill>
                </a:endParaRPr>
              </a:p>
            </p:txBody>
          </p:sp>
        </p:grpSp>
        <p:sp>
          <p:nvSpPr>
            <p:cNvPr id="29" name="TextBox 28">
              <a:extLst>
                <a:ext uri="{FF2B5EF4-FFF2-40B4-BE49-F238E27FC236}">
                  <a16:creationId xmlns:a16="http://schemas.microsoft.com/office/drawing/2014/main" id="{B856547C-AEA4-4C5A-9493-2EA4A49D7117}"/>
                </a:ext>
              </a:extLst>
            </p:cNvPr>
            <p:cNvSpPr txBox="1"/>
            <p:nvPr/>
          </p:nvSpPr>
          <p:spPr>
            <a:xfrm>
              <a:off x="873287" y="2973861"/>
              <a:ext cx="1242499" cy="523220"/>
            </a:xfrm>
            <a:prstGeom prst="rect">
              <a:avLst/>
            </a:prstGeom>
            <a:noFill/>
          </p:spPr>
          <p:txBody>
            <a:bodyPr wrap="square" rtlCol="0">
              <a:spAutoFit/>
            </a:bodyPr>
            <a:lstStyle/>
            <a:p>
              <a:pPr algn="ctr" defTabSz="1219170">
                <a:spcBef>
                  <a:spcPct val="20000"/>
                </a:spcBef>
                <a:defRPr/>
              </a:pPr>
              <a:r>
                <a:rPr lang="en-US" sz="1400" dirty="0">
                  <a:solidFill>
                    <a:schemeClr val="bg1"/>
                  </a:solidFill>
                  <a:latin typeface="Bernard MT Condensed" panose="02050806060905020404" pitchFamily="18" charset="0"/>
                </a:rPr>
                <a:t>LOREM IPSUM DOLOR</a:t>
              </a:r>
            </a:p>
          </p:txBody>
        </p:sp>
      </p:grpSp>
      <p:sp>
        <p:nvSpPr>
          <p:cNvPr id="30" name="TextBox 29">
            <a:extLst>
              <a:ext uri="{FF2B5EF4-FFF2-40B4-BE49-F238E27FC236}">
                <a16:creationId xmlns:a16="http://schemas.microsoft.com/office/drawing/2014/main" id="{B4692520-E9C2-4575-B2AD-206528D2D437}"/>
              </a:ext>
            </a:extLst>
          </p:cNvPr>
          <p:cNvSpPr txBox="1"/>
          <p:nvPr/>
        </p:nvSpPr>
        <p:spPr>
          <a:xfrm>
            <a:off x="825070" y="3822851"/>
            <a:ext cx="2407334" cy="2477601"/>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a:p>
            <a:endParaRPr lang="en-US" sz="1200" dirty="0">
              <a:solidFill>
                <a:schemeClr val="bg1"/>
              </a:solidFill>
              <a:latin typeface="Candara" panose="020E0502030303020204" pitchFamily="34" charset="0"/>
            </a:endParaRPr>
          </a:p>
        </p:txBody>
      </p:sp>
      <p:sp>
        <p:nvSpPr>
          <p:cNvPr id="32" name="TextBox 31">
            <a:extLst>
              <a:ext uri="{FF2B5EF4-FFF2-40B4-BE49-F238E27FC236}">
                <a16:creationId xmlns:a16="http://schemas.microsoft.com/office/drawing/2014/main" id="{883E9CBB-5DE9-4CFA-9466-6DB9562ABC89}"/>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0415269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wipe(right)">
                                      <p:cBhvr>
                                        <p:cTn id="7" dur="500"/>
                                        <p:tgtEl>
                                          <p:spTgt spid="3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wipe(up)">
                                      <p:cBhvr>
                                        <p:cTn id="11" dur="500"/>
                                        <p:tgtEl>
                                          <p:spTgt spid="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fade">
                                      <p:cBhvr>
                                        <p:cTn id="15" dur="1000"/>
                                        <p:tgtEl>
                                          <p:spTgt spid="3"/>
                                        </p:tgtEl>
                                      </p:cBhvr>
                                    </p:animEffect>
                                    <p:anim calcmode="lin" valueType="num">
                                      <p:cBhvr>
                                        <p:cTn id="16" dur="1000" fill="hold"/>
                                        <p:tgtEl>
                                          <p:spTgt spid="3"/>
                                        </p:tgtEl>
                                        <p:attrNameLst>
                                          <p:attrName>ppt_x</p:attrName>
                                        </p:attrNameLst>
                                      </p:cBhvr>
                                      <p:tavLst>
                                        <p:tav tm="0">
                                          <p:val>
                                            <p:strVal val="#ppt_x"/>
                                          </p:val>
                                        </p:tav>
                                        <p:tav tm="100000">
                                          <p:val>
                                            <p:strVal val="#ppt_x"/>
                                          </p:val>
                                        </p:tav>
                                      </p:tavLst>
                                    </p:anim>
                                    <p:anim calcmode="lin" valueType="num">
                                      <p:cBhvr>
                                        <p:cTn id="17" dur="1000" fill="hold"/>
                                        <p:tgtEl>
                                          <p:spTgt spid="3"/>
                                        </p:tgtEl>
                                        <p:attrNameLst>
                                          <p:attrName>ppt_y</p:attrName>
                                        </p:attrNameLst>
                                      </p:cBhvr>
                                      <p:tavLst>
                                        <p:tav tm="0">
                                          <p:val>
                                            <p:strVal val="#ppt_y+.1"/>
                                          </p:val>
                                        </p:tav>
                                        <p:tav tm="100000">
                                          <p:val>
                                            <p:strVal val="#ppt_y"/>
                                          </p:val>
                                        </p:tav>
                                      </p:tavLst>
                                    </p:anim>
                                  </p:childTnLst>
                                </p:cTn>
                              </p:par>
                            </p:childTnLst>
                          </p:cTn>
                        </p:par>
                        <p:par>
                          <p:cTn id="18" fill="hold">
                            <p:stCondLst>
                              <p:cond delay="2000"/>
                            </p:stCondLst>
                            <p:childTnLst>
                              <p:par>
                                <p:cTn id="19" presetID="22" presetClass="entr" presetSubtype="4" fill="hold" nodeType="afterEffect">
                                  <p:stCondLst>
                                    <p:cond delay="0"/>
                                  </p:stCondLst>
                                  <p:childTnLst>
                                    <p:set>
                                      <p:cBhvr>
                                        <p:cTn id="20" dur="1" fill="hold">
                                          <p:stCondLst>
                                            <p:cond delay="0"/>
                                          </p:stCondLst>
                                        </p:cTn>
                                        <p:tgtEl>
                                          <p:spTgt spid="31"/>
                                        </p:tgtEl>
                                        <p:attrNameLst>
                                          <p:attrName>style.visibility</p:attrName>
                                        </p:attrNameLst>
                                      </p:cBhvr>
                                      <p:to>
                                        <p:strVal val="visible"/>
                                      </p:to>
                                    </p:set>
                                    <p:animEffect transition="in" filter="wipe(down)">
                                      <p:cBhvr>
                                        <p:cTn id="21" dur="500"/>
                                        <p:tgtEl>
                                          <p:spTgt spid="31"/>
                                        </p:tgtEl>
                                      </p:cBhvr>
                                    </p:animEffect>
                                  </p:childTnLst>
                                </p:cTn>
                              </p:par>
                            </p:childTnLst>
                          </p:cTn>
                        </p:par>
                        <p:par>
                          <p:cTn id="22" fill="hold">
                            <p:stCondLst>
                              <p:cond delay="2500"/>
                            </p:stCondLst>
                            <p:childTnLst>
                              <p:par>
                                <p:cTn id="23" presetID="22" presetClass="entr" presetSubtype="1" fill="hold" grpId="0" nodeType="afterEffect">
                                  <p:stCondLst>
                                    <p:cond delay="0"/>
                                  </p:stCondLst>
                                  <p:childTnLst>
                                    <p:set>
                                      <p:cBhvr>
                                        <p:cTn id="24" dur="1" fill="hold">
                                          <p:stCondLst>
                                            <p:cond delay="0"/>
                                          </p:stCondLst>
                                        </p:cTn>
                                        <p:tgtEl>
                                          <p:spTgt spid="26"/>
                                        </p:tgtEl>
                                        <p:attrNameLst>
                                          <p:attrName>style.visibility</p:attrName>
                                        </p:attrNameLst>
                                      </p:cBhvr>
                                      <p:to>
                                        <p:strVal val="visible"/>
                                      </p:to>
                                    </p:set>
                                    <p:animEffect transition="in" filter="wipe(up)">
                                      <p:cBhvr>
                                        <p:cTn id="25" dur="500"/>
                                        <p:tgtEl>
                                          <p:spTgt spid="26"/>
                                        </p:tgtEl>
                                      </p:cBhvr>
                                    </p:animEffect>
                                  </p:childTnLst>
                                </p:cTn>
                              </p:par>
                            </p:childTnLst>
                          </p:cTn>
                        </p:par>
                        <p:par>
                          <p:cTn id="26" fill="hold">
                            <p:stCondLst>
                              <p:cond delay="3000"/>
                            </p:stCondLst>
                            <p:childTnLst>
                              <p:par>
                                <p:cTn id="27" presetID="42" presetClass="entr" presetSubtype="0" fill="hold" grpId="0" nodeType="afterEffect">
                                  <p:stCondLst>
                                    <p:cond delay="0"/>
                                  </p:stCondLst>
                                  <p:childTnLst>
                                    <p:set>
                                      <p:cBhvr>
                                        <p:cTn id="28" dur="1" fill="hold">
                                          <p:stCondLst>
                                            <p:cond delay="0"/>
                                          </p:stCondLst>
                                        </p:cTn>
                                        <p:tgtEl>
                                          <p:spTgt spid="30"/>
                                        </p:tgtEl>
                                        <p:attrNameLst>
                                          <p:attrName>style.visibility</p:attrName>
                                        </p:attrNameLst>
                                      </p:cBhvr>
                                      <p:to>
                                        <p:strVal val="visible"/>
                                      </p:to>
                                    </p:set>
                                    <p:animEffect transition="in" filter="fade">
                                      <p:cBhvr>
                                        <p:cTn id="29" dur="1000"/>
                                        <p:tgtEl>
                                          <p:spTgt spid="30"/>
                                        </p:tgtEl>
                                      </p:cBhvr>
                                    </p:animEffect>
                                    <p:anim calcmode="lin" valueType="num">
                                      <p:cBhvr>
                                        <p:cTn id="30" dur="1000" fill="hold"/>
                                        <p:tgtEl>
                                          <p:spTgt spid="30"/>
                                        </p:tgtEl>
                                        <p:attrNameLst>
                                          <p:attrName>ppt_x</p:attrName>
                                        </p:attrNameLst>
                                      </p:cBhvr>
                                      <p:tavLst>
                                        <p:tav tm="0">
                                          <p:val>
                                            <p:strVal val="#ppt_x"/>
                                          </p:val>
                                        </p:tav>
                                        <p:tav tm="100000">
                                          <p:val>
                                            <p:strVal val="#ppt_x"/>
                                          </p:val>
                                        </p:tav>
                                      </p:tavLst>
                                    </p:anim>
                                    <p:anim calcmode="lin" valueType="num">
                                      <p:cBhvr>
                                        <p:cTn id="31" dur="1000" fill="hold"/>
                                        <p:tgtEl>
                                          <p:spTgt spid="30"/>
                                        </p:tgtEl>
                                        <p:attrNameLst>
                                          <p:attrName>ppt_y</p:attrName>
                                        </p:attrNameLst>
                                      </p:cBhvr>
                                      <p:tavLst>
                                        <p:tav tm="0">
                                          <p:val>
                                            <p:strVal val="#ppt_y+.1"/>
                                          </p:val>
                                        </p:tav>
                                        <p:tav tm="100000">
                                          <p:val>
                                            <p:strVal val="#ppt_y"/>
                                          </p:val>
                                        </p:tav>
                                      </p:tavLst>
                                    </p:anim>
                                  </p:childTnLst>
                                </p:cTn>
                              </p:par>
                            </p:childTnLst>
                          </p:cTn>
                        </p:par>
                        <p:par>
                          <p:cTn id="32" fill="hold">
                            <p:stCondLst>
                              <p:cond delay="4000"/>
                            </p:stCondLst>
                            <p:childTnLst>
                              <p:par>
                                <p:cTn id="33" presetID="2" presetClass="entr" presetSubtype="2" fill="hold" nodeType="afterEffect">
                                  <p:stCondLst>
                                    <p:cond delay="0"/>
                                  </p:stCondLst>
                                  <p:childTnLst>
                                    <p:set>
                                      <p:cBhvr>
                                        <p:cTn id="34" dur="1" fill="hold">
                                          <p:stCondLst>
                                            <p:cond delay="0"/>
                                          </p:stCondLst>
                                        </p:cTn>
                                        <p:tgtEl>
                                          <p:spTgt spid="11"/>
                                        </p:tgtEl>
                                        <p:attrNameLst>
                                          <p:attrName>style.visibility</p:attrName>
                                        </p:attrNameLst>
                                      </p:cBhvr>
                                      <p:to>
                                        <p:strVal val="visible"/>
                                      </p:to>
                                    </p:set>
                                    <p:anim calcmode="lin" valueType="num">
                                      <p:cBhvr additive="base">
                                        <p:cTn id="35" dur="750" fill="hold"/>
                                        <p:tgtEl>
                                          <p:spTgt spid="11"/>
                                        </p:tgtEl>
                                        <p:attrNameLst>
                                          <p:attrName>ppt_x</p:attrName>
                                        </p:attrNameLst>
                                      </p:cBhvr>
                                      <p:tavLst>
                                        <p:tav tm="0">
                                          <p:val>
                                            <p:strVal val="1+#ppt_w/2"/>
                                          </p:val>
                                        </p:tav>
                                        <p:tav tm="100000">
                                          <p:val>
                                            <p:strVal val="#ppt_x"/>
                                          </p:val>
                                        </p:tav>
                                      </p:tavLst>
                                    </p:anim>
                                    <p:anim calcmode="lin" valueType="num">
                                      <p:cBhvr additive="base">
                                        <p:cTn id="36" dur="750" fill="hold"/>
                                        <p:tgtEl>
                                          <p:spTgt spid="11"/>
                                        </p:tgtEl>
                                        <p:attrNameLst>
                                          <p:attrName>ppt_y</p:attrName>
                                        </p:attrNameLst>
                                      </p:cBhvr>
                                      <p:tavLst>
                                        <p:tav tm="0">
                                          <p:val>
                                            <p:strVal val="#ppt_y"/>
                                          </p:val>
                                        </p:tav>
                                        <p:tav tm="100000">
                                          <p:val>
                                            <p:strVal val="#ppt_y"/>
                                          </p:val>
                                        </p:tav>
                                      </p:tavLst>
                                    </p:anim>
                                  </p:childTnLst>
                                </p:cTn>
                              </p:par>
                            </p:childTnLst>
                          </p:cTn>
                        </p:par>
                        <p:par>
                          <p:cTn id="37" fill="hold">
                            <p:stCondLst>
                              <p:cond delay="4750"/>
                            </p:stCondLst>
                            <p:childTnLst>
                              <p:par>
                                <p:cTn id="38" presetID="42" presetClass="entr" presetSubtype="0" fill="hold" nodeType="afterEffect">
                                  <p:stCondLst>
                                    <p:cond delay="0"/>
                                  </p:stCondLst>
                                  <p:childTnLst>
                                    <p:set>
                                      <p:cBhvr>
                                        <p:cTn id="39" dur="1" fill="hold">
                                          <p:stCondLst>
                                            <p:cond delay="0"/>
                                          </p:stCondLst>
                                        </p:cTn>
                                        <p:tgtEl>
                                          <p:spTgt spid="12">
                                            <p:txEl>
                                              <p:pRg st="0" end="0"/>
                                            </p:txEl>
                                          </p:spTgt>
                                        </p:tgtEl>
                                        <p:attrNameLst>
                                          <p:attrName>style.visibility</p:attrName>
                                        </p:attrNameLst>
                                      </p:cBhvr>
                                      <p:to>
                                        <p:strVal val="visible"/>
                                      </p:to>
                                    </p:set>
                                    <p:animEffect transition="in" filter="fade">
                                      <p:cBhvr>
                                        <p:cTn id="40" dur="1000"/>
                                        <p:tgtEl>
                                          <p:spTgt spid="12">
                                            <p:txEl>
                                              <p:pRg st="0" end="0"/>
                                            </p:txEl>
                                          </p:spTgt>
                                        </p:tgtEl>
                                      </p:cBhvr>
                                    </p:animEffect>
                                    <p:anim calcmode="lin" valueType="num">
                                      <p:cBhvr>
                                        <p:cTn id="41" dur="1000" fill="hold"/>
                                        <p:tgtEl>
                                          <p:spTgt spid="12">
                                            <p:txEl>
                                              <p:pRg st="0" end="0"/>
                                            </p:txEl>
                                          </p:spTgt>
                                        </p:tgtEl>
                                        <p:attrNameLst>
                                          <p:attrName>ppt_x</p:attrName>
                                        </p:attrNameLst>
                                      </p:cBhvr>
                                      <p:tavLst>
                                        <p:tav tm="0">
                                          <p:val>
                                            <p:strVal val="#ppt_x"/>
                                          </p:val>
                                        </p:tav>
                                        <p:tav tm="100000">
                                          <p:val>
                                            <p:strVal val="#ppt_x"/>
                                          </p:val>
                                        </p:tav>
                                      </p:tavLst>
                                    </p:anim>
                                    <p:anim calcmode="lin" valueType="num">
                                      <p:cBhvr>
                                        <p:cTn id="42" dur="1000" fill="hold"/>
                                        <p:tgtEl>
                                          <p:spTgt spid="12">
                                            <p:txEl>
                                              <p:pRg st="0" end="0"/>
                                            </p:txEl>
                                          </p:spTgt>
                                        </p:tgtEl>
                                        <p:attrNameLst>
                                          <p:attrName>ppt_y</p:attrName>
                                        </p:attrNameLst>
                                      </p:cBhvr>
                                      <p:tavLst>
                                        <p:tav tm="0">
                                          <p:val>
                                            <p:strVal val="#ppt_y+.1"/>
                                          </p:val>
                                        </p:tav>
                                        <p:tav tm="100000">
                                          <p:val>
                                            <p:strVal val="#ppt_y"/>
                                          </p:val>
                                        </p:tav>
                                      </p:tavLst>
                                    </p:anim>
                                  </p:childTnLst>
                                </p:cTn>
                              </p:par>
                            </p:childTnLst>
                          </p:cTn>
                        </p:par>
                        <p:par>
                          <p:cTn id="43" fill="hold">
                            <p:stCondLst>
                              <p:cond delay="5750"/>
                            </p:stCondLst>
                            <p:childTnLst>
                              <p:par>
                                <p:cTn id="44" presetID="42" presetClass="entr" presetSubtype="0" fill="hold" nodeType="afterEffect">
                                  <p:stCondLst>
                                    <p:cond delay="0"/>
                                  </p:stCondLst>
                                  <p:childTnLst>
                                    <p:set>
                                      <p:cBhvr>
                                        <p:cTn id="45" dur="1" fill="hold">
                                          <p:stCondLst>
                                            <p:cond delay="0"/>
                                          </p:stCondLst>
                                        </p:cTn>
                                        <p:tgtEl>
                                          <p:spTgt spid="12">
                                            <p:txEl>
                                              <p:pRg st="1" end="1"/>
                                            </p:txEl>
                                          </p:spTgt>
                                        </p:tgtEl>
                                        <p:attrNameLst>
                                          <p:attrName>style.visibility</p:attrName>
                                        </p:attrNameLst>
                                      </p:cBhvr>
                                      <p:to>
                                        <p:strVal val="visible"/>
                                      </p:to>
                                    </p:set>
                                    <p:animEffect transition="in" filter="fade">
                                      <p:cBhvr>
                                        <p:cTn id="46" dur="1000"/>
                                        <p:tgtEl>
                                          <p:spTgt spid="12">
                                            <p:txEl>
                                              <p:pRg st="1" end="1"/>
                                            </p:txEl>
                                          </p:spTgt>
                                        </p:tgtEl>
                                      </p:cBhvr>
                                    </p:animEffect>
                                    <p:anim calcmode="lin" valueType="num">
                                      <p:cBhvr>
                                        <p:cTn id="47" dur="1000" fill="hold"/>
                                        <p:tgtEl>
                                          <p:spTgt spid="12">
                                            <p:txEl>
                                              <p:pRg st="1" end="1"/>
                                            </p:txEl>
                                          </p:spTgt>
                                        </p:tgtEl>
                                        <p:attrNameLst>
                                          <p:attrName>ppt_x</p:attrName>
                                        </p:attrNameLst>
                                      </p:cBhvr>
                                      <p:tavLst>
                                        <p:tav tm="0">
                                          <p:val>
                                            <p:strVal val="#ppt_x"/>
                                          </p:val>
                                        </p:tav>
                                        <p:tav tm="100000">
                                          <p:val>
                                            <p:strVal val="#ppt_x"/>
                                          </p:val>
                                        </p:tav>
                                      </p:tavLst>
                                    </p:anim>
                                    <p:anim calcmode="lin" valueType="num">
                                      <p:cBhvr>
                                        <p:cTn id="48" dur="1000" fill="hold"/>
                                        <p:tgtEl>
                                          <p:spTgt spid="12">
                                            <p:txEl>
                                              <p:pRg st="1" end="1"/>
                                            </p:txEl>
                                          </p:spTgt>
                                        </p:tgtEl>
                                        <p:attrNameLst>
                                          <p:attrName>ppt_y</p:attrName>
                                        </p:attrNameLst>
                                      </p:cBhvr>
                                      <p:tavLst>
                                        <p:tav tm="0">
                                          <p:val>
                                            <p:strVal val="#ppt_y+.1"/>
                                          </p:val>
                                        </p:tav>
                                        <p:tav tm="100000">
                                          <p:val>
                                            <p:strVal val="#ppt_y"/>
                                          </p:val>
                                        </p:tav>
                                      </p:tavLst>
                                    </p:anim>
                                  </p:childTnLst>
                                </p:cTn>
                              </p:par>
                            </p:childTnLst>
                          </p:cTn>
                        </p:par>
                        <p:par>
                          <p:cTn id="49" fill="hold">
                            <p:stCondLst>
                              <p:cond delay="6750"/>
                            </p:stCondLst>
                            <p:childTnLst>
                              <p:par>
                                <p:cTn id="50" presetID="42" presetClass="entr" presetSubtype="0" fill="hold" nodeType="afterEffect">
                                  <p:stCondLst>
                                    <p:cond delay="0"/>
                                  </p:stCondLst>
                                  <p:childTnLst>
                                    <p:set>
                                      <p:cBhvr>
                                        <p:cTn id="51" dur="1" fill="hold">
                                          <p:stCondLst>
                                            <p:cond delay="0"/>
                                          </p:stCondLst>
                                        </p:cTn>
                                        <p:tgtEl>
                                          <p:spTgt spid="12">
                                            <p:txEl>
                                              <p:pRg st="2" end="2"/>
                                            </p:txEl>
                                          </p:spTgt>
                                        </p:tgtEl>
                                        <p:attrNameLst>
                                          <p:attrName>style.visibility</p:attrName>
                                        </p:attrNameLst>
                                      </p:cBhvr>
                                      <p:to>
                                        <p:strVal val="visible"/>
                                      </p:to>
                                    </p:set>
                                    <p:animEffect transition="in" filter="fade">
                                      <p:cBhvr>
                                        <p:cTn id="52" dur="1000"/>
                                        <p:tgtEl>
                                          <p:spTgt spid="12">
                                            <p:txEl>
                                              <p:pRg st="2" end="2"/>
                                            </p:txEl>
                                          </p:spTgt>
                                        </p:tgtEl>
                                      </p:cBhvr>
                                    </p:animEffect>
                                    <p:anim calcmode="lin" valueType="num">
                                      <p:cBhvr>
                                        <p:cTn id="53" dur="1000" fill="hold"/>
                                        <p:tgtEl>
                                          <p:spTgt spid="12">
                                            <p:txEl>
                                              <p:pRg st="2" end="2"/>
                                            </p:txEl>
                                          </p:spTgt>
                                        </p:tgtEl>
                                        <p:attrNameLst>
                                          <p:attrName>ppt_x</p:attrName>
                                        </p:attrNameLst>
                                      </p:cBhvr>
                                      <p:tavLst>
                                        <p:tav tm="0">
                                          <p:val>
                                            <p:strVal val="#ppt_x"/>
                                          </p:val>
                                        </p:tav>
                                        <p:tav tm="100000">
                                          <p:val>
                                            <p:strVal val="#ppt_x"/>
                                          </p:val>
                                        </p:tav>
                                      </p:tavLst>
                                    </p:anim>
                                    <p:anim calcmode="lin" valueType="num">
                                      <p:cBhvr>
                                        <p:cTn id="54" dur="1000" fill="hold"/>
                                        <p:tgtEl>
                                          <p:spTgt spid="12">
                                            <p:txEl>
                                              <p:pRg st="2" end="2"/>
                                            </p:txEl>
                                          </p:spTgt>
                                        </p:tgtEl>
                                        <p:attrNameLst>
                                          <p:attrName>ppt_y</p:attrName>
                                        </p:attrNameLst>
                                      </p:cBhvr>
                                      <p:tavLst>
                                        <p:tav tm="0">
                                          <p:val>
                                            <p:strVal val="#ppt_y+.1"/>
                                          </p:val>
                                        </p:tav>
                                        <p:tav tm="100000">
                                          <p:val>
                                            <p:strVal val="#ppt_y"/>
                                          </p:val>
                                        </p:tav>
                                      </p:tavLst>
                                    </p:anim>
                                  </p:childTnLst>
                                </p:cTn>
                              </p:par>
                            </p:childTnLst>
                          </p:cTn>
                        </p:par>
                        <p:par>
                          <p:cTn id="55" fill="hold">
                            <p:stCondLst>
                              <p:cond delay="7750"/>
                            </p:stCondLst>
                            <p:childTnLst>
                              <p:par>
                                <p:cTn id="56" presetID="2" presetClass="entr" presetSubtype="2" fill="hold" nodeType="afterEffect">
                                  <p:stCondLst>
                                    <p:cond delay="0"/>
                                  </p:stCondLst>
                                  <p:childTnLst>
                                    <p:set>
                                      <p:cBhvr>
                                        <p:cTn id="57" dur="1" fill="hold">
                                          <p:stCondLst>
                                            <p:cond delay="0"/>
                                          </p:stCondLst>
                                        </p:cTn>
                                        <p:tgtEl>
                                          <p:spTgt spid="13"/>
                                        </p:tgtEl>
                                        <p:attrNameLst>
                                          <p:attrName>style.visibility</p:attrName>
                                        </p:attrNameLst>
                                      </p:cBhvr>
                                      <p:to>
                                        <p:strVal val="visible"/>
                                      </p:to>
                                    </p:set>
                                    <p:anim calcmode="lin" valueType="num">
                                      <p:cBhvr additive="base">
                                        <p:cTn id="58" dur="650" fill="hold"/>
                                        <p:tgtEl>
                                          <p:spTgt spid="13"/>
                                        </p:tgtEl>
                                        <p:attrNameLst>
                                          <p:attrName>ppt_x</p:attrName>
                                        </p:attrNameLst>
                                      </p:cBhvr>
                                      <p:tavLst>
                                        <p:tav tm="0">
                                          <p:val>
                                            <p:strVal val="1+#ppt_w/2"/>
                                          </p:val>
                                        </p:tav>
                                        <p:tav tm="100000">
                                          <p:val>
                                            <p:strVal val="#ppt_x"/>
                                          </p:val>
                                        </p:tav>
                                      </p:tavLst>
                                    </p:anim>
                                    <p:anim calcmode="lin" valueType="num">
                                      <p:cBhvr additive="base">
                                        <p:cTn id="59" dur="650" fill="hold"/>
                                        <p:tgtEl>
                                          <p:spTgt spid="13"/>
                                        </p:tgtEl>
                                        <p:attrNameLst>
                                          <p:attrName>ppt_y</p:attrName>
                                        </p:attrNameLst>
                                      </p:cBhvr>
                                      <p:tavLst>
                                        <p:tav tm="0">
                                          <p:val>
                                            <p:strVal val="#ppt_y"/>
                                          </p:val>
                                        </p:tav>
                                        <p:tav tm="100000">
                                          <p:val>
                                            <p:strVal val="#ppt_y"/>
                                          </p:val>
                                        </p:tav>
                                      </p:tavLst>
                                    </p:anim>
                                  </p:childTnLst>
                                </p:cTn>
                              </p:par>
                            </p:childTnLst>
                          </p:cTn>
                        </p:par>
                        <p:par>
                          <p:cTn id="60" fill="hold">
                            <p:stCondLst>
                              <p:cond delay="8400"/>
                            </p:stCondLst>
                            <p:childTnLst>
                              <p:par>
                                <p:cTn id="61" presetID="42" presetClass="entr" presetSubtype="0" fill="hold" grpId="0" nodeType="afterEffect">
                                  <p:stCondLst>
                                    <p:cond delay="0"/>
                                  </p:stCondLst>
                                  <p:childTnLst>
                                    <p:set>
                                      <p:cBhvr>
                                        <p:cTn id="62" dur="1" fill="hold">
                                          <p:stCondLst>
                                            <p:cond delay="0"/>
                                          </p:stCondLst>
                                        </p:cTn>
                                        <p:tgtEl>
                                          <p:spTgt spid="16">
                                            <p:txEl>
                                              <p:pRg st="0" end="0"/>
                                            </p:txEl>
                                          </p:spTgt>
                                        </p:tgtEl>
                                        <p:attrNameLst>
                                          <p:attrName>style.visibility</p:attrName>
                                        </p:attrNameLst>
                                      </p:cBhvr>
                                      <p:to>
                                        <p:strVal val="visible"/>
                                      </p:to>
                                    </p:set>
                                    <p:animEffect transition="in" filter="fade">
                                      <p:cBhvr>
                                        <p:cTn id="63" dur="1000"/>
                                        <p:tgtEl>
                                          <p:spTgt spid="16">
                                            <p:txEl>
                                              <p:pRg st="0" end="0"/>
                                            </p:txEl>
                                          </p:spTgt>
                                        </p:tgtEl>
                                      </p:cBhvr>
                                    </p:animEffect>
                                    <p:anim calcmode="lin" valueType="num">
                                      <p:cBhvr>
                                        <p:cTn id="64" dur="10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65" dur="10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9400"/>
                            </p:stCondLst>
                            <p:childTnLst>
                              <p:par>
                                <p:cTn id="67" presetID="42" presetClass="entr" presetSubtype="0" fill="hold" grpId="0" nodeType="afterEffect">
                                  <p:stCondLst>
                                    <p:cond delay="0"/>
                                  </p:stCondLst>
                                  <p:childTnLst>
                                    <p:set>
                                      <p:cBhvr>
                                        <p:cTn id="68" dur="1" fill="hold">
                                          <p:stCondLst>
                                            <p:cond delay="0"/>
                                          </p:stCondLst>
                                        </p:cTn>
                                        <p:tgtEl>
                                          <p:spTgt spid="16">
                                            <p:txEl>
                                              <p:pRg st="1" end="1"/>
                                            </p:txEl>
                                          </p:spTgt>
                                        </p:tgtEl>
                                        <p:attrNameLst>
                                          <p:attrName>style.visibility</p:attrName>
                                        </p:attrNameLst>
                                      </p:cBhvr>
                                      <p:to>
                                        <p:strVal val="visible"/>
                                      </p:to>
                                    </p:set>
                                    <p:animEffect transition="in" filter="fade">
                                      <p:cBhvr>
                                        <p:cTn id="69" dur="1000"/>
                                        <p:tgtEl>
                                          <p:spTgt spid="16">
                                            <p:txEl>
                                              <p:pRg st="1" end="1"/>
                                            </p:txEl>
                                          </p:spTgt>
                                        </p:tgtEl>
                                      </p:cBhvr>
                                    </p:animEffect>
                                    <p:anim calcmode="lin" valueType="num">
                                      <p:cBhvr>
                                        <p:cTn id="7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7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72" fill="hold">
                            <p:stCondLst>
                              <p:cond delay="10400"/>
                            </p:stCondLst>
                            <p:childTnLst>
                              <p:par>
                                <p:cTn id="73" presetID="42" presetClass="entr" presetSubtype="0" fill="hold" grpId="0" nodeType="afterEffect">
                                  <p:stCondLst>
                                    <p:cond delay="0"/>
                                  </p:stCondLst>
                                  <p:childTnLst>
                                    <p:set>
                                      <p:cBhvr>
                                        <p:cTn id="74" dur="1" fill="hold">
                                          <p:stCondLst>
                                            <p:cond delay="0"/>
                                          </p:stCondLst>
                                        </p:cTn>
                                        <p:tgtEl>
                                          <p:spTgt spid="16">
                                            <p:txEl>
                                              <p:pRg st="2" end="2"/>
                                            </p:txEl>
                                          </p:spTgt>
                                        </p:tgtEl>
                                        <p:attrNameLst>
                                          <p:attrName>style.visibility</p:attrName>
                                        </p:attrNameLst>
                                      </p:cBhvr>
                                      <p:to>
                                        <p:strVal val="visible"/>
                                      </p:to>
                                    </p:set>
                                    <p:animEffect transition="in" filter="fade">
                                      <p:cBhvr>
                                        <p:cTn id="75" dur="1000"/>
                                        <p:tgtEl>
                                          <p:spTgt spid="16">
                                            <p:txEl>
                                              <p:pRg st="2" end="2"/>
                                            </p:txEl>
                                          </p:spTgt>
                                        </p:tgtEl>
                                      </p:cBhvr>
                                    </p:animEffect>
                                    <p:anim calcmode="lin" valueType="num">
                                      <p:cBhvr>
                                        <p:cTn id="7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7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78" fill="hold">
                            <p:stCondLst>
                              <p:cond delay="11400"/>
                            </p:stCondLst>
                            <p:childTnLst>
                              <p:par>
                                <p:cTn id="79" presetID="2" presetClass="entr" presetSubtype="2" fill="hold" nodeType="afterEffect">
                                  <p:stCondLst>
                                    <p:cond delay="0"/>
                                  </p:stCondLst>
                                  <p:childTnLst>
                                    <p:set>
                                      <p:cBhvr>
                                        <p:cTn id="80" dur="1" fill="hold">
                                          <p:stCondLst>
                                            <p:cond delay="0"/>
                                          </p:stCondLst>
                                        </p:cTn>
                                        <p:tgtEl>
                                          <p:spTgt spid="17"/>
                                        </p:tgtEl>
                                        <p:attrNameLst>
                                          <p:attrName>style.visibility</p:attrName>
                                        </p:attrNameLst>
                                      </p:cBhvr>
                                      <p:to>
                                        <p:strVal val="visible"/>
                                      </p:to>
                                    </p:set>
                                    <p:anim calcmode="lin" valueType="num">
                                      <p:cBhvr additive="base">
                                        <p:cTn id="81" dur="550" fill="hold"/>
                                        <p:tgtEl>
                                          <p:spTgt spid="17"/>
                                        </p:tgtEl>
                                        <p:attrNameLst>
                                          <p:attrName>ppt_x</p:attrName>
                                        </p:attrNameLst>
                                      </p:cBhvr>
                                      <p:tavLst>
                                        <p:tav tm="0">
                                          <p:val>
                                            <p:strVal val="1+#ppt_w/2"/>
                                          </p:val>
                                        </p:tav>
                                        <p:tav tm="100000">
                                          <p:val>
                                            <p:strVal val="#ppt_x"/>
                                          </p:val>
                                        </p:tav>
                                      </p:tavLst>
                                    </p:anim>
                                    <p:anim calcmode="lin" valueType="num">
                                      <p:cBhvr additive="base">
                                        <p:cTn id="82" dur="550" fill="hold"/>
                                        <p:tgtEl>
                                          <p:spTgt spid="17"/>
                                        </p:tgtEl>
                                        <p:attrNameLst>
                                          <p:attrName>ppt_y</p:attrName>
                                        </p:attrNameLst>
                                      </p:cBhvr>
                                      <p:tavLst>
                                        <p:tav tm="0">
                                          <p:val>
                                            <p:strVal val="#ppt_y"/>
                                          </p:val>
                                        </p:tav>
                                        <p:tav tm="100000">
                                          <p:val>
                                            <p:strVal val="#ppt_y"/>
                                          </p:val>
                                        </p:tav>
                                      </p:tavLst>
                                    </p:anim>
                                  </p:childTnLst>
                                </p:cTn>
                              </p:par>
                            </p:childTnLst>
                          </p:cTn>
                        </p:par>
                        <p:par>
                          <p:cTn id="83" fill="hold">
                            <p:stCondLst>
                              <p:cond delay="11950"/>
                            </p:stCondLst>
                            <p:childTnLst>
                              <p:par>
                                <p:cTn id="84" presetID="42" presetClass="entr" presetSubtype="0" fill="hold" grpId="0" nodeType="afterEffect">
                                  <p:stCondLst>
                                    <p:cond delay="0"/>
                                  </p:stCondLst>
                                  <p:childTnLst>
                                    <p:set>
                                      <p:cBhvr>
                                        <p:cTn id="85" dur="1" fill="hold">
                                          <p:stCondLst>
                                            <p:cond delay="0"/>
                                          </p:stCondLst>
                                        </p:cTn>
                                        <p:tgtEl>
                                          <p:spTgt spid="20">
                                            <p:txEl>
                                              <p:pRg st="0" end="0"/>
                                            </p:txEl>
                                          </p:spTgt>
                                        </p:tgtEl>
                                        <p:attrNameLst>
                                          <p:attrName>style.visibility</p:attrName>
                                        </p:attrNameLst>
                                      </p:cBhvr>
                                      <p:to>
                                        <p:strVal val="visible"/>
                                      </p:to>
                                    </p:set>
                                    <p:animEffect transition="in" filter="fade">
                                      <p:cBhvr>
                                        <p:cTn id="86" dur="1000"/>
                                        <p:tgtEl>
                                          <p:spTgt spid="20">
                                            <p:txEl>
                                              <p:pRg st="0" end="0"/>
                                            </p:txEl>
                                          </p:spTgt>
                                        </p:tgtEl>
                                      </p:cBhvr>
                                    </p:animEffect>
                                    <p:anim calcmode="lin" valueType="num">
                                      <p:cBhvr>
                                        <p:cTn id="87" dur="1000" fill="hold"/>
                                        <p:tgtEl>
                                          <p:spTgt spid="20">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20">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2950"/>
                            </p:stCondLst>
                            <p:childTnLst>
                              <p:par>
                                <p:cTn id="90" presetID="42" presetClass="entr" presetSubtype="0" fill="hold" grpId="0" nodeType="afterEffect">
                                  <p:stCondLst>
                                    <p:cond delay="0"/>
                                  </p:stCondLst>
                                  <p:childTnLst>
                                    <p:set>
                                      <p:cBhvr>
                                        <p:cTn id="91" dur="1" fill="hold">
                                          <p:stCondLst>
                                            <p:cond delay="0"/>
                                          </p:stCondLst>
                                        </p:cTn>
                                        <p:tgtEl>
                                          <p:spTgt spid="20">
                                            <p:txEl>
                                              <p:pRg st="1" end="1"/>
                                            </p:txEl>
                                          </p:spTgt>
                                        </p:tgtEl>
                                        <p:attrNameLst>
                                          <p:attrName>style.visibility</p:attrName>
                                        </p:attrNameLst>
                                      </p:cBhvr>
                                      <p:to>
                                        <p:strVal val="visible"/>
                                      </p:to>
                                    </p:set>
                                    <p:animEffect transition="in" filter="fade">
                                      <p:cBhvr>
                                        <p:cTn id="92" dur="1000"/>
                                        <p:tgtEl>
                                          <p:spTgt spid="20">
                                            <p:txEl>
                                              <p:pRg st="1" end="1"/>
                                            </p:txEl>
                                          </p:spTgt>
                                        </p:tgtEl>
                                      </p:cBhvr>
                                    </p:animEffect>
                                    <p:anim calcmode="lin" valueType="num">
                                      <p:cBhvr>
                                        <p:cTn id="93" dur="1000" fill="hold"/>
                                        <p:tgtEl>
                                          <p:spTgt spid="20">
                                            <p:txEl>
                                              <p:pRg st="1" end="1"/>
                                            </p:txEl>
                                          </p:spTgt>
                                        </p:tgtEl>
                                        <p:attrNameLst>
                                          <p:attrName>ppt_x</p:attrName>
                                        </p:attrNameLst>
                                      </p:cBhvr>
                                      <p:tavLst>
                                        <p:tav tm="0">
                                          <p:val>
                                            <p:strVal val="#ppt_x"/>
                                          </p:val>
                                        </p:tav>
                                        <p:tav tm="100000">
                                          <p:val>
                                            <p:strVal val="#ppt_x"/>
                                          </p:val>
                                        </p:tav>
                                      </p:tavLst>
                                    </p:anim>
                                    <p:anim calcmode="lin" valueType="num">
                                      <p:cBhvr>
                                        <p:cTn id="94" dur="1000" fill="hold"/>
                                        <p:tgtEl>
                                          <p:spTgt spid="20">
                                            <p:txEl>
                                              <p:pRg st="1" end="1"/>
                                            </p:txEl>
                                          </p:spTgt>
                                        </p:tgtEl>
                                        <p:attrNameLst>
                                          <p:attrName>ppt_y</p:attrName>
                                        </p:attrNameLst>
                                      </p:cBhvr>
                                      <p:tavLst>
                                        <p:tav tm="0">
                                          <p:val>
                                            <p:strVal val="#ppt_y+.1"/>
                                          </p:val>
                                        </p:tav>
                                        <p:tav tm="100000">
                                          <p:val>
                                            <p:strVal val="#ppt_y"/>
                                          </p:val>
                                        </p:tav>
                                      </p:tavLst>
                                    </p:anim>
                                  </p:childTnLst>
                                </p:cTn>
                              </p:par>
                            </p:childTnLst>
                          </p:cTn>
                        </p:par>
                        <p:par>
                          <p:cTn id="95" fill="hold">
                            <p:stCondLst>
                              <p:cond delay="13950"/>
                            </p:stCondLst>
                            <p:childTnLst>
                              <p:par>
                                <p:cTn id="96" presetID="42" presetClass="entr" presetSubtype="0" fill="hold" grpId="0" nodeType="afterEffect">
                                  <p:stCondLst>
                                    <p:cond delay="0"/>
                                  </p:stCondLst>
                                  <p:childTnLst>
                                    <p:set>
                                      <p:cBhvr>
                                        <p:cTn id="97" dur="1" fill="hold">
                                          <p:stCondLst>
                                            <p:cond delay="0"/>
                                          </p:stCondLst>
                                        </p:cTn>
                                        <p:tgtEl>
                                          <p:spTgt spid="20">
                                            <p:txEl>
                                              <p:pRg st="2" end="2"/>
                                            </p:txEl>
                                          </p:spTgt>
                                        </p:tgtEl>
                                        <p:attrNameLst>
                                          <p:attrName>style.visibility</p:attrName>
                                        </p:attrNameLst>
                                      </p:cBhvr>
                                      <p:to>
                                        <p:strVal val="visible"/>
                                      </p:to>
                                    </p:set>
                                    <p:animEffect transition="in" filter="fade">
                                      <p:cBhvr>
                                        <p:cTn id="98" dur="1000"/>
                                        <p:tgtEl>
                                          <p:spTgt spid="20">
                                            <p:txEl>
                                              <p:pRg st="2" end="2"/>
                                            </p:txEl>
                                          </p:spTgt>
                                        </p:tgtEl>
                                      </p:cBhvr>
                                    </p:animEffect>
                                    <p:anim calcmode="lin" valueType="num">
                                      <p:cBhvr>
                                        <p:cTn id="99" dur="1000" fill="hold"/>
                                        <p:tgtEl>
                                          <p:spTgt spid="20">
                                            <p:txEl>
                                              <p:pRg st="2" end="2"/>
                                            </p:txEl>
                                          </p:spTgt>
                                        </p:tgtEl>
                                        <p:attrNameLst>
                                          <p:attrName>ppt_x</p:attrName>
                                        </p:attrNameLst>
                                      </p:cBhvr>
                                      <p:tavLst>
                                        <p:tav tm="0">
                                          <p:val>
                                            <p:strVal val="#ppt_x"/>
                                          </p:val>
                                        </p:tav>
                                        <p:tav tm="100000">
                                          <p:val>
                                            <p:strVal val="#ppt_x"/>
                                          </p:val>
                                        </p:tav>
                                      </p:tavLst>
                                    </p:anim>
                                    <p:anim calcmode="lin" valueType="num">
                                      <p:cBhvr>
                                        <p:cTn id="100" dur="1000" fill="hold"/>
                                        <p:tgtEl>
                                          <p:spTgt spid="20">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16" grpId="0" build="p"/>
      <p:bldP spid="20" grpId="0" build="p"/>
      <p:bldP spid="26" grpId="0" animBg="1"/>
      <p:bldP spid="3" grpId="0" animBg="1"/>
      <p:bldP spid="30" grpId="0"/>
      <p:bldP spid="32" grpId="0"/>
    </p:bld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B191822D-7510-4AA5-9629-1593D9E31F94}"/>
              </a:ext>
            </a:extLst>
          </p:cNvPr>
          <p:cNvSpPr txBox="1"/>
          <p:nvPr/>
        </p:nvSpPr>
        <p:spPr>
          <a:xfrm>
            <a:off x="779720" y="4495800"/>
            <a:ext cx="6383080" cy="120032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dirty="0">
              <a:solidFill>
                <a:schemeClr val="bg1"/>
              </a:solidFill>
            </a:endParaRPr>
          </a:p>
        </p:txBody>
      </p:sp>
      <p:sp>
        <p:nvSpPr>
          <p:cNvPr id="9" name="TextBox 8">
            <a:extLst>
              <a:ext uri="{FF2B5EF4-FFF2-40B4-BE49-F238E27FC236}">
                <a16:creationId xmlns:a16="http://schemas.microsoft.com/office/drawing/2014/main" id="{3202FD7D-5866-4216-A0B0-E0289A2AEA35}"/>
              </a:ext>
            </a:extLst>
          </p:cNvPr>
          <p:cNvSpPr txBox="1"/>
          <p:nvPr/>
        </p:nvSpPr>
        <p:spPr>
          <a:xfrm>
            <a:off x="779720" y="5930816"/>
            <a:ext cx="10363200" cy="692497"/>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2" name="Rectangle 1">
            <a:extLst>
              <a:ext uri="{FF2B5EF4-FFF2-40B4-BE49-F238E27FC236}">
                <a16:creationId xmlns:a16="http://schemas.microsoft.com/office/drawing/2014/main" id="{101DCAC2-568B-42A2-A374-8F6632D05D92}"/>
              </a:ext>
            </a:extLst>
          </p:cNvPr>
          <p:cNvSpPr/>
          <p:nvPr/>
        </p:nvSpPr>
        <p:spPr>
          <a:xfrm>
            <a:off x="779720" y="457200"/>
            <a:ext cx="4325680" cy="3803913"/>
          </a:xfrm>
          <a:prstGeom prst="rect">
            <a:avLst/>
          </a:prstGeom>
          <a:blipFill>
            <a:blip r:embed="rId3"/>
            <a:stretch>
              <a:fillRect/>
            </a:stretch>
          </a:blipFill>
          <a:ln w="31750">
            <a:solidFill>
              <a:srgbClr val="FF7467"/>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a:extLst>
              <a:ext uri="{FF2B5EF4-FFF2-40B4-BE49-F238E27FC236}">
                <a16:creationId xmlns:a16="http://schemas.microsoft.com/office/drawing/2014/main" id="{080D90FA-0BAC-4D75-BEE1-AA25C4C59230}"/>
              </a:ext>
            </a:extLst>
          </p:cNvPr>
          <p:cNvSpPr/>
          <p:nvPr/>
        </p:nvSpPr>
        <p:spPr>
          <a:xfrm>
            <a:off x="5410200" y="457200"/>
            <a:ext cx="1858040" cy="3803913"/>
          </a:xfrm>
          <a:prstGeom prst="rect">
            <a:avLst/>
          </a:prstGeom>
          <a:blipFill>
            <a:blip r:embed="rId4"/>
            <a:stretch>
              <a:fillRect/>
            </a:stretch>
          </a:blipFill>
          <a:ln w="31750">
            <a:solidFill>
              <a:srgbClr val="4CC8EC"/>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9F06529E-17D6-414D-9560-3E80B4E95ED5}"/>
              </a:ext>
            </a:extLst>
          </p:cNvPr>
          <p:cNvSpPr/>
          <p:nvPr/>
        </p:nvSpPr>
        <p:spPr>
          <a:xfrm>
            <a:off x="7564972" y="457199"/>
            <a:ext cx="4325680" cy="1828801"/>
          </a:xfrm>
          <a:prstGeom prst="rect">
            <a:avLst/>
          </a:prstGeom>
          <a:blipFill>
            <a:blip r:embed="rId5"/>
            <a:stretch>
              <a:fillRect/>
            </a:stretch>
          </a:blipFill>
          <a:ln w="31750">
            <a:solidFill>
              <a:srgbClr val="F4C95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a:extLst>
              <a:ext uri="{FF2B5EF4-FFF2-40B4-BE49-F238E27FC236}">
                <a16:creationId xmlns:a16="http://schemas.microsoft.com/office/drawing/2014/main" id="{6B8410A3-8EDA-4742-95BC-A1E54D068A95}"/>
              </a:ext>
            </a:extLst>
          </p:cNvPr>
          <p:cNvSpPr/>
          <p:nvPr/>
        </p:nvSpPr>
        <p:spPr>
          <a:xfrm>
            <a:off x="7562088" y="2520687"/>
            <a:ext cx="2011680" cy="1740426"/>
          </a:xfrm>
          <a:prstGeom prst="rect">
            <a:avLst/>
          </a:prstGeom>
          <a:blipFill>
            <a:blip r:embed="rId6"/>
            <a:stretch>
              <a:fillRect/>
            </a:stretch>
          </a:blipFill>
          <a:ln w="31750">
            <a:solidFill>
              <a:srgbClr val="57CCC6"/>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12">
            <a:extLst>
              <a:ext uri="{FF2B5EF4-FFF2-40B4-BE49-F238E27FC236}">
                <a16:creationId xmlns:a16="http://schemas.microsoft.com/office/drawing/2014/main" id="{91DC1EC9-134A-43EA-9113-9893094CACF3}"/>
              </a:ext>
            </a:extLst>
          </p:cNvPr>
          <p:cNvSpPr/>
          <p:nvPr/>
        </p:nvSpPr>
        <p:spPr>
          <a:xfrm>
            <a:off x="9878972" y="2520687"/>
            <a:ext cx="2011680" cy="1743115"/>
          </a:xfrm>
          <a:prstGeom prst="rect">
            <a:avLst/>
          </a:prstGeom>
          <a:blipFill>
            <a:blip r:embed="rId7"/>
            <a:stretch>
              <a:fillRect/>
            </a:stretch>
          </a:blipFill>
          <a:ln w="31750">
            <a:solidFill>
              <a:srgbClr val="FF9285"/>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043982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1000"/>
                                        <p:tgtEl>
                                          <p:spTgt spid="8"/>
                                        </p:tgtEl>
                                      </p:cBhvr>
                                    </p:animEffect>
                                  </p:childTnLst>
                                </p:cTn>
                              </p:par>
                            </p:childTnLst>
                          </p:cTn>
                        </p:par>
                        <p:par>
                          <p:cTn id="8" fill="hold">
                            <p:stCondLst>
                              <p:cond delay="1000"/>
                            </p:stCondLst>
                            <p:childTnLst>
                              <p:par>
                                <p:cTn id="9" presetID="42" presetClass="entr" presetSubtype="0" fill="hold" grpId="0" nodeType="afterEffect">
                                  <p:stCondLst>
                                    <p:cond delay="0"/>
                                  </p:stCondLst>
                                  <p:childTnLst>
                                    <p:set>
                                      <p:cBhvr>
                                        <p:cTn id="10" dur="1" fill="hold">
                                          <p:stCondLst>
                                            <p:cond delay="0"/>
                                          </p:stCondLst>
                                        </p:cTn>
                                        <p:tgtEl>
                                          <p:spTgt spid="9">
                                            <p:txEl>
                                              <p:pRg st="0" end="0"/>
                                            </p:txEl>
                                          </p:spTgt>
                                        </p:tgtEl>
                                        <p:attrNameLst>
                                          <p:attrName>style.visibility</p:attrName>
                                        </p:attrNameLst>
                                      </p:cBhvr>
                                      <p:to>
                                        <p:strVal val="visible"/>
                                      </p:to>
                                    </p:set>
                                    <p:animEffect transition="in" filter="fade">
                                      <p:cBhvr>
                                        <p:cTn id="11" dur="500"/>
                                        <p:tgtEl>
                                          <p:spTgt spid="9">
                                            <p:txEl>
                                              <p:pRg st="0" end="0"/>
                                            </p:txEl>
                                          </p:spTgt>
                                        </p:tgtEl>
                                      </p:cBhvr>
                                    </p:animEffect>
                                    <p:anim calcmode="lin" valueType="num">
                                      <p:cBhvr>
                                        <p:cTn id="12"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9">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build="p"/>
    </p:bld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F4C956"/>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4CC8EC"/>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FF746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74%</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F7467"/>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87%</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4CC8EC"/>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a:ln>
              <a:noFill/>
            </a:ln>
            <a:effectLst/>
            <a:sp3d prstMaterial="metal">
              <a:bevelT w="38100" h="57150" prst="angle"/>
            </a:sp3d>
          </p:spPr>
          <p:txBody>
            <a:bodyPr wrap="square" rtlCol="0">
              <a:spAutoFit/>
            </a:bodyPr>
            <a:lstStyle/>
            <a:p>
              <a:r>
                <a:rPr lang="en-US" sz="1600" b="1" dirty="0">
                  <a:solidFill>
                    <a:srgbClr val="F4C956"/>
                  </a:solidFill>
                  <a:latin typeface="Candara" panose="020E0502030303020204" pitchFamily="34" charset="0"/>
                </a:rPr>
                <a:t>LOREM IPSUM</a:t>
              </a:r>
            </a:p>
            <a:p>
              <a:r>
                <a:rPr lang="en-US" sz="1200" dirty="0">
                  <a:solidFill>
                    <a:srgbClr val="4D4D4D"/>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a:ln>
              <a:noFill/>
            </a:ln>
            <a:effectLst>
              <a:outerShdw blurRad="57785" dist="33020" dir="3180000" algn="ctr">
                <a:srgbClr val="000000">
                  <a:alpha val="30000"/>
                </a:srgbClr>
              </a:outerShdw>
            </a:effectLst>
            <a:sp3d prstMaterial="metal">
              <a:bevelT w="38100" h="57150" prst="angle"/>
            </a:sp3d>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rgbClr val="585858"/>
                </a:solidFill>
                <a:latin typeface="Candara" panose="020E0502030303020204" pitchFamily="34" charset="0"/>
              </a:rPr>
              <a:t>61%</a:t>
            </a:r>
            <a:br>
              <a:rPr lang="en-US" sz="1200" b="1" dirty="0">
                <a:solidFill>
                  <a:srgbClr val="585858"/>
                </a:solidFill>
                <a:latin typeface="Candara" panose="020E0502030303020204" pitchFamily="34" charset="0"/>
              </a:rPr>
            </a:br>
            <a:r>
              <a:rPr lang="en-US" sz="1200" dirty="0">
                <a:solidFill>
                  <a:srgbClr val="585858"/>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FF7467"/>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4CC8EC"/>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F4C956"/>
          </a:solidFill>
          <a:ln>
            <a:noFill/>
          </a:ln>
          <a:effectLst>
            <a:outerShdw blurRad="57785" dist="33020" dir="3180000" algn="ctr">
              <a:srgbClr val="000000">
                <a:alpha val="30000"/>
              </a:srgbClr>
            </a:outerShdw>
          </a:effectLst>
          <a:scene3d>
            <a:camera prst="orthographicFront">
              <a:rot lat="0" lon="0" rev="0"/>
            </a:camera>
            <a:lightRig rig="brightRoom" dir="t">
              <a:rot lat="0" lon="0" rev="600000"/>
            </a:lightRig>
          </a:scene3d>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7051232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6" name="Rectangle 15"/>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12169886"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chemeClr val="bg1">
                    <a:lumMod val="85000"/>
                  </a:schemeClr>
                </a:solidFill>
                <a:latin typeface="Candara" panose="020E0502030303020204" pitchFamily="34" charset="0"/>
              </a:rPr>
              <a:t>The function of education is to teach one to think intensively and to think critically. Intelligence plus character - that is the goal of true education.</a:t>
            </a:r>
          </a:p>
        </p:txBody>
      </p:sp>
      <p:grpSp>
        <p:nvGrpSpPr>
          <p:cNvPr id="17" name="Group 16"/>
          <p:cNvGrpSpPr/>
          <p:nvPr/>
        </p:nvGrpSpPr>
        <p:grpSpPr>
          <a:xfrm>
            <a:off x="1039757" y="1252358"/>
            <a:ext cx="518001" cy="459524"/>
            <a:chOff x="1219200" y="2381609"/>
            <a:chExt cx="598726" cy="531136"/>
          </a:xfrm>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chemeClr val="bg1">
                    <a:lumMod val="85000"/>
                  </a:schemeClr>
                </a:solidFill>
                <a:latin typeface="Candara" panose="020E0502030303020204" pitchFamily="34" charset="0"/>
              </a:rPr>
              <a:t>Dr. Martin Luther King, Jr.</a:t>
            </a:r>
          </a:p>
        </p:txBody>
      </p:sp>
      <p:cxnSp>
        <p:nvCxnSpPr>
          <p:cNvPr id="22" name="Straight Connector 21"/>
          <p:cNvCxnSpPr/>
          <p:nvPr/>
        </p:nvCxnSpPr>
        <p:spPr>
          <a:xfrm>
            <a:off x="2898183" y="4454715"/>
            <a:ext cx="6858000" cy="0"/>
          </a:xfrm>
          <a:prstGeom prst="line">
            <a:avLst/>
          </a:prstGeom>
          <a:ln>
            <a:solidFill>
              <a:schemeClr val="bg1"/>
            </a:solidFill>
            <a:headEnd type="oval"/>
            <a:tailEnd type="ova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41107213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8" name="Group 157">
            <a:extLst>
              <a:ext uri="{FF2B5EF4-FFF2-40B4-BE49-F238E27FC236}">
                <a16:creationId xmlns:a16="http://schemas.microsoft.com/office/drawing/2014/main" id="{6A20B778-43AA-41C3-BA4D-92AF5C4906A3}"/>
              </a:ext>
            </a:extLst>
          </p:cNvPr>
          <p:cNvGrpSpPr/>
          <p:nvPr/>
        </p:nvGrpSpPr>
        <p:grpSpPr>
          <a:xfrm>
            <a:off x="4645700" y="1084480"/>
            <a:ext cx="1726478" cy="1673564"/>
            <a:chOff x="4645700" y="1084480"/>
            <a:chExt cx="1726478" cy="1673564"/>
          </a:xfrm>
        </p:grpSpPr>
        <p:grpSp>
          <p:nvGrpSpPr>
            <p:cNvPr id="148" name="Group 147">
              <a:extLst>
                <a:ext uri="{FF2B5EF4-FFF2-40B4-BE49-F238E27FC236}">
                  <a16:creationId xmlns:a16="http://schemas.microsoft.com/office/drawing/2014/main" id="{45252438-889A-40E0-9F0E-7B7F5964269C}"/>
                </a:ext>
              </a:extLst>
            </p:cNvPr>
            <p:cNvGrpSpPr/>
            <p:nvPr/>
          </p:nvGrpSpPr>
          <p:grpSpPr>
            <a:xfrm>
              <a:off x="4645700" y="1084480"/>
              <a:ext cx="1726478" cy="1673564"/>
              <a:chOff x="4645700" y="1084480"/>
              <a:chExt cx="1726478" cy="1673564"/>
            </a:xfrm>
          </p:grpSpPr>
          <p:sp>
            <p:nvSpPr>
              <p:cNvPr id="64" name="Freeform: Shape 63">
                <a:extLst>
                  <a:ext uri="{FF2B5EF4-FFF2-40B4-BE49-F238E27FC236}">
                    <a16:creationId xmlns:a16="http://schemas.microsoft.com/office/drawing/2014/main" id="{547130F1-06D5-4B9D-9FA6-BD85F6DBF84A}"/>
                  </a:ext>
                </a:extLst>
              </p:cNvPr>
              <p:cNvSpPr>
                <a:spLocks noChangeAspect="1"/>
              </p:cNvSpPr>
              <p:nvPr/>
            </p:nvSpPr>
            <p:spPr>
              <a:xfrm rot="18900000">
                <a:off x="4751230" y="1084480"/>
                <a:ext cx="1620948" cy="1673564"/>
              </a:xfrm>
              <a:custGeom>
                <a:avLst/>
                <a:gdLst>
                  <a:gd name="connsiteX0" fmla="*/ 1710567 w 1710567"/>
                  <a:gd name="connsiteY0" fmla="*/ 900761 h 1766092"/>
                  <a:gd name="connsiteX1" fmla="*/ 845236 w 1710567"/>
                  <a:gd name="connsiteY1" fmla="*/ 1766092 h 1766092"/>
                  <a:gd name="connsiteX2" fmla="*/ 839579 w 1710567"/>
                  <a:gd name="connsiteY2" fmla="*/ 1759832 h 1766092"/>
                  <a:gd name="connsiteX3" fmla="*/ 112969 w 1710567"/>
                  <a:gd name="connsiteY3" fmla="*/ 1417105 h 1766092"/>
                  <a:gd name="connsiteX4" fmla="*/ 0 w 1710567"/>
                  <a:gd name="connsiteY4" fmla="*/ 1411711 h 1766092"/>
                  <a:gd name="connsiteX5" fmla="*/ 0 w 1710567"/>
                  <a:gd name="connsiteY5" fmla="*/ 193638 h 1766092"/>
                  <a:gd name="connsiteX6" fmla="*/ 181993 w 1710567"/>
                  <a:gd name="connsiteY6" fmla="*/ 201682 h 1766092"/>
                  <a:gd name="connsiteX7" fmla="*/ 183924 w 1710567"/>
                  <a:gd name="connsiteY7" fmla="*/ 182529 h 1766092"/>
                  <a:gd name="connsiteX8" fmla="*/ 407879 w 1710567"/>
                  <a:gd name="connsiteY8" fmla="*/ 0 h 1766092"/>
                  <a:gd name="connsiteX9" fmla="*/ 636479 w 1710567"/>
                  <a:gd name="connsiteY9" fmla="*/ 228600 h 1766092"/>
                  <a:gd name="connsiteX10" fmla="*/ 631835 w 1710567"/>
                  <a:gd name="connsiteY10" fmla="*/ 274671 h 1766092"/>
                  <a:gd name="connsiteX11" fmla="*/ 631170 w 1710567"/>
                  <a:gd name="connsiteY11" fmla="*/ 276813 h 1766092"/>
                  <a:gd name="connsiteX12" fmla="*/ 634549 w 1710567"/>
                  <a:gd name="connsiteY12" fmla="*/ 277570 h 1766092"/>
                  <a:gd name="connsiteX13" fmla="*/ 1541355 w 1710567"/>
                  <a:gd name="connsiteY13" fmla="*/ 746970 h 176609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6092">
                    <a:moveTo>
                      <a:pt x="1710567" y="900761"/>
                    </a:moveTo>
                    <a:lnTo>
                      <a:pt x="845236" y="1766092"/>
                    </a:lnTo>
                    <a:lnTo>
                      <a:pt x="839579" y="1759832"/>
                    </a:lnTo>
                    <a:cubicBezTo>
                      <a:pt x="636481" y="1556734"/>
                      <a:pt x="378175" y="1442492"/>
                      <a:pt x="112969" y="1417105"/>
                    </a:cubicBezTo>
                    <a:lnTo>
                      <a:pt x="0" y="1411711"/>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2EAACE"/>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90" name="Group 89">
                <a:extLst>
                  <a:ext uri="{FF2B5EF4-FFF2-40B4-BE49-F238E27FC236}">
                    <a16:creationId xmlns:a16="http://schemas.microsoft.com/office/drawing/2014/main" id="{46E13FCD-7DFE-4CD6-ADDB-E1A5B7290D9F}"/>
                  </a:ext>
                </a:extLst>
              </p:cNvPr>
              <p:cNvGrpSpPr/>
              <p:nvPr/>
            </p:nvGrpSpPr>
            <p:grpSpPr>
              <a:xfrm>
                <a:off x="4645700" y="1615925"/>
                <a:ext cx="346597" cy="329267"/>
                <a:chOff x="1790726" y="1430504"/>
                <a:chExt cx="365760" cy="347472"/>
              </a:xfrm>
            </p:grpSpPr>
            <p:sp>
              <p:nvSpPr>
                <p:cNvPr id="91" name="Oval 90">
                  <a:extLst>
                    <a:ext uri="{FF2B5EF4-FFF2-40B4-BE49-F238E27FC236}">
                      <a16:creationId xmlns:a16="http://schemas.microsoft.com/office/drawing/2014/main" id="{6F1B2364-AD84-4414-8017-199BD7120FB5}"/>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92" name="TextBox 91">
                  <a:extLst>
                    <a:ext uri="{FF2B5EF4-FFF2-40B4-BE49-F238E27FC236}">
                      <a16:creationId xmlns:a16="http://schemas.microsoft.com/office/drawing/2014/main" id="{097F652E-7A72-46A3-B634-92A760F394CB}"/>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08</a:t>
                  </a:r>
                </a:p>
              </p:txBody>
            </p:sp>
          </p:grpSp>
        </p:grpSp>
        <p:pic>
          <p:nvPicPr>
            <p:cNvPr id="127" name="Graphic 126" descr="Atom">
              <a:extLst>
                <a:ext uri="{FF2B5EF4-FFF2-40B4-BE49-F238E27FC236}">
                  <a16:creationId xmlns:a16="http://schemas.microsoft.com/office/drawing/2014/main" id="{38410BA0-25D8-46E3-843D-7344620172D5}"/>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156752" y="1704902"/>
              <a:ext cx="640080" cy="640080"/>
            </a:xfrm>
            <a:prstGeom prst="rect">
              <a:avLst/>
            </a:prstGeom>
          </p:spPr>
        </p:pic>
      </p:grpSp>
      <p:grpSp>
        <p:nvGrpSpPr>
          <p:cNvPr id="157" name="Group 156">
            <a:extLst>
              <a:ext uri="{FF2B5EF4-FFF2-40B4-BE49-F238E27FC236}">
                <a16:creationId xmlns:a16="http://schemas.microsoft.com/office/drawing/2014/main" id="{17FD47C2-A0CC-4F0D-9369-7475D46E270A}"/>
              </a:ext>
            </a:extLst>
          </p:cNvPr>
          <p:cNvGrpSpPr/>
          <p:nvPr/>
        </p:nvGrpSpPr>
        <p:grpSpPr>
          <a:xfrm>
            <a:off x="3679745" y="2024943"/>
            <a:ext cx="1670499" cy="1620948"/>
            <a:chOff x="3679745" y="2024943"/>
            <a:chExt cx="1670499" cy="1620948"/>
          </a:xfrm>
        </p:grpSpPr>
        <p:grpSp>
          <p:nvGrpSpPr>
            <p:cNvPr id="147" name="Group 146">
              <a:extLst>
                <a:ext uri="{FF2B5EF4-FFF2-40B4-BE49-F238E27FC236}">
                  <a16:creationId xmlns:a16="http://schemas.microsoft.com/office/drawing/2014/main" id="{F2855405-7C61-49A9-8982-738A7149AC73}"/>
                </a:ext>
              </a:extLst>
            </p:cNvPr>
            <p:cNvGrpSpPr/>
            <p:nvPr/>
          </p:nvGrpSpPr>
          <p:grpSpPr>
            <a:xfrm>
              <a:off x="3679745" y="2024943"/>
              <a:ext cx="1670499" cy="1620948"/>
              <a:chOff x="3679745" y="2024943"/>
              <a:chExt cx="1670499" cy="1620948"/>
            </a:xfrm>
          </p:grpSpPr>
          <p:sp>
            <p:nvSpPr>
              <p:cNvPr id="62" name="Freeform: Shape 61">
                <a:extLst>
                  <a:ext uri="{FF2B5EF4-FFF2-40B4-BE49-F238E27FC236}">
                    <a16:creationId xmlns:a16="http://schemas.microsoft.com/office/drawing/2014/main" id="{10060744-796E-4017-9F36-DDE29B143FEA}"/>
                  </a:ext>
                </a:extLst>
              </p:cNvPr>
              <p:cNvSpPr>
                <a:spLocks noChangeAspect="1"/>
              </p:cNvSpPr>
              <p:nvPr/>
            </p:nvSpPr>
            <p:spPr>
              <a:xfrm rot="16200000">
                <a:off x="3704521" y="2000167"/>
                <a:ext cx="1620948" cy="1670499"/>
              </a:xfrm>
              <a:custGeom>
                <a:avLst/>
                <a:gdLst>
                  <a:gd name="connsiteX0" fmla="*/ 1710567 w 1710567"/>
                  <a:gd name="connsiteY0" fmla="*/ 900761 h 1762857"/>
                  <a:gd name="connsiteX1" fmla="*/ 848471 w 1710567"/>
                  <a:gd name="connsiteY1" fmla="*/ 1762857 h 1762857"/>
                  <a:gd name="connsiteX2" fmla="*/ 840724 w 1710567"/>
                  <a:gd name="connsiteY2" fmla="*/ 1754334 h 1762857"/>
                  <a:gd name="connsiteX3" fmla="*/ 173 w 1710567"/>
                  <a:gd name="connsiteY3" fmla="*/ 1406165 h 1762857"/>
                  <a:gd name="connsiteX4" fmla="*/ 0 w 1710567"/>
                  <a:gd name="connsiteY4" fmla="*/ 1406178 h 1762857"/>
                  <a:gd name="connsiteX5" fmla="*/ 0 w 1710567"/>
                  <a:gd name="connsiteY5" fmla="*/ 193638 h 1762857"/>
                  <a:gd name="connsiteX6" fmla="*/ 181993 w 1710567"/>
                  <a:gd name="connsiteY6" fmla="*/ 201682 h 1762857"/>
                  <a:gd name="connsiteX7" fmla="*/ 183924 w 1710567"/>
                  <a:gd name="connsiteY7" fmla="*/ 182529 h 1762857"/>
                  <a:gd name="connsiteX8" fmla="*/ 407879 w 1710567"/>
                  <a:gd name="connsiteY8" fmla="*/ 0 h 1762857"/>
                  <a:gd name="connsiteX9" fmla="*/ 636479 w 1710567"/>
                  <a:gd name="connsiteY9" fmla="*/ 228600 h 1762857"/>
                  <a:gd name="connsiteX10" fmla="*/ 631835 w 1710567"/>
                  <a:gd name="connsiteY10" fmla="*/ 274671 h 1762857"/>
                  <a:gd name="connsiteX11" fmla="*/ 631170 w 1710567"/>
                  <a:gd name="connsiteY11" fmla="*/ 276813 h 1762857"/>
                  <a:gd name="connsiteX12" fmla="*/ 634549 w 1710567"/>
                  <a:gd name="connsiteY12" fmla="*/ 277570 h 1762857"/>
                  <a:gd name="connsiteX13" fmla="*/ 1541355 w 1710567"/>
                  <a:gd name="connsiteY13" fmla="*/ 746970 h 17628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2857">
                    <a:moveTo>
                      <a:pt x="1710567" y="900761"/>
                    </a:moveTo>
                    <a:lnTo>
                      <a:pt x="848471" y="1762857"/>
                    </a:lnTo>
                    <a:lnTo>
                      <a:pt x="840724" y="1754334"/>
                    </a:lnTo>
                    <a:cubicBezTo>
                      <a:pt x="625608" y="1539218"/>
                      <a:pt x="328428" y="1406165"/>
                      <a:pt x="173" y="1406165"/>
                    </a:cubicBezTo>
                    <a:lnTo>
                      <a:pt x="0" y="1406178"/>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E15649"/>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7" name="Group 86">
                <a:extLst>
                  <a:ext uri="{FF2B5EF4-FFF2-40B4-BE49-F238E27FC236}">
                    <a16:creationId xmlns:a16="http://schemas.microsoft.com/office/drawing/2014/main" id="{4427D96E-B204-408A-A18A-44C5A72FC6ED}"/>
                  </a:ext>
                </a:extLst>
              </p:cNvPr>
              <p:cNvGrpSpPr/>
              <p:nvPr/>
            </p:nvGrpSpPr>
            <p:grpSpPr>
              <a:xfrm>
                <a:off x="3731734" y="3098024"/>
                <a:ext cx="346597" cy="329267"/>
                <a:chOff x="1790726" y="1430504"/>
                <a:chExt cx="365760" cy="347472"/>
              </a:xfrm>
            </p:grpSpPr>
            <p:sp>
              <p:nvSpPr>
                <p:cNvPr id="88" name="Oval 87">
                  <a:extLst>
                    <a:ext uri="{FF2B5EF4-FFF2-40B4-BE49-F238E27FC236}">
                      <a16:creationId xmlns:a16="http://schemas.microsoft.com/office/drawing/2014/main" id="{47A79869-94F0-4A32-B1EF-120EDD5CE9B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9" name="TextBox 88">
                  <a:extLst>
                    <a:ext uri="{FF2B5EF4-FFF2-40B4-BE49-F238E27FC236}">
                      <a16:creationId xmlns:a16="http://schemas.microsoft.com/office/drawing/2014/main" id="{FEE0857E-B96C-4995-964B-217866D72084}"/>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07</a:t>
                  </a:r>
                </a:p>
              </p:txBody>
            </p:sp>
          </p:grpSp>
        </p:grpSp>
        <p:pic>
          <p:nvPicPr>
            <p:cNvPr id="123" name="Graphic 122" descr="Telescope">
              <a:extLst>
                <a:ext uri="{FF2B5EF4-FFF2-40B4-BE49-F238E27FC236}">
                  <a16:creationId xmlns:a16="http://schemas.microsoft.com/office/drawing/2014/main" id="{48996AC7-1822-4B5A-BFE6-975F7FF7C950}"/>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4176206" y="2635087"/>
              <a:ext cx="640080" cy="640080"/>
            </a:xfrm>
            <a:prstGeom prst="rect">
              <a:avLst/>
            </a:prstGeom>
          </p:spPr>
        </p:pic>
      </p:grpSp>
      <p:grpSp>
        <p:nvGrpSpPr>
          <p:cNvPr id="156" name="Group 155">
            <a:extLst>
              <a:ext uri="{FF2B5EF4-FFF2-40B4-BE49-F238E27FC236}">
                <a16:creationId xmlns:a16="http://schemas.microsoft.com/office/drawing/2014/main" id="{D1E39384-4D1E-42BF-A8D1-B0122414E264}"/>
              </a:ext>
            </a:extLst>
          </p:cNvPr>
          <p:cNvGrpSpPr/>
          <p:nvPr/>
        </p:nvGrpSpPr>
        <p:grpSpPr>
          <a:xfrm>
            <a:off x="3581554" y="3416639"/>
            <a:ext cx="1670813" cy="1708979"/>
            <a:chOff x="3581554" y="3416639"/>
            <a:chExt cx="1670813" cy="1708979"/>
          </a:xfrm>
        </p:grpSpPr>
        <p:grpSp>
          <p:nvGrpSpPr>
            <p:cNvPr id="146" name="Group 145">
              <a:extLst>
                <a:ext uri="{FF2B5EF4-FFF2-40B4-BE49-F238E27FC236}">
                  <a16:creationId xmlns:a16="http://schemas.microsoft.com/office/drawing/2014/main" id="{BBA98741-3C70-4DD9-9B29-1CE7CAF1DD32}"/>
                </a:ext>
              </a:extLst>
            </p:cNvPr>
            <p:cNvGrpSpPr/>
            <p:nvPr/>
          </p:nvGrpSpPr>
          <p:grpSpPr>
            <a:xfrm>
              <a:off x="3581554" y="3416639"/>
              <a:ext cx="1670813" cy="1708979"/>
              <a:chOff x="3581554" y="3416639"/>
              <a:chExt cx="1670813" cy="1708979"/>
            </a:xfrm>
          </p:grpSpPr>
          <p:sp>
            <p:nvSpPr>
              <p:cNvPr id="59" name="Freeform: Shape 58">
                <a:extLst>
                  <a:ext uri="{FF2B5EF4-FFF2-40B4-BE49-F238E27FC236}">
                    <a16:creationId xmlns:a16="http://schemas.microsoft.com/office/drawing/2014/main" id="{288AFDC7-2E61-47F1-B785-01A311ED2C83}"/>
                  </a:ext>
                </a:extLst>
              </p:cNvPr>
              <p:cNvSpPr>
                <a:spLocks noChangeAspect="1"/>
              </p:cNvSpPr>
              <p:nvPr/>
            </p:nvSpPr>
            <p:spPr>
              <a:xfrm rot="13500000">
                <a:off x="3606487" y="3391706"/>
                <a:ext cx="1620948" cy="1670813"/>
              </a:xfrm>
              <a:custGeom>
                <a:avLst/>
                <a:gdLst>
                  <a:gd name="connsiteX0" fmla="*/ 1710567 w 1710567"/>
                  <a:gd name="connsiteY0" fmla="*/ 900761 h 1763189"/>
                  <a:gd name="connsiteX1" fmla="*/ 848139 w 1710567"/>
                  <a:gd name="connsiteY1" fmla="*/ 1763189 h 1763189"/>
                  <a:gd name="connsiteX2" fmla="*/ 844917 w 1710567"/>
                  <a:gd name="connsiteY2" fmla="*/ 1759624 h 1763189"/>
                  <a:gd name="connsiteX3" fmla="*/ 61389 w 1710567"/>
                  <a:gd name="connsiteY3" fmla="*/ 1412816 h 1763189"/>
                  <a:gd name="connsiteX4" fmla="*/ 0 w 1710567"/>
                  <a:gd name="connsiteY4" fmla="*/ 1414282 h 1763189"/>
                  <a:gd name="connsiteX5" fmla="*/ 0 w 1710567"/>
                  <a:gd name="connsiteY5" fmla="*/ 193638 h 1763189"/>
                  <a:gd name="connsiteX6" fmla="*/ 181993 w 1710567"/>
                  <a:gd name="connsiteY6" fmla="*/ 201682 h 1763189"/>
                  <a:gd name="connsiteX7" fmla="*/ 183924 w 1710567"/>
                  <a:gd name="connsiteY7" fmla="*/ 182529 h 1763189"/>
                  <a:gd name="connsiteX8" fmla="*/ 407879 w 1710567"/>
                  <a:gd name="connsiteY8" fmla="*/ 0 h 1763189"/>
                  <a:gd name="connsiteX9" fmla="*/ 636479 w 1710567"/>
                  <a:gd name="connsiteY9" fmla="*/ 228600 h 1763189"/>
                  <a:gd name="connsiteX10" fmla="*/ 631835 w 1710567"/>
                  <a:gd name="connsiteY10" fmla="*/ 274671 h 1763189"/>
                  <a:gd name="connsiteX11" fmla="*/ 631170 w 1710567"/>
                  <a:gd name="connsiteY11" fmla="*/ 276813 h 1763189"/>
                  <a:gd name="connsiteX12" fmla="*/ 634549 w 1710567"/>
                  <a:gd name="connsiteY12" fmla="*/ 277570 h 1763189"/>
                  <a:gd name="connsiteX13" fmla="*/ 1541355 w 1710567"/>
                  <a:gd name="connsiteY13" fmla="*/ 746970 h 17631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3189">
                    <a:moveTo>
                      <a:pt x="1710567" y="900761"/>
                    </a:moveTo>
                    <a:lnTo>
                      <a:pt x="848139" y="1763189"/>
                    </a:lnTo>
                    <a:lnTo>
                      <a:pt x="844917" y="1759624"/>
                    </a:lnTo>
                    <a:cubicBezTo>
                      <a:pt x="627312" y="1542020"/>
                      <a:pt x="346331" y="1426417"/>
                      <a:pt x="61389" y="1412816"/>
                    </a:cubicBezTo>
                    <a:lnTo>
                      <a:pt x="0" y="1414282"/>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close/>
                  </a:path>
                </a:pathLst>
              </a:custGeom>
              <a:solidFill>
                <a:srgbClr val="60DCFF"/>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84" name="Group 83">
                <a:extLst>
                  <a:ext uri="{FF2B5EF4-FFF2-40B4-BE49-F238E27FC236}">
                    <a16:creationId xmlns:a16="http://schemas.microsoft.com/office/drawing/2014/main" id="{F4A31D1C-19BD-40DE-BE32-19507CD210AA}"/>
                  </a:ext>
                </a:extLst>
              </p:cNvPr>
              <p:cNvGrpSpPr/>
              <p:nvPr/>
            </p:nvGrpSpPr>
            <p:grpSpPr>
              <a:xfrm>
                <a:off x="4104326" y="4796351"/>
                <a:ext cx="346597" cy="329267"/>
                <a:chOff x="1790726" y="1430504"/>
                <a:chExt cx="365760" cy="347472"/>
              </a:xfrm>
            </p:grpSpPr>
            <p:sp>
              <p:nvSpPr>
                <p:cNvPr id="85" name="Oval 84">
                  <a:extLst>
                    <a:ext uri="{FF2B5EF4-FFF2-40B4-BE49-F238E27FC236}">
                      <a16:creationId xmlns:a16="http://schemas.microsoft.com/office/drawing/2014/main" id="{0A083A3D-FCE9-475D-A696-110F22BB201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6" name="TextBox 85">
                  <a:extLst>
                    <a:ext uri="{FF2B5EF4-FFF2-40B4-BE49-F238E27FC236}">
                      <a16:creationId xmlns:a16="http://schemas.microsoft.com/office/drawing/2014/main" id="{B6E5D309-2A9F-4A3A-A09B-99D6443DA6D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06</a:t>
                  </a:r>
                </a:p>
              </p:txBody>
            </p:sp>
          </p:grpSp>
        </p:grpSp>
        <p:pic>
          <p:nvPicPr>
            <p:cNvPr id="119" name="Graphic 118" descr="Test tubes">
              <a:extLst>
                <a:ext uri="{FF2B5EF4-FFF2-40B4-BE49-F238E27FC236}">
                  <a16:creationId xmlns:a16="http://schemas.microsoft.com/office/drawing/2014/main" id="{F7FFF8DB-7FE0-41BF-9169-AD7C00901D47}"/>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4187730" y="3956841"/>
              <a:ext cx="640080" cy="640080"/>
            </a:xfrm>
            <a:prstGeom prst="rect">
              <a:avLst/>
            </a:prstGeom>
          </p:spPr>
        </p:pic>
      </p:grpSp>
      <p:grpSp>
        <p:nvGrpSpPr>
          <p:cNvPr id="155" name="Group 154">
            <a:extLst>
              <a:ext uri="{FF2B5EF4-FFF2-40B4-BE49-F238E27FC236}">
                <a16:creationId xmlns:a16="http://schemas.microsoft.com/office/drawing/2014/main" id="{37A40E15-1B01-460E-AC40-D3889FD56BB4}"/>
              </a:ext>
            </a:extLst>
          </p:cNvPr>
          <p:cNvGrpSpPr/>
          <p:nvPr/>
        </p:nvGrpSpPr>
        <p:grpSpPr>
          <a:xfrm>
            <a:off x="4521809" y="4436480"/>
            <a:ext cx="1620948" cy="1671620"/>
            <a:chOff x="4521809" y="4436480"/>
            <a:chExt cx="1620948" cy="1671620"/>
          </a:xfrm>
        </p:grpSpPr>
        <p:grpSp>
          <p:nvGrpSpPr>
            <p:cNvPr id="145" name="Group 144">
              <a:extLst>
                <a:ext uri="{FF2B5EF4-FFF2-40B4-BE49-F238E27FC236}">
                  <a16:creationId xmlns:a16="http://schemas.microsoft.com/office/drawing/2014/main" id="{697A622D-D90E-46F0-9244-234F14C31962}"/>
                </a:ext>
              </a:extLst>
            </p:cNvPr>
            <p:cNvGrpSpPr/>
            <p:nvPr/>
          </p:nvGrpSpPr>
          <p:grpSpPr>
            <a:xfrm>
              <a:off x="4521809" y="4436480"/>
              <a:ext cx="1620948" cy="1671620"/>
              <a:chOff x="4521809" y="4436480"/>
              <a:chExt cx="1620948" cy="1671620"/>
            </a:xfrm>
          </p:grpSpPr>
          <p:sp>
            <p:nvSpPr>
              <p:cNvPr id="57" name="Freeform: Shape 56">
                <a:extLst>
                  <a:ext uri="{FF2B5EF4-FFF2-40B4-BE49-F238E27FC236}">
                    <a16:creationId xmlns:a16="http://schemas.microsoft.com/office/drawing/2014/main" id="{282C61BC-77C4-46B2-9B25-1B9049C871E3}"/>
                  </a:ext>
                </a:extLst>
              </p:cNvPr>
              <p:cNvSpPr>
                <a:spLocks noChangeAspect="1"/>
              </p:cNvSpPr>
              <p:nvPr/>
            </p:nvSpPr>
            <p:spPr>
              <a:xfrm rot="10800000">
                <a:off x="4521809" y="4436480"/>
                <a:ext cx="1620948" cy="1671620"/>
              </a:xfrm>
              <a:custGeom>
                <a:avLst/>
                <a:gdLst>
                  <a:gd name="connsiteX0" fmla="*/ 847288 w 1710567"/>
                  <a:gd name="connsiteY0" fmla="*/ 1764040 h 1764040"/>
                  <a:gd name="connsiteX1" fmla="*/ 760438 w 1710567"/>
                  <a:gd name="connsiteY1" fmla="*/ 1681239 h 1764040"/>
                  <a:gd name="connsiteX2" fmla="*/ 467005 w 1710567"/>
                  <a:gd name="connsiteY2" fmla="*/ 1503208 h 1764040"/>
                  <a:gd name="connsiteX3" fmla="*/ 464671 w 1710567"/>
                  <a:gd name="connsiteY3" fmla="*/ 1502354 h 1764040"/>
                  <a:gd name="connsiteX4" fmla="*/ 461112 w 1710567"/>
                  <a:gd name="connsiteY4" fmla="*/ 1500640 h 1764040"/>
                  <a:gd name="connsiteX5" fmla="*/ 4662 w 1710567"/>
                  <a:gd name="connsiteY5" fmla="*/ 1408487 h 1764040"/>
                  <a:gd name="connsiteX6" fmla="*/ 0 w 1710567"/>
                  <a:gd name="connsiteY6" fmla="*/ 1408723 h 1764040"/>
                  <a:gd name="connsiteX7" fmla="*/ 0 w 1710567"/>
                  <a:gd name="connsiteY7" fmla="*/ 193638 h 1764040"/>
                  <a:gd name="connsiteX8" fmla="*/ 181993 w 1710567"/>
                  <a:gd name="connsiteY8" fmla="*/ 201682 h 1764040"/>
                  <a:gd name="connsiteX9" fmla="*/ 183924 w 1710567"/>
                  <a:gd name="connsiteY9" fmla="*/ 182529 h 1764040"/>
                  <a:gd name="connsiteX10" fmla="*/ 407879 w 1710567"/>
                  <a:gd name="connsiteY10" fmla="*/ 0 h 1764040"/>
                  <a:gd name="connsiteX11" fmla="*/ 636479 w 1710567"/>
                  <a:gd name="connsiteY11" fmla="*/ 228600 h 1764040"/>
                  <a:gd name="connsiteX12" fmla="*/ 631835 w 1710567"/>
                  <a:gd name="connsiteY12" fmla="*/ 274671 h 1764040"/>
                  <a:gd name="connsiteX13" fmla="*/ 631170 w 1710567"/>
                  <a:gd name="connsiteY13" fmla="*/ 276813 h 1764040"/>
                  <a:gd name="connsiteX14" fmla="*/ 634549 w 1710567"/>
                  <a:gd name="connsiteY14" fmla="*/ 277570 h 1764040"/>
                  <a:gd name="connsiteX15" fmla="*/ 1541355 w 1710567"/>
                  <a:gd name="connsiteY15" fmla="*/ 746970 h 1764040"/>
                  <a:gd name="connsiteX16" fmla="*/ 1710567 w 1710567"/>
                  <a:gd name="connsiteY16" fmla="*/ 900761 h 17640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040">
                    <a:moveTo>
                      <a:pt x="847288" y="1764040"/>
                    </a:moveTo>
                    <a:lnTo>
                      <a:pt x="760438" y="1681239"/>
                    </a:lnTo>
                    <a:cubicBezTo>
                      <a:pt x="672375" y="1608562"/>
                      <a:pt x="573668" y="1548323"/>
                      <a:pt x="467005" y="1503208"/>
                    </a:cubicBezTo>
                    <a:lnTo>
                      <a:pt x="464671" y="1502354"/>
                    </a:lnTo>
                    <a:lnTo>
                      <a:pt x="461112" y="1500640"/>
                    </a:lnTo>
                    <a:cubicBezTo>
                      <a:pt x="320818" y="1441300"/>
                      <a:pt x="166572" y="1408487"/>
                      <a:pt x="4662" y="1408487"/>
                    </a:cubicBezTo>
                    <a:lnTo>
                      <a:pt x="0" y="1408723"/>
                    </a:ln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close/>
                  </a:path>
                </a:pathLst>
              </a:custGeom>
              <a:solidFill>
                <a:srgbClr val="FF9285"/>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81" name="Group 80">
                <a:extLst>
                  <a:ext uri="{FF2B5EF4-FFF2-40B4-BE49-F238E27FC236}">
                    <a16:creationId xmlns:a16="http://schemas.microsoft.com/office/drawing/2014/main" id="{948A5D41-5C2E-42E4-B86B-53CAF0855D80}"/>
                  </a:ext>
                </a:extLst>
              </p:cNvPr>
              <p:cNvGrpSpPr/>
              <p:nvPr/>
            </p:nvGrpSpPr>
            <p:grpSpPr>
              <a:xfrm>
                <a:off x="5577365" y="5711041"/>
                <a:ext cx="346597" cy="329267"/>
                <a:chOff x="1790726" y="1430504"/>
                <a:chExt cx="365760" cy="347472"/>
              </a:xfrm>
            </p:grpSpPr>
            <p:sp>
              <p:nvSpPr>
                <p:cNvPr id="82" name="Oval 81">
                  <a:extLst>
                    <a:ext uri="{FF2B5EF4-FFF2-40B4-BE49-F238E27FC236}">
                      <a16:creationId xmlns:a16="http://schemas.microsoft.com/office/drawing/2014/main" id="{FC0AEECC-BCAE-45CE-BCDF-FDE86BBFCDDD}"/>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3" name="TextBox 82">
                  <a:extLst>
                    <a:ext uri="{FF2B5EF4-FFF2-40B4-BE49-F238E27FC236}">
                      <a16:creationId xmlns:a16="http://schemas.microsoft.com/office/drawing/2014/main" id="{AA925F32-002F-4C3D-A8CA-F3613174BE40}"/>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05</a:t>
                  </a:r>
                </a:p>
              </p:txBody>
            </p:sp>
          </p:grpSp>
        </p:grpSp>
        <p:pic>
          <p:nvPicPr>
            <p:cNvPr id="115" name="Graphic 114" descr="Blackboard">
              <a:extLst>
                <a:ext uri="{FF2B5EF4-FFF2-40B4-BE49-F238E27FC236}">
                  <a16:creationId xmlns:a16="http://schemas.microsoft.com/office/drawing/2014/main" id="{B5013787-8576-4D3B-A69F-CB765440BE12}"/>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5142937" y="4956987"/>
              <a:ext cx="640080" cy="640080"/>
            </a:xfrm>
            <a:prstGeom prst="rect">
              <a:avLst/>
            </a:prstGeom>
          </p:spPr>
        </p:pic>
      </p:grpSp>
      <p:grpSp>
        <p:nvGrpSpPr>
          <p:cNvPr id="154" name="Group 153">
            <a:extLst>
              <a:ext uri="{FF2B5EF4-FFF2-40B4-BE49-F238E27FC236}">
                <a16:creationId xmlns:a16="http://schemas.microsoft.com/office/drawing/2014/main" id="{A8878A75-D018-42F3-9410-A8A73118D004}"/>
              </a:ext>
            </a:extLst>
          </p:cNvPr>
          <p:cNvGrpSpPr/>
          <p:nvPr/>
        </p:nvGrpSpPr>
        <p:grpSpPr>
          <a:xfrm>
            <a:off x="5911425" y="4534232"/>
            <a:ext cx="1715012" cy="1672273"/>
            <a:chOff x="5911425" y="4534232"/>
            <a:chExt cx="1715012" cy="1672273"/>
          </a:xfrm>
        </p:grpSpPr>
        <p:sp>
          <p:nvSpPr>
            <p:cNvPr id="55" name="Freeform: Shape 54">
              <a:extLst>
                <a:ext uri="{FF2B5EF4-FFF2-40B4-BE49-F238E27FC236}">
                  <a16:creationId xmlns:a16="http://schemas.microsoft.com/office/drawing/2014/main" id="{1369B243-88E2-4F74-B432-22D8383A8D21}"/>
                </a:ext>
              </a:extLst>
            </p:cNvPr>
            <p:cNvSpPr>
              <a:spLocks noChangeAspect="1"/>
            </p:cNvSpPr>
            <p:nvPr/>
          </p:nvSpPr>
          <p:spPr>
            <a:xfrm rot="8100000">
              <a:off x="5911425" y="4534232"/>
              <a:ext cx="1620948" cy="1672273"/>
            </a:xfrm>
            <a:custGeom>
              <a:avLst/>
              <a:gdLst>
                <a:gd name="connsiteX0" fmla="*/ 0 w 1710567"/>
                <a:gd name="connsiteY0" fmla="*/ 1418409 h 1764729"/>
                <a:gd name="connsiteX1" fmla="*/ 0 w 1710567"/>
                <a:gd name="connsiteY1" fmla="*/ 193638 h 1764729"/>
                <a:gd name="connsiteX2" fmla="*/ 181993 w 1710567"/>
                <a:gd name="connsiteY2" fmla="*/ 201682 h 1764729"/>
                <a:gd name="connsiteX3" fmla="*/ 183924 w 1710567"/>
                <a:gd name="connsiteY3" fmla="*/ 182529 h 1764729"/>
                <a:gd name="connsiteX4" fmla="*/ 407879 w 1710567"/>
                <a:gd name="connsiteY4" fmla="*/ 0 h 1764729"/>
                <a:gd name="connsiteX5" fmla="*/ 636479 w 1710567"/>
                <a:gd name="connsiteY5" fmla="*/ 228600 h 1764729"/>
                <a:gd name="connsiteX6" fmla="*/ 631835 w 1710567"/>
                <a:gd name="connsiteY6" fmla="*/ 274671 h 1764729"/>
                <a:gd name="connsiteX7" fmla="*/ 631170 w 1710567"/>
                <a:gd name="connsiteY7" fmla="*/ 276813 h 1764729"/>
                <a:gd name="connsiteX8" fmla="*/ 634549 w 1710567"/>
                <a:gd name="connsiteY8" fmla="*/ 277570 h 1764729"/>
                <a:gd name="connsiteX9" fmla="*/ 1541355 w 1710567"/>
                <a:gd name="connsiteY9" fmla="*/ 746970 h 1764729"/>
                <a:gd name="connsiteX10" fmla="*/ 1710567 w 1710567"/>
                <a:gd name="connsiteY10" fmla="*/ 900761 h 1764729"/>
                <a:gd name="connsiteX11" fmla="*/ 846599 w 1710567"/>
                <a:gd name="connsiteY11" fmla="*/ 1764729 h 1764729"/>
                <a:gd name="connsiteX12" fmla="*/ 845281 w 1710567"/>
                <a:gd name="connsiteY12" fmla="*/ 1763272 h 1764729"/>
                <a:gd name="connsiteX13" fmla="*/ 457360 w 1710567"/>
                <a:gd name="connsiteY13" fmla="*/ 1505674 h 1764729"/>
                <a:gd name="connsiteX14" fmla="*/ 456017 w 1710567"/>
                <a:gd name="connsiteY14" fmla="*/ 1505205 h 1764729"/>
                <a:gd name="connsiteX15" fmla="*/ 450868 w 1710567"/>
                <a:gd name="connsiteY15" fmla="*/ 1502815 h 1764729"/>
                <a:gd name="connsiteX16" fmla="*/ 117493 w 1710567"/>
                <a:gd name="connsiteY16" fmla="*/ 1421213 h 176472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1710567" h="1764729">
                  <a:moveTo>
                    <a:pt x="0" y="1418409"/>
                  </a:moveTo>
                  <a:lnTo>
                    <a:pt x="0" y="193638"/>
                  </a:ln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6599" y="1764729"/>
                  </a:lnTo>
                  <a:lnTo>
                    <a:pt x="845281" y="1763272"/>
                  </a:lnTo>
                  <a:cubicBezTo>
                    <a:pt x="730794" y="1648784"/>
                    <a:pt x="598523" y="1562918"/>
                    <a:pt x="457360" y="1505674"/>
                  </a:cubicBezTo>
                  <a:lnTo>
                    <a:pt x="456017" y="1505205"/>
                  </a:lnTo>
                  <a:lnTo>
                    <a:pt x="450868" y="1502815"/>
                  </a:lnTo>
                  <a:cubicBezTo>
                    <a:pt x="343546" y="1459294"/>
                    <a:pt x="231153" y="1432093"/>
                    <a:pt x="117493" y="1421213"/>
                  </a:cubicBez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nvGrpSpPr>
            <p:cNvPr id="78" name="Group 77">
              <a:extLst>
                <a:ext uri="{FF2B5EF4-FFF2-40B4-BE49-F238E27FC236}">
                  <a16:creationId xmlns:a16="http://schemas.microsoft.com/office/drawing/2014/main" id="{323BC0F8-F818-461A-B3D6-710428BCC8A2}"/>
                </a:ext>
              </a:extLst>
            </p:cNvPr>
            <p:cNvGrpSpPr/>
            <p:nvPr/>
          </p:nvGrpSpPr>
          <p:grpSpPr>
            <a:xfrm>
              <a:off x="7279840" y="5330101"/>
              <a:ext cx="346597" cy="329267"/>
              <a:chOff x="1790726" y="1430504"/>
              <a:chExt cx="365760" cy="347472"/>
            </a:xfrm>
          </p:grpSpPr>
          <p:sp>
            <p:nvSpPr>
              <p:cNvPr id="79" name="Oval 78">
                <a:extLst>
                  <a:ext uri="{FF2B5EF4-FFF2-40B4-BE49-F238E27FC236}">
                    <a16:creationId xmlns:a16="http://schemas.microsoft.com/office/drawing/2014/main" id="{194FB284-A89D-4295-BDA9-A58373F18A9B}"/>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80" name="TextBox 79">
                <a:extLst>
                  <a:ext uri="{FF2B5EF4-FFF2-40B4-BE49-F238E27FC236}">
                    <a16:creationId xmlns:a16="http://schemas.microsoft.com/office/drawing/2014/main" id="{0E5FFD41-2848-443E-A8D0-7B31381708E9}"/>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04</a:t>
                </a:r>
              </a:p>
            </p:txBody>
          </p:sp>
        </p:grpSp>
        <p:pic>
          <p:nvPicPr>
            <p:cNvPr id="113" name="Graphic 112" descr="Flask">
              <a:extLst>
                <a:ext uri="{FF2B5EF4-FFF2-40B4-BE49-F238E27FC236}">
                  <a16:creationId xmlns:a16="http://schemas.microsoft.com/office/drawing/2014/main" id="{8BA43786-1AF0-49BA-BF61-1FA4C7E06C30}"/>
                </a:ext>
              </a:extLst>
            </p:cNvPr>
            <p:cNvPicPr>
              <a:picLocks noChangeAspect="1"/>
            </p:cNvPicPr>
            <p:nvPr/>
          </p:nvPicPr>
          <p:blipFill>
            <a:blip r:embed="rId11">
              <a:extLst>
                <a:ext uri="{28A0092B-C50C-407E-A947-70E740481C1C}">
                  <a14:useLocalDpi xmlns:a14="http://schemas.microsoft.com/office/drawing/2010/main" val="0"/>
                </a:ext>
                <a:ext uri="{96DAC541-7B7A-43D3-8B79-37D633B846F1}">
                  <asvg:svgBlip xmlns:asvg="http://schemas.microsoft.com/office/drawing/2016/SVG/main" r:embed="rId12"/>
                </a:ext>
              </a:extLst>
            </a:blip>
            <a:stretch>
              <a:fillRect/>
            </a:stretch>
          </p:blipFill>
          <p:spPr>
            <a:xfrm>
              <a:off x="6523731" y="4897587"/>
              <a:ext cx="640080" cy="640080"/>
            </a:xfrm>
            <a:prstGeom prst="rect">
              <a:avLst/>
            </a:prstGeom>
          </p:spPr>
        </p:pic>
      </p:grpSp>
      <p:grpSp>
        <p:nvGrpSpPr>
          <p:cNvPr id="151" name="Group 150">
            <a:extLst>
              <a:ext uri="{FF2B5EF4-FFF2-40B4-BE49-F238E27FC236}">
                <a16:creationId xmlns:a16="http://schemas.microsoft.com/office/drawing/2014/main" id="{90B1047C-1683-4D73-AFBA-B07B551EFB00}"/>
              </a:ext>
            </a:extLst>
          </p:cNvPr>
          <p:cNvGrpSpPr/>
          <p:nvPr/>
        </p:nvGrpSpPr>
        <p:grpSpPr>
          <a:xfrm>
            <a:off x="6928582" y="3645285"/>
            <a:ext cx="1674820" cy="1620948"/>
            <a:chOff x="6928582" y="3645285"/>
            <a:chExt cx="1674820" cy="1620948"/>
          </a:xfrm>
        </p:grpSpPr>
        <p:grpSp>
          <p:nvGrpSpPr>
            <p:cNvPr id="143" name="Group 142">
              <a:extLst>
                <a:ext uri="{FF2B5EF4-FFF2-40B4-BE49-F238E27FC236}">
                  <a16:creationId xmlns:a16="http://schemas.microsoft.com/office/drawing/2014/main" id="{258644AC-20FF-49DB-8709-461D596F81A4}"/>
                </a:ext>
              </a:extLst>
            </p:cNvPr>
            <p:cNvGrpSpPr/>
            <p:nvPr/>
          </p:nvGrpSpPr>
          <p:grpSpPr>
            <a:xfrm>
              <a:off x="6928582" y="3645285"/>
              <a:ext cx="1674820" cy="1620948"/>
              <a:chOff x="6928582" y="3645285"/>
              <a:chExt cx="1674820" cy="1620948"/>
            </a:xfrm>
          </p:grpSpPr>
          <p:sp>
            <p:nvSpPr>
              <p:cNvPr id="53" name="Freeform: Shape 52">
                <a:extLst>
                  <a:ext uri="{FF2B5EF4-FFF2-40B4-BE49-F238E27FC236}">
                    <a16:creationId xmlns:a16="http://schemas.microsoft.com/office/drawing/2014/main" id="{DF562148-A051-4988-A1F3-0DEE89E8A82D}"/>
                  </a:ext>
                </a:extLst>
              </p:cNvPr>
              <p:cNvSpPr>
                <a:spLocks noChangeAspect="1"/>
              </p:cNvSpPr>
              <p:nvPr/>
            </p:nvSpPr>
            <p:spPr>
              <a:xfrm rot="5400000">
                <a:off x="6955518" y="3618349"/>
                <a:ext cx="1620948" cy="1674820"/>
              </a:xfrm>
              <a:custGeom>
                <a:avLst/>
                <a:gdLst>
                  <a:gd name="connsiteX0" fmla="*/ 0 w 1710567"/>
                  <a:gd name="connsiteY0" fmla="*/ 1412294 h 1767417"/>
                  <a:gd name="connsiteX1" fmla="*/ 0 w 1710567"/>
                  <a:gd name="connsiteY1" fmla="*/ 193639 h 1767417"/>
                  <a:gd name="connsiteX2" fmla="*/ 181993 w 1710567"/>
                  <a:gd name="connsiteY2" fmla="*/ 201683 h 1767417"/>
                  <a:gd name="connsiteX3" fmla="*/ 183924 w 1710567"/>
                  <a:gd name="connsiteY3" fmla="*/ 182531 h 1767417"/>
                  <a:gd name="connsiteX4" fmla="*/ 407879 w 1710567"/>
                  <a:gd name="connsiteY4" fmla="*/ 0 h 1767417"/>
                  <a:gd name="connsiteX5" fmla="*/ 636479 w 1710567"/>
                  <a:gd name="connsiteY5" fmla="*/ 228601 h 1767417"/>
                  <a:gd name="connsiteX6" fmla="*/ 631835 w 1710567"/>
                  <a:gd name="connsiteY6" fmla="*/ 274673 h 1767417"/>
                  <a:gd name="connsiteX7" fmla="*/ 631170 w 1710567"/>
                  <a:gd name="connsiteY7" fmla="*/ 276815 h 1767417"/>
                  <a:gd name="connsiteX8" fmla="*/ 634549 w 1710567"/>
                  <a:gd name="connsiteY8" fmla="*/ 277571 h 1767417"/>
                  <a:gd name="connsiteX9" fmla="*/ 1541355 w 1710567"/>
                  <a:gd name="connsiteY9" fmla="*/ 746971 h 1767417"/>
                  <a:gd name="connsiteX10" fmla="*/ 1710567 w 1710567"/>
                  <a:gd name="connsiteY10" fmla="*/ 900762 h 1767417"/>
                  <a:gd name="connsiteX11" fmla="*/ 843913 w 1710567"/>
                  <a:gd name="connsiteY11" fmla="*/ 1767417 h 1767417"/>
                  <a:gd name="connsiteX12" fmla="*/ 799735 w 1710567"/>
                  <a:gd name="connsiteY12" fmla="*/ 1721079 h 1767417"/>
                  <a:gd name="connsiteX13" fmla="*/ 467 w 1710567"/>
                  <a:gd name="connsiteY13" fmla="*/ 1412271 h 17674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417">
                    <a:moveTo>
                      <a:pt x="0" y="1412294"/>
                    </a:moveTo>
                    <a:lnTo>
                      <a:pt x="0" y="193639"/>
                    </a:lnTo>
                    <a:lnTo>
                      <a:pt x="181993" y="201683"/>
                    </a:lnTo>
                    <a:lnTo>
                      <a:pt x="183924" y="182531"/>
                    </a:lnTo>
                    <a:cubicBezTo>
                      <a:pt x="205240" y="78361"/>
                      <a:pt x="297409" y="0"/>
                      <a:pt x="407879" y="0"/>
                    </a:cubicBezTo>
                    <a:cubicBezTo>
                      <a:pt x="534131" y="0"/>
                      <a:pt x="636479" y="102349"/>
                      <a:pt x="636479" y="228601"/>
                    </a:cubicBezTo>
                    <a:cubicBezTo>
                      <a:pt x="636479" y="244383"/>
                      <a:pt x="634880" y="259791"/>
                      <a:pt x="631835" y="274673"/>
                    </a:cubicBezTo>
                    <a:lnTo>
                      <a:pt x="631170" y="276815"/>
                    </a:lnTo>
                    <a:lnTo>
                      <a:pt x="634549" y="277571"/>
                    </a:lnTo>
                    <a:cubicBezTo>
                      <a:pt x="971629" y="368789"/>
                      <a:pt x="1279565" y="530923"/>
                      <a:pt x="1541355" y="746971"/>
                    </a:cubicBezTo>
                    <a:lnTo>
                      <a:pt x="1710567" y="900762"/>
                    </a:lnTo>
                    <a:lnTo>
                      <a:pt x="843913" y="1767417"/>
                    </a:lnTo>
                    <a:lnTo>
                      <a:pt x="799735" y="1721079"/>
                    </a:lnTo>
                    <a:cubicBezTo>
                      <a:pt x="588634" y="1529211"/>
                      <a:pt x="308206" y="1412271"/>
                      <a:pt x="467" y="1412271"/>
                    </a:cubicBez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5" name="Group 74">
                <a:extLst>
                  <a:ext uri="{FF2B5EF4-FFF2-40B4-BE49-F238E27FC236}">
                    <a16:creationId xmlns:a16="http://schemas.microsoft.com/office/drawing/2014/main" id="{63DF2B9F-8BAB-4613-AF03-537B958FDF8B}"/>
                  </a:ext>
                </a:extLst>
              </p:cNvPr>
              <p:cNvGrpSpPr/>
              <p:nvPr/>
            </p:nvGrpSpPr>
            <p:grpSpPr>
              <a:xfrm>
                <a:off x="8211505" y="3857577"/>
                <a:ext cx="346597" cy="329267"/>
                <a:chOff x="1790726" y="1430504"/>
                <a:chExt cx="365760" cy="347472"/>
              </a:xfrm>
            </p:grpSpPr>
            <p:sp>
              <p:nvSpPr>
                <p:cNvPr id="76" name="Oval 75">
                  <a:extLst>
                    <a:ext uri="{FF2B5EF4-FFF2-40B4-BE49-F238E27FC236}">
                      <a16:creationId xmlns:a16="http://schemas.microsoft.com/office/drawing/2014/main" id="{C45E5767-9B11-416E-9556-F09C28136EDF}"/>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7" name="TextBox 76">
                  <a:extLst>
                    <a:ext uri="{FF2B5EF4-FFF2-40B4-BE49-F238E27FC236}">
                      <a16:creationId xmlns:a16="http://schemas.microsoft.com/office/drawing/2014/main" id="{6BE8EC71-95C1-4F2B-83B0-AF72CB8925E7}"/>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03</a:t>
                  </a:r>
                </a:p>
              </p:txBody>
            </p:sp>
          </p:grpSp>
        </p:grpSp>
        <p:pic>
          <p:nvPicPr>
            <p:cNvPr id="125" name="Graphic 124" descr="Beaker">
              <a:extLst>
                <a:ext uri="{FF2B5EF4-FFF2-40B4-BE49-F238E27FC236}">
                  <a16:creationId xmlns:a16="http://schemas.microsoft.com/office/drawing/2014/main" id="{7A07A3DF-22F8-4B2E-99AC-81B31E3AFB45}"/>
                </a:ext>
              </a:extLst>
            </p:cNvPr>
            <p:cNvPicPr>
              <a:picLocks noChangeAspect="1"/>
            </p:cNvPicPr>
            <p:nvPr/>
          </p:nvPicPr>
          <p:blipFill>
            <a:blip r:embed="rId13">
              <a:extLst>
                <a:ext uri="{28A0092B-C50C-407E-A947-70E740481C1C}">
                  <a14:useLocalDpi xmlns:a14="http://schemas.microsoft.com/office/drawing/2010/main" val="0"/>
                </a:ext>
                <a:ext uri="{96DAC541-7B7A-43D3-8B79-37D633B846F1}">
                  <asvg:svgBlip xmlns:asvg="http://schemas.microsoft.com/office/drawing/2016/SVG/main" r:embed="rId14"/>
                </a:ext>
              </a:extLst>
            </a:blip>
            <a:stretch>
              <a:fillRect/>
            </a:stretch>
          </p:blipFill>
          <p:spPr>
            <a:xfrm>
              <a:off x="7471636" y="3943279"/>
              <a:ext cx="640080" cy="640080"/>
            </a:xfrm>
            <a:prstGeom prst="rect">
              <a:avLst/>
            </a:prstGeom>
          </p:spPr>
        </p:pic>
      </p:grpSp>
      <p:grpSp>
        <p:nvGrpSpPr>
          <p:cNvPr id="150" name="Group 149">
            <a:extLst>
              <a:ext uri="{FF2B5EF4-FFF2-40B4-BE49-F238E27FC236}">
                <a16:creationId xmlns:a16="http://schemas.microsoft.com/office/drawing/2014/main" id="{70954E26-38FA-4438-A600-03DB26ED27DE}"/>
              </a:ext>
            </a:extLst>
          </p:cNvPr>
          <p:cNvGrpSpPr/>
          <p:nvPr/>
        </p:nvGrpSpPr>
        <p:grpSpPr>
          <a:xfrm>
            <a:off x="7027272" y="2153547"/>
            <a:ext cx="1674922" cy="1721569"/>
            <a:chOff x="7027272" y="2153547"/>
            <a:chExt cx="1674922" cy="1721569"/>
          </a:xfrm>
        </p:grpSpPr>
        <p:grpSp>
          <p:nvGrpSpPr>
            <p:cNvPr id="142" name="Group 141">
              <a:extLst>
                <a:ext uri="{FF2B5EF4-FFF2-40B4-BE49-F238E27FC236}">
                  <a16:creationId xmlns:a16="http://schemas.microsoft.com/office/drawing/2014/main" id="{2AB5E63B-E300-4D5A-A0D3-7F2134DB615A}"/>
                </a:ext>
              </a:extLst>
            </p:cNvPr>
            <p:cNvGrpSpPr/>
            <p:nvPr/>
          </p:nvGrpSpPr>
          <p:grpSpPr>
            <a:xfrm>
              <a:off x="7027272" y="2153547"/>
              <a:ext cx="1674922" cy="1721569"/>
              <a:chOff x="7027272" y="2153547"/>
              <a:chExt cx="1674922" cy="1721569"/>
            </a:xfrm>
          </p:grpSpPr>
          <p:sp>
            <p:nvSpPr>
              <p:cNvPr id="51" name="Freeform: Shape 50">
                <a:extLst>
                  <a:ext uri="{FF2B5EF4-FFF2-40B4-BE49-F238E27FC236}">
                    <a16:creationId xmlns:a16="http://schemas.microsoft.com/office/drawing/2014/main" id="{6FBD6B1B-DCA9-4B22-8757-B4DC9D762901}"/>
                  </a:ext>
                </a:extLst>
              </p:cNvPr>
              <p:cNvSpPr>
                <a:spLocks noChangeAspect="1"/>
              </p:cNvSpPr>
              <p:nvPr/>
            </p:nvSpPr>
            <p:spPr>
              <a:xfrm rot="2700000">
                <a:off x="7054259" y="2227181"/>
                <a:ext cx="1620948" cy="1674922"/>
              </a:xfrm>
              <a:custGeom>
                <a:avLst/>
                <a:gdLst>
                  <a:gd name="connsiteX0" fmla="*/ 0 w 1710567"/>
                  <a:gd name="connsiteY0" fmla="*/ 193638 h 1767525"/>
                  <a:gd name="connsiteX1" fmla="*/ 181993 w 1710567"/>
                  <a:gd name="connsiteY1" fmla="*/ 201682 h 1767525"/>
                  <a:gd name="connsiteX2" fmla="*/ 183924 w 1710567"/>
                  <a:gd name="connsiteY2" fmla="*/ 182529 h 1767525"/>
                  <a:gd name="connsiteX3" fmla="*/ 407879 w 1710567"/>
                  <a:gd name="connsiteY3" fmla="*/ 0 h 1767525"/>
                  <a:gd name="connsiteX4" fmla="*/ 636479 w 1710567"/>
                  <a:gd name="connsiteY4" fmla="*/ 228600 h 1767525"/>
                  <a:gd name="connsiteX5" fmla="*/ 631835 w 1710567"/>
                  <a:gd name="connsiteY5" fmla="*/ 274671 h 1767525"/>
                  <a:gd name="connsiteX6" fmla="*/ 631170 w 1710567"/>
                  <a:gd name="connsiteY6" fmla="*/ 276813 h 1767525"/>
                  <a:gd name="connsiteX7" fmla="*/ 634549 w 1710567"/>
                  <a:gd name="connsiteY7" fmla="*/ 277570 h 1767525"/>
                  <a:gd name="connsiteX8" fmla="*/ 1541355 w 1710567"/>
                  <a:gd name="connsiteY8" fmla="*/ 746970 h 1767525"/>
                  <a:gd name="connsiteX9" fmla="*/ 1710567 w 1710567"/>
                  <a:gd name="connsiteY9" fmla="*/ 900761 h 1767525"/>
                  <a:gd name="connsiteX10" fmla="*/ 843802 w 1710567"/>
                  <a:gd name="connsiteY10" fmla="*/ 1767525 h 1767525"/>
                  <a:gd name="connsiteX11" fmla="*/ 841459 w 1710567"/>
                  <a:gd name="connsiteY11" fmla="*/ 1764799 h 1767525"/>
                  <a:gd name="connsiteX12" fmla="*/ 907 w 1710567"/>
                  <a:gd name="connsiteY12" fmla="*/ 1416631 h 1767525"/>
                  <a:gd name="connsiteX13" fmla="*/ 0 w 1710567"/>
                  <a:gd name="connsiteY13" fmla="*/ 1416675 h 17675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710567" h="1767525">
                    <a:moveTo>
                      <a:pt x="0" y="193638"/>
                    </a:moveTo>
                    <a:lnTo>
                      <a:pt x="181993" y="201682"/>
                    </a:lnTo>
                    <a:lnTo>
                      <a:pt x="183924" y="182529"/>
                    </a:lnTo>
                    <a:cubicBezTo>
                      <a:pt x="205240" y="78360"/>
                      <a:pt x="297409" y="0"/>
                      <a:pt x="407879" y="0"/>
                    </a:cubicBez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3802" y="1767525"/>
                    </a:lnTo>
                    <a:lnTo>
                      <a:pt x="841459" y="1764799"/>
                    </a:lnTo>
                    <a:cubicBezTo>
                      <a:pt x="609347" y="1532687"/>
                      <a:pt x="305127" y="1416631"/>
                      <a:pt x="907" y="1416631"/>
                    </a:cubicBezTo>
                    <a:lnTo>
                      <a:pt x="0" y="1416675"/>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69" name="Group 68">
                <a:extLst>
                  <a:ext uri="{FF2B5EF4-FFF2-40B4-BE49-F238E27FC236}">
                    <a16:creationId xmlns:a16="http://schemas.microsoft.com/office/drawing/2014/main" id="{D8AF3603-6646-46BD-BE41-FE01BFFE6CF6}"/>
                  </a:ext>
                </a:extLst>
              </p:cNvPr>
              <p:cNvGrpSpPr/>
              <p:nvPr/>
            </p:nvGrpSpPr>
            <p:grpSpPr>
              <a:xfrm>
                <a:off x="7838913" y="2153547"/>
                <a:ext cx="346597" cy="329267"/>
                <a:chOff x="1790726" y="1430504"/>
                <a:chExt cx="365760" cy="347472"/>
              </a:xfrm>
            </p:grpSpPr>
            <p:sp>
              <p:nvSpPr>
                <p:cNvPr id="70" name="Oval 69">
                  <a:extLst>
                    <a:ext uri="{FF2B5EF4-FFF2-40B4-BE49-F238E27FC236}">
                      <a16:creationId xmlns:a16="http://schemas.microsoft.com/office/drawing/2014/main" id="{5B9AE456-FEFC-469C-A733-FF0B51A9A2D2}"/>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1" name="TextBox 70">
                  <a:extLst>
                    <a:ext uri="{FF2B5EF4-FFF2-40B4-BE49-F238E27FC236}">
                      <a16:creationId xmlns:a16="http://schemas.microsoft.com/office/drawing/2014/main" id="{A4633B83-D65A-4D9A-AAA0-2356DDBD19BD}"/>
                    </a:ext>
                  </a:extLst>
                </p:cNvPr>
                <p:cNvSpPr txBox="1"/>
                <p:nvPr/>
              </p:nvSpPr>
              <p:spPr>
                <a:xfrm>
                  <a:off x="1790726"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02</a:t>
                  </a:r>
                </a:p>
              </p:txBody>
            </p:sp>
          </p:grpSp>
        </p:grpSp>
        <p:pic>
          <p:nvPicPr>
            <p:cNvPr id="117" name="Graphic 116" descr="Microscope">
              <a:extLst>
                <a:ext uri="{FF2B5EF4-FFF2-40B4-BE49-F238E27FC236}">
                  <a16:creationId xmlns:a16="http://schemas.microsoft.com/office/drawing/2014/main" id="{11F138C1-D7AA-4432-AFBD-6FBD36974943}"/>
                </a:ext>
              </a:extLst>
            </p:cNvPr>
            <p:cNvPicPr>
              <a:picLocks noChangeAspect="1"/>
            </p:cNvPicPr>
            <p:nvPr/>
          </p:nvPicPr>
          <p:blipFill>
            <a:blip r:embed="rId15">
              <a:extLst>
                <a:ext uri="{28A0092B-C50C-407E-A947-70E740481C1C}">
                  <a14:useLocalDpi xmlns:a14="http://schemas.microsoft.com/office/drawing/2010/main" val="0"/>
                </a:ext>
                <a:ext uri="{96DAC541-7B7A-43D3-8B79-37D633B846F1}">
                  <asvg:svgBlip xmlns:asvg="http://schemas.microsoft.com/office/drawing/2016/SVG/main" r:embed="rId16"/>
                </a:ext>
              </a:extLst>
            </a:blip>
            <a:stretch>
              <a:fillRect/>
            </a:stretch>
          </p:blipFill>
          <p:spPr>
            <a:xfrm>
              <a:off x="7488462" y="2665854"/>
              <a:ext cx="640080" cy="640080"/>
            </a:xfrm>
            <a:prstGeom prst="rect">
              <a:avLst/>
            </a:prstGeom>
          </p:spPr>
        </p:pic>
      </p:grpSp>
      <p:grpSp>
        <p:nvGrpSpPr>
          <p:cNvPr id="149" name="Group 148">
            <a:extLst>
              <a:ext uri="{FF2B5EF4-FFF2-40B4-BE49-F238E27FC236}">
                <a16:creationId xmlns:a16="http://schemas.microsoft.com/office/drawing/2014/main" id="{30EEAF15-D10B-41BF-960F-3211100D31DC}"/>
              </a:ext>
            </a:extLst>
          </p:cNvPr>
          <p:cNvGrpSpPr/>
          <p:nvPr/>
        </p:nvGrpSpPr>
        <p:grpSpPr>
          <a:xfrm>
            <a:off x="6140389" y="1180592"/>
            <a:ext cx="1620948" cy="1674430"/>
            <a:chOff x="6140389" y="1180592"/>
            <a:chExt cx="1620948" cy="1674430"/>
          </a:xfrm>
        </p:grpSpPr>
        <p:grpSp>
          <p:nvGrpSpPr>
            <p:cNvPr id="141" name="Group 140">
              <a:extLst>
                <a:ext uri="{FF2B5EF4-FFF2-40B4-BE49-F238E27FC236}">
                  <a16:creationId xmlns:a16="http://schemas.microsoft.com/office/drawing/2014/main" id="{23AA9794-C7B5-49F2-AEB7-6097195E39DD}"/>
                </a:ext>
              </a:extLst>
            </p:cNvPr>
            <p:cNvGrpSpPr/>
            <p:nvPr/>
          </p:nvGrpSpPr>
          <p:grpSpPr>
            <a:xfrm>
              <a:off x="6140389" y="1180592"/>
              <a:ext cx="1620948" cy="1674430"/>
              <a:chOff x="6140389" y="1180592"/>
              <a:chExt cx="1620948" cy="1674430"/>
            </a:xfrm>
          </p:grpSpPr>
          <p:sp>
            <p:nvSpPr>
              <p:cNvPr id="49" name="Freeform: Shape 48">
                <a:extLst>
                  <a:ext uri="{FF2B5EF4-FFF2-40B4-BE49-F238E27FC236}">
                    <a16:creationId xmlns:a16="http://schemas.microsoft.com/office/drawing/2014/main" id="{9E9189DB-2F0F-40EC-AE59-B06B47C88E83}"/>
                  </a:ext>
                </a:extLst>
              </p:cNvPr>
              <p:cNvSpPr>
                <a:spLocks noChangeAspect="1"/>
              </p:cNvSpPr>
              <p:nvPr/>
            </p:nvSpPr>
            <p:spPr>
              <a:xfrm>
                <a:off x="6140389" y="1180592"/>
                <a:ext cx="1620948" cy="1674430"/>
              </a:xfrm>
              <a:custGeom>
                <a:avLst/>
                <a:gdLst>
                  <a:gd name="connsiteX0" fmla="*/ 407879 w 1710567"/>
                  <a:gd name="connsiteY0" fmla="*/ 0 h 1767006"/>
                  <a:gd name="connsiteX1" fmla="*/ 636479 w 1710567"/>
                  <a:gd name="connsiteY1" fmla="*/ 228600 h 1767006"/>
                  <a:gd name="connsiteX2" fmla="*/ 631835 w 1710567"/>
                  <a:gd name="connsiteY2" fmla="*/ 274671 h 1767006"/>
                  <a:gd name="connsiteX3" fmla="*/ 631170 w 1710567"/>
                  <a:gd name="connsiteY3" fmla="*/ 276813 h 1767006"/>
                  <a:gd name="connsiteX4" fmla="*/ 634549 w 1710567"/>
                  <a:gd name="connsiteY4" fmla="*/ 277570 h 1767006"/>
                  <a:gd name="connsiteX5" fmla="*/ 1541355 w 1710567"/>
                  <a:gd name="connsiteY5" fmla="*/ 746970 h 1767006"/>
                  <a:gd name="connsiteX6" fmla="*/ 1710567 w 1710567"/>
                  <a:gd name="connsiteY6" fmla="*/ 900761 h 1767006"/>
                  <a:gd name="connsiteX7" fmla="*/ 844323 w 1710567"/>
                  <a:gd name="connsiteY7" fmla="*/ 1767006 h 1767006"/>
                  <a:gd name="connsiteX8" fmla="*/ 838750 w 1710567"/>
                  <a:gd name="connsiteY8" fmla="*/ 1760874 h 1767006"/>
                  <a:gd name="connsiteX9" fmla="*/ 119738 w 1710567"/>
                  <a:gd name="connsiteY9" fmla="*/ 1418843 h 1767006"/>
                  <a:gd name="connsiteX10" fmla="*/ 0 w 1710567"/>
                  <a:gd name="connsiteY10" fmla="*/ 1412797 h 1767006"/>
                  <a:gd name="connsiteX11" fmla="*/ 0 w 1710567"/>
                  <a:gd name="connsiteY11" fmla="*/ 193638 h 1767006"/>
                  <a:gd name="connsiteX12" fmla="*/ 181993 w 1710567"/>
                  <a:gd name="connsiteY12" fmla="*/ 201682 h 1767006"/>
                  <a:gd name="connsiteX13" fmla="*/ 183924 w 1710567"/>
                  <a:gd name="connsiteY13" fmla="*/ 182529 h 1767006"/>
                  <a:gd name="connsiteX14" fmla="*/ 407879 w 1710567"/>
                  <a:gd name="connsiteY14" fmla="*/ 0 h 176700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710567" h="1767006">
                    <a:moveTo>
                      <a:pt x="407879" y="0"/>
                    </a:moveTo>
                    <a:cubicBezTo>
                      <a:pt x="534131" y="0"/>
                      <a:pt x="636479" y="102348"/>
                      <a:pt x="636479" y="228600"/>
                    </a:cubicBezTo>
                    <a:cubicBezTo>
                      <a:pt x="636479" y="244382"/>
                      <a:pt x="634880" y="259790"/>
                      <a:pt x="631835" y="274671"/>
                    </a:cubicBezTo>
                    <a:lnTo>
                      <a:pt x="631170" y="276813"/>
                    </a:lnTo>
                    <a:lnTo>
                      <a:pt x="634549" y="277570"/>
                    </a:lnTo>
                    <a:cubicBezTo>
                      <a:pt x="971629" y="368788"/>
                      <a:pt x="1279565" y="530921"/>
                      <a:pt x="1541355" y="746970"/>
                    </a:cubicBezTo>
                    <a:lnTo>
                      <a:pt x="1710567" y="900761"/>
                    </a:lnTo>
                    <a:lnTo>
                      <a:pt x="844323" y="1767006"/>
                    </a:lnTo>
                    <a:lnTo>
                      <a:pt x="838750" y="1760874"/>
                    </a:lnTo>
                    <a:cubicBezTo>
                      <a:pt x="650524" y="1572648"/>
                      <a:pt x="399467" y="1447251"/>
                      <a:pt x="119738" y="1418843"/>
                    </a:cubicBezTo>
                    <a:lnTo>
                      <a:pt x="0" y="1412797"/>
                    </a:lnTo>
                    <a:lnTo>
                      <a:pt x="0" y="193638"/>
                    </a:lnTo>
                    <a:lnTo>
                      <a:pt x="181993" y="201682"/>
                    </a:lnTo>
                    <a:lnTo>
                      <a:pt x="183924" y="182529"/>
                    </a:lnTo>
                    <a:cubicBezTo>
                      <a:pt x="205240" y="78360"/>
                      <a:pt x="297409" y="0"/>
                      <a:pt x="407879" y="0"/>
                    </a:cubicBez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grpSp>
            <p:nvGrpSpPr>
              <p:cNvPr id="72" name="Group 71">
                <a:extLst>
                  <a:ext uri="{FF2B5EF4-FFF2-40B4-BE49-F238E27FC236}">
                    <a16:creationId xmlns:a16="http://schemas.microsoft.com/office/drawing/2014/main" id="{371C30F5-51E3-4C5F-B481-E7BE5645DE4E}"/>
                  </a:ext>
                </a:extLst>
              </p:cNvPr>
              <p:cNvGrpSpPr/>
              <p:nvPr/>
            </p:nvGrpSpPr>
            <p:grpSpPr>
              <a:xfrm>
                <a:off x="6365874" y="1226399"/>
                <a:ext cx="353649" cy="329267"/>
                <a:chOff x="1797008" y="1430504"/>
                <a:chExt cx="373202" cy="347472"/>
              </a:xfrm>
            </p:grpSpPr>
            <p:sp>
              <p:nvSpPr>
                <p:cNvPr id="73" name="Oval 72">
                  <a:extLst>
                    <a:ext uri="{FF2B5EF4-FFF2-40B4-BE49-F238E27FC236}">
                      <a16:creationId xmlns:a16="http://schemas.microsoft.com/office/drawing/2014/main" id="{CB32B28F-A023-4E35-9BA1-5B97523ADCD7}"/>
                    </a:ext>
                  </a:extLst>
                </p:cNvPr>
                <p:cNvSpPr>
                  <a:spLocks noChangeAspect="1"/>
                </p:cNvSpPr>
                <p:nvPr/>
              </p:nvSpPr>
              <p:spPr>
                <a:xfrm>
                  <a:off x="1797008" y="1430504"/>
                  <a:ext cx="347472" cy="347472"/>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latin typeface="Bernard MT Condensed" panose="02050806060905020404" pitchFamily="18" charset="0"/>
                  </a:endParaRPr>
                </a:p>
              </p:txBody>
            </p:sp>
            <p:sp>
              <p:nvSpPr>
                <p:cNvPr id="74" name="TextBox 73">
                  <a:extLst>
                    <a:ext uri="{FF2B5EF4-FFF2-40B4-BE49-F238E27FC236}">
                      <a16:creationId xmlns:a16="http://schemas.microsoft.com/office/drawing/2014/main" id="{0D2D66D6-3002-45C7-AF10-BEEEDF300E21}"/>
                    </a:ext>
                  </a:extLst>
                </p:cNvPr>
                <p:cNvSpPr txBox="1"/>
                <p:nvPr/>
              </p:nvSpPr>
              <p:spPr>
                <a:xfrm>
                  <a:off x="1804450" y="1457936"/>
                  <a:ext cx="365760" cy="292314"/>
                </a:xfrm>
                <a:prstGeom prst="rect">
                  <a:avLst/>
                </a:prstGeom>
                <a:noFill/>
              </p:spPr>
              <p:txBody>
                <a:bodyPr wrap="square" rtlCol="0">
                  <a:spAutoFit/>
                </a:bodyPr>
                <a:lstStyle/>
                <a:p>
                  <a:r>
                    <a:rPr lang="en-US" sz="1200" dirty="0">
                      <a:solidFill>
                        <a:schemeClr val="bg1"/>
                      </a:solidFill>
                      <a:latin typeface="Bernard MT Condensed" panose="02050806060905020404" pitchFamily="18" charset="0"/>
                    </a:rPr>
                    <a:t>01</a:t>
                  </a:r>
                </a:p>
              </p:txBody>
            </p:sp>
          </p:grpSp>
        </p:grpSp>
        <p:pic>
          <p:nvPicPr>
            <p:cNvPr id="121" name="Graphic 120" descr="Books">
              <a:extLst>
                <a:ext uri="{FF2B5EF4-FFF2-40B4-BE49-F238E27FC236}">
                  <a16:creationId xmlns:a16="http://schemas.microsoft.com/office/drawing/2014/main" id="{F4A7EAD8-3DC8-490D-9AA3-84DD68B66843}"/>
                </a:ext>
              </a:extLst>
            </p:cNvPr>
            <p:cNvPicPr>
              <a:picLocks noChangeAspect="1"/>
            </p:cNvPicPr>
            <p:nvPr/>
          </p:nvPicPr>
          <p:blipFill>
            <a:blip r:embed="rId17">
              <a:extLst>
                <a:ext uri="{28A0092B-C50C-407E-A947-70E740481C1C}">
                  <a14:useLocalDpi xmlns:a14="http://schemas.microsoft.com/office/drawing/2010/main" val="0"/>
                </a:ext>
                <a:ext uri="{96DAC541-7B7A-43D3-8B79-37D633B846F1}">
                  <asvg:svgBlip xmlns:asvg="http://schemas.microsoft.com/office/drawing/2016/SVG/main" r:embed="rId18"/>
                </a:ext>
              </a:extLst>
            </a:blip>
            <a:stretch>
              <a:fillRect/>
            </a:stretch>
          </p:blipFill>
          <p:spPr>
            <a:xfrm>
              <a:off x="6489877" y="1716335"/>
              <a:ext cx="640080" cy="640080"/>
            </a:xfrm>
            <a:prstGeom prst="rect">
              <a:avLst/>
            </a:prstGeom>
          </p:spPr>
        </p:pic>
      </p:grpSp>
      <p:sp>
        <p:nvSpPr>
          <p:cNvPr id="47" name="Freeform: Shape 46">
            <a:extLst>
              <a:ext uri="{FF2B5EF4-FFF2-40B4-BE49-F238E27FC236}">
                <a16:creationId xmlns:a16="http://schemas.microsoft.com/office/drawing/2014/main" id="{A9826761-7FA4-4073-90F1-A62442177590}"/>
              </a:ext>
            </a:extLst>
          </p:cNvPr>
          <p:cNvSpPr>
            <a:spLocks noChangeAspect="1"/>
          </p:cNvSpPr>
          <p:nvPr/>
        </p:nvSpPr>
        <p:spPr>
          <a:xfrm>
            <a:off x="4795616" y="2299737"/>
            <a:ext cx="2686130" cy="2686130"/>
          </a:xfrm>
          <a:custGeom>
            <a:avLst/>
            <a:gdLst>
              <a:gd name="connsiteX0" fmla="*/ 1417320 w 2834640"/>
              <a:gd name="connsiteY0" fmla="*/ 231686 h 2834640"/>
              <a:gd name="connsiteX1" fmla="*/ 228600 w 2834640"/>
              <a:gd name="connsiteY1" fmla="*/ 1420406 h 2834640"/>
              <a:gd name="connsiteX2" fmla="*/ 954617 w 2834640"/>
              <a:gd name="connsiteY2" fmla="*/ 2515711 h 2834640"/>
              <a:gd name="connsiteX3" fmla="*/ 956952 w 2834640"/>
              <a:gd name="connsiteY3" fmla="*/ 2516565 h 2834640"/>
              <a:gd name="connsiteX4" fmla="*/ 960511 w 2834640"/>
              <a:gd name="connsiteY4" fmla="*/ 2518279 h 2834640"/>
              <a:gd name="connsiteX5" fmla="*/ 1416960 w 2834640"/>
              <a:gd name="connsiteY5" fmla="*/ 2610432 h 2834640"/>
              <a:gd name="connsiteX6" fmla="*/ 1873411 w 2834640"/>
              <a:gd name="connsiteY6" fmla="*/ 2518279 h 2834640"/>
              <a:gd name="connsiteX7" fmla="*/ 1874692 w 2834640"/>
              <a:gd name="connsiteY7" fmla="*/ 2517662 h 2834640"/>
              <a:gd name="connsiteX8" fmla="*/ 1880023 w 2834640"/>
              <a:gd name="connsiteY8" fmla="*/ 2515711 h 2834640"/>
              <a:gd name="connsiteX9" fmla="*/ 2606040 w 2834640"/>
              <a:gd name="connsiteY9" fmla="*/ 1420406 h 2834640"/>
              <a:gd name="connsiteX10" fmla="*/ 1417320 w 2834640"/>
              <a:gd name="connsiteY10" fmla="*/ 231686 h 2834640"/>
              <a:gd name="connsiteX11" fmla="*/ 1417320 w 2834640"/>
              <a:gd name="connsiteY11" fmla="*/ 0 h 2834640"/>
              <a:gd name="connsiteX12" fmla="*/ 2834640 w 2834640"/>
              <a:gd name="connsiteY12" fmla="*/ 1417320 h 2834640"/>
              <a:gd name="connsiteX13" fmla="*/ 1417320 w 2834640"/>
              <a:gd name="connsiteY13" fmla="*/ 2834640 h 2834640"/>
              <a:gd name="connsiteX14" fmla="*/ 0 w 2834640"/>
              <a:gd name="connsiteY14" fmla="*/ 1417320 h 2834640"/>
              <a:gd name="connsiteX15" fmla="*/ 1417320 w 2834640"/>
              <a:gd name="connsiteY15" fmla="*/ 0 h 283464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834640" h="2834640">
                <a:moveTo>
                  <a:pt x="1417320" y="231686"/>
                </a:moveTo>
                <a:cubicBezTo>
                  <a:pt x="760809" y="231686"/>
                  <a:pt x="228600" y="763895"/>
                  <a:pt x="228600" y="1420406"/>
                </a:cubicBezTo>
                <a:cubicBezTo>
                  <a:pt x="228600" y="1912790"/>
                  <a:pt x="527967" y="2335253"/>
                  <a:pt x="954617" y="2515711"/>
                </a:cubicBezTo>
                <a:lnTo>
                  <a:pt x="956952" y="2516565"/>
                </a:lnTo>
                <a:lnTo>
                  <a:pt x="960511" y="2518279"/>
                </a:lnTo>
                <a:cubicBezTo>
                  <a:pt x="1100805" y="2577619"/>
                  <a:pt x="1255050" y="2610432"/>
                  <a:pt x="1416960" y="2610432"/>
                </a:cubicBezTo>
                <a:cubicBezTo>
                  <a:pt x="1578870" y="2610432"/>
                  <a:pt x="1733116" y="2577619"/>
                  <a:pt x="1873411" y="2518279"/>
                </a:cubicBezTo>
                <a:lnTo>
                  <a:pt x="1874692" y="2517662"/>
                </a:lnTo>
                <a:lnTo>
                  <a:pt x="1880023" y="2515711"/>
                </a:lnTo>
                <a:cubicBezTo>
                  <a:pt x="2306673" y="2335253"/>
                  <a:pt x="2606040" y="1912790"/>
                  <a:pt x="2606040" y="1420406"/>
                </a:cubicBezTo>
                <a:cubicBezTo>
                  <a:pt x="2606040" y="763895"/>
                  <a:pt x="2073832" y="231686"/>
                  <a:pt x="1417320" y="231686"/>
                </a:cubicBezTo>
                <a:close/>
                <a:moveTo>
                  <a:pt x="1417320" y="0"/>
                </a:moveTo>
                <a:cubicBezTo>
                  <a:pt x="2200085" y="0"/>
                  <a:pt x="2834640" y="634556"/>
                  <a:pt x="2834640" y="1417320"/>
                </a:cubicBezTo>
                <a:cubicBezTo>
                  <a:pt x="2834640" y="2200085"/>
                  <a:pt x="2200085" y="2834640"/>
                  <a:pt x="1417320" y="2834640"/>
                </a:cubicBezTo>
                <a:cubicBezTo>
                  <a:pt x="634556" y="2834640"/>
                  <a:pt x="0" y="2200085"/>
                  <a:pt x="0" y="1417320"/>
                </a:cubicBezTo>
                <a:cubicBezTo>
                  <a:pt x="0" y="634556"/>
                  <a:pt x="634556" y="0"/>
                  <a:pt x="1417320" y="0"/>
                </a:cubicBezTo>
                <a:close/>
              </a:path>
            </a:pathLst>
          </a:custGeom>
          <a:solidFill>
            <a:schemeClr val="tx1">
              <a:alpha val="2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65" name="Freeform: Shape 64">
            <a:extLst>
              <a:ext uri="{FF2B5EF4-FFF2-40B4-BE49-F238E27FC236}">
                <a16:creationId xmlns:a16="http://schemas.microsoft.com/office/drawing/2014/main" id="{D05F75B5-A2AF-446A-B3BF-16706698175B}"/>
              </a:ext>
            </a:extLst>
          </p:cNvPr>
          <p:cNvSpPr>
            <a:spLocks noChangeAspect="1"/>
          </p:cNvSpPr>
          <p:nvPr/>
        </p:nvSpPr>
        <p:spPr>
          <a:xfrm>
            <a:off x="4992297" y="2501864"/>
            <a:ext cx="2287543" cy="2288799"/>
          </a:xfrm>
          <a:custGeom>
            <a:avLst/>
            <a:gdLst>
              <a:gd name="connsiteX0" fmla="*/ 1143000 w 2286000"/>
              <a:gd name="connsiteY0" fmla="*/ 0 h 2287256"/>
              <a:gd name="connsiteX1" fmla="*/ 2286000 w 2286000"/>
              <a:gd name="connsiteY1" fmla="*/ 1143000 h 2287256"/>
              <a:gd name="connsiteX2" fmla="*/ 1587907 w 2286000"/>
              <a:gd name="connsiteY2" fmla="*/ 2196178 h 2287256"/>
              <a:gd name="connsiteX3" fmla="*/ 1582781 w 2286000"/>
              <a:gd name="connsiteY3" fmla="*/ 2198054 h 2287256"/>
              <a:gd name="connsiteX4" fmla="*/ 1581549 w 2286000"/>
              <a:gd name="connsiteY4" fmla="*/ 2198647 h 2287256"/>
              <a:gd name="connsiteX5" fmla="*/ 1142654 w 2286000"/>
              <a:gd name="connsiteY5" fmla="*/ 2287256 h 2287256"/>
              <a:gd name="connsiteX6" fmla="*/ 703760 w 2286000"/>
              <a:gd name="connsiteY6" fmla="*/ 2198647 h 2287256"/>
              <a:gd name="connsiteX7" fmla="*/ 700338 w 2286000"/>
              <a:gd name="connsiteY7" fmla="*/ 2196999 h 2287256"/>
              <a:gd name="connsiteX8" fmla="*/ 698093 w 2286000"/>
              <a:gd name="connsiteY8" fmla="*/ 2196178 h 2287256"/>
              <a:gd name="connsiteX9" fmla="*/ 0 w 2286000"/>
              <a:gd name="connsiteY9" fmla="*/ 1143000 h 2287256"/>
              <a:gd name="connsiteX10" fmla="*/ 1143000 w 2286000"/>
              <a:gd name="connsiteY10" fmla="*/ 0 h 22872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286000" h="2287256">
                <a:moveTo>
                  <a:pt x="1143000" y="0"/>
                </a:moveTo>
                <a:cubicBezTo>
                  <a:pt x="1774261" y="0"/>
                  <a:pt x="2286000" y="511739"/>
                  <a:pt x="2286000" y="1143000"/>
                </a:cubicBezTo>
                <a:cubicBezTo>
                  <a:pt x="2286000" y="1616446"/>
                  <a:pt x="1998147" y="2022661"/>
                  <a:pt x="1587907" y="2196178"/>
                </a:cubicBezTo>
                <a:lnTo>
                  <a:pt x="1582781" y="2198054"/>
                </a:lnTo>
                <a:lnTo>
                  <a:pt x="1581549" y="2198647"/>
                </a:lnTo>
                <a:cubicBezTo>
                  <a:pt x="1446650" y="2255705"/>
                  <a:pt x="1298336" y="2287256"/>
                  <a:pt x="1142654" y="2287256"/>
                </a:cubicBezTo>
                <a:cubicBezTo>
                  <a:pt x="986971" y="2287256"/>
                  <a:pt x="838658" y="2255705"/>
                  <a:pt x="703760" y="2198647"/>
                </a:cubicBezTo>
                <a:lnTo>
                  <a:pt x="700338" y="2196999"/>
                </a:lnTo>
                <a:lnTo>
                  <a:pt x="698093" y="2196178"/>
                </a:lnTo>
                <a:cubicBezTo>
                  <a:pt x="287853" y="2022661"/>
                  <a:pt x="0" y="1616446"/>
                  <a:pt x="0" y="1143000"/>
                </a:cubicBezTo>
                <a:cubicBezTo>
                  <a:pt x="0" y="511739"/>
                  <a:pt x="511739" y="0"/>
                  <a:pt x="1143000" y="0"/>
                </a:cubicBezTo>
                <a:close/>
              </a:path>
            </a:pathLst>
          </a:custGeom>
          <a:solidFill>
            <a:schemeClr val="tx1">
              <a:alpha val="50000"/>
            </a:scheme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a:extLst>
              <a:ext uri="{FF2B5EF4-FFF2-40B4-BE49-F238E27FC236}">
                <a16:creationId xmlns:a16="http://schemas.microsoft.com/office/drawing/2014/main" id="{2024BC91-597A-4007-BF63-C54A601CBA85}"/>
              </a:ext>
            </a:extLst>
          </p:cNvPr>
          <p:cNvGrpSpPr/>
          <p:nvPr/>
        </p:nvGrpSpPr>
        <p:grpSpPr>
          <a:xfrm>
            <a:off x="11619023" y="644083"/>
            <a:ext cx="365760" cy="4385117"/>
            <a:chOff x="1371600" y="1106424"/>
            <a:chExt cx="365760" cy="4385117"/>
          </a:xfrm>
          <a:effectLst>
            <a:outerShdw blurRad="63500" sx="102000" sy="102000" algn="ctr" rotWithShape="0">
              <a:prstClr val="black">
                <a:alpha val="40000"/>
              </a:prstClr>
            </a:outerShdw>
          </a:effectLst>
        </p:grpSpPr>
        <p:sp>
          <p:nvSpPr>
            <p:cNvPr id="94" name="Freeform: Shape 93">
              <a:extLst>
                <a:ext uri="{FF2B5EF4-FFF2-40B4-BE49-F238E27FC236}">
                  <a16:creationId xmlns:a16="http://schemas.microsoft.com/office/drawing/2014/main" id="{BC3D076B-81DD-41EA-A355-A79665A4A021}"/>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7" name="Freeform: Shape 96">
              <a:extLst>
                <a:ext uri="{FF2B5EF4-FFF2-40B4-BE49-F238E27FC236}">
                  <a16:creationId xmlns:a16="http://schemas.microsoft.com/office/drawing/2014/main" id="{8C38A65B-E509-45B4-A551-EA3878301C7E}"/>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98" name="Group 97">
            <a:extLst>
              <a:ext uri="{FF2B5EF4-FFF2-40B4-BE49-F238E27FC236}">
                <a16:creationId xmlns:a16="http://schemas.microsoft.com/office/drawing/2014/main" id="{539CB51E-1096-4B6F-B612-3043E850D730}"/>
              </a:ext>
            </a:extLst>
          </p:cNvPr>
          <p:cNvGrpSpPr/>
          <p:nvPr/>
        </p:nvGrpSpPr>
        <p:grpSpPr>
          <a:xfrm>
            <a:off x="376565" y="2091883"/>
            <a:ext cx="365760" cy="4385117"/>
            <a:chOff x="1371600" y="1106424"/>
            <a:chExt cx="365760" cy="4385117"/>
          </a:xfrm>
          <a:effectLst>
            <a:outerShdw blurRad="63500" sx="102000" sy="102000" algn="ctr" rotWithShape="0">
              <a:prstClr val="black">
                <a:alpha val="40000"/>
              </a:prstClr>
            </a:outerShdw>
          </a:effectLst>
        </p:grpSpPr>
        <p:sp>
          <p:nvSpPr>
            <p:cNvPr id="99" name="Freeform: Shape 98">
              <a:extLst>
                <a:ext uri="{FF2B5EF4-FFF2-40B4-BE49-F238E27FC236}">
                  <a16:creationId xmlns:a16="http://schemas.microsoft.com/office/drawing/2014/main" id="{913F4271-E99C-44F6-807D-04ACD2C61F32}"/>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Freeform: Shape 99">
              <a:extLst>
                <a:ext uri="{FF2B5EF4-FFF2-40B4-BE49-F238E27FC236}">
                  <a16:creationId xmlns:a16="http://schemas.microsoft.com/office/drawing/2014/main" id="{6EB84E55-2FD8-4425-ACE9-5988300876C2}"/>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E15649"/>
                </a:gs>
                <a:gs pos="5000">
                  <a:srgbClr val="2EAACE"/>
                </a:gs>
                <a:gs pos="65000">
                  <a:srgbClr val="60DCFF"/>
                </a:gs>
                <a:gs pos="95000">
                  <a:srgbClr val="FF9285"/>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20" name="Oval 19">
            <a:extLst>
              <a:ext uri="{FF2B5EF4-FFF2-40B4-BE49-F238E27FC236}">
                <a16:creationId xmlns:a16="http://schemas.microsoft.com/office/drawing/2014/main" id="{DE6B4D91-082C-489B-885C-A9335D738102}"/>
              </a:ext>
            </a:extLst>
          </p:cNvPr>
          <p:cNvSpPr>
            <a:spLocks noChangeAspect="1"/>
          </p:cNvSpPr>
          <p:nvPr/>
        </p:nvSpPr>
        <p:spPr>
          <a:xfrm>
            <a:off x="312557" y="2492775"/>
            <a:ext cx="502920" cy="502920"/>
          </a:xfrm>
          <a:prstGeom prst="ellipse">
            <a:avLst/>
          </a:prstGeom>
          <a:solidFill>
            <a:srgbClr val="FF9285"/>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05</a:t>
            </a:r>
          </a:p>
        </p:txBody>
      </p:sp>
      <p:sp>
        <p:nvSpPr>
          <p:cNvPr id="105" name="Oval 104">
            <a:extLst>
              <a:ext uri="{FF2B5EF4-FFF2-40B4-BE49-F238E27FC236}">
                <a16:creationId xmlns:a16="http://schemas.microsoft.com/office/drawing/2014/main" id="{B6AE564F-5A0F-4E8B-AFEB-2D8141DE7B6B}"/>
              </a:ext>
            </a:extLst>
          </p:cNvPr>
          <p:cNvSpPr>
            <a:spLocks noChangeAspect="1"/>
          </p:cNvSpPr>
          <p:nvPr/>
        </p:nvSpPr>
        <p:spPr>
          <a:xfrm>
            <a:off x="304800" y="3498615"/>
            <a:ext cx="502920" cy="502920"/>
          </a:xfrm>
          <a:prstGeom prst="ellipse">
            <a:avLst/>
          </a:prstGeom>
          <a:solidFill>
            <a:srgbClr val="60DCFF"/>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06</a:t>
            </a:r>
          </a:p>
        </p:txBody>
      </p:sp>
      <p:sp>
        <p:nvSpPr>
          <p:cNvPr id="106" name="Oval 105">
            <a:extLst>
              <a:ext uri="{FF2B5EF4-FFF2-40B4-BE49-F238E27FC236}">
                <a16:creationId xmlns:a16="http://schemas.microsoft.com/office/drawing/2014/main" id="{44DCCBEA-6D0D-43F5-9528-51735A5DC7C0}"/>
              </a:ext>
            </a:extLst>
          </p:cNvPr>
          <p:cNvSpPr>
            <a:spLocks noChangeAspect="1"/>
          </p:cNvSpPr>
          <p:nvPr/>
        </p:nvSpPr>
        <p:spPr>
          <a:xfrm>
            <a:off x="304800" y="4507596"/>
            <a:ext cx="502920" cy="502920"/>
          </a:xfrm>
          <a:prstGeom prst="ellipse">
            <a:avLst/>
          </a:prstGeom>
          <a:solidFill>
            <a:srgbClr val="E15649"/>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07</a:t>
            </a:r>
          </a:p>
        </p:txBody>
      </p:sp>
      <p:sp>
        <p:nvSpPr>
          <p:cNvPr id="107" name="Oval 106">
            <a:extLst>
              <a:ext uri="{FF2B5EF4-FFF2-40B4-BE49-F238E27FC236}">
                <a16:creationId xmlns:a16="http://schemas.microsoft.com/office/drawing/2014/main" id="{4F5B9E60-C4C0-4D01-939D-11DE22D3BA0F}"/>
              </a:ext>
            </a:extLst>
          </p:cNvPr>
          <p:cNvSpPr>
            <a:spLocks noChangeAspect="1"/>
          </p:cNvSpPr>
          <p:nvPr/>
        </p:nvSpPr>
        <p:spPr>
          <a:xfrm>
            <a:off x="312557" y="5510295"/>
            <a:ext cx="502920" cy="502920"/>
          </a:xfrm>
          <a:prstGeom prst="ellipse">
            <a:avLst/>
          </a:prstGeom>
          <a:solidFill>
            <a:srgbClr val="2EAACE"/>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08</a:t>
            </a:r>
          </a:p>
        </p:txBody>
      </p:sp>
      <p:sp>
        <p:nvSpPr>
          <p:cNvPr id="108" name="Oval 107">
            <a:extLst>
              <a:ext uri="{FF2B5EF4-FFF2-40B4-BE49-F238E27FC236}">
                <a16:creationId xmlns:a16="http://schemas.microsoft.com/office/drawing/2014/main" id="{17982451-2155-4E27-8641-04719DDD84EF}"/>
              </a:ext>
            </a:extLst>
          </p:cNvPr>
          <p:cNvSpPr>
            <a:spLocks noChangeAspect="1"/>
          </p:cNvSpPr>
          <p:nvPr/>
        </p:nvSpPr>
        <p:spPr>
          <a:xfrm>
            <a:off x="11536680" y="1044975"/>
            <a:ext cx="502920" cy="502920"/>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01</a:t>
            </a:r>
          </a:p>
        </p:txBody>
      </p:sp>
      <p:sp>
        <p:nvSpPr>
          <p:cNvPr id="109" name="Oval 108">
            <a:extLst>
              <a:ext uri="{FF2B5EF4-FFF2-40B4-BE49-F238E27FC236}">
                <a16:creationId xmlns:a16="http://schemas.microsoft.com/office/drawing/2014/main" id="{984AEC26-76A8-4059-8793-12B4EAE82633}"/>
              </a:ext>
            </a:extLst>
          </p:cNvPr>
          <p:cNvSpPr>
            <a:spLocks noChangeAspect="1"/>
          </p:cNvSpPr>
          <p:nvPr/>
        </p:nvSpPr>
        <p:spPr>
          <a:xfrm>
            <a:off x="11528923" y="2050815"/>
            <a:ext cx="502920" cy="502920"/>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02</a:t>
            </a:r>
          </a:p>
        </p:txBody>
      </p:sp>
      <p:sp>
        <p:nvSpPr>
          <p:cNvPr id="110" name="Oval 109">
            <a:extLst>
              <a:ext uri="{FF2B5EF4-FFF2-40B4-BE49-F238E27FC236}">
                <a16:creationId xmlns:a16="http://schemas.microsoft.com/office/drawing/2014/main" id="{262ACD02-9FD0-4FDF-BDCF-D0947DD3AA85}"/>
              </a:ext>
            </a:extLst>
          </p:cNvPr>
          <p:cNvSpPr>
            <a:spLocks noChangeAspect="1"/>
          </p:cNvSpPr>
          <p:nvPr/>
        </p:nvSpPr>
        <p:spPr>
          <a:xfrm>
            <a:off x="11528923" y="3059796"/>
            <a:ext cx="502920" cy="502920"/>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03</a:t>
            </a:r>
          </a:p>
        </p:txBody>
      </p:sp>
      <p:sp>
        <p:nvSpPr>
          <p:cNvPr id="111" name="Oval 110">
            <a:extLst>
              <a:ext uri="{FF2B5EF4-FFF2-40B4-BE49-F238E27FC236}">
                <a16:creationId xmlns:a16="http://schemas.microsoft.com/office/drawing/2014/main" id="{2EB7ACBD-243A-4DB5-9DAF-9B861A193343}"/>
              </a:ext>
            </a:extLst>
          </p:cNvPr>
          <p:cNvSpPr>
            <a:spLocks noChangeAspect="1"/>
          </p:cNvSpPr>
          <p:nvPr/>
        </p:nvSpPr>
        <p:spPr>
          <a:xfrm>
            <a:off x="11536680" y="4062495"/>
            <a:ext cx="502920" cy="502920"/>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300" dirty="0">
                <a:latin typeface="Bernard MT Condensed" panose="02050806060905020404" pitchFamily="18" charset="0"/>
              </a:rPr>
              <a:t>04</a:t>
            </a:r>
          </a:p>
        </p:txBody>
      </p:sp>
      <p:sp>
        <p:nvSpPr>
          <p:cNvPr id="128" name="TextBox 127">
            <a:extLst>
              <a:ext uri="{FF2B5EF4-FFF2-40B4-BE49-F238E27FC236}">
                <a16:creationId xmlns:a16="http://schemas.microsoft.com/office/drawing/2014/main" id="{2196CABD-F2DA-45E5-886E-46D1142EB446}"/>
              </a:ext>
            </a:extLst>
          </p:cNvPr>
          <p:cNvSpPr txBox="1"/>
          <p:nvPr/>
        </p:nvSpPr>
        <p:spPr>
          <a:xfrm>
            <a:off x="876719" y="2309895"/>
            <a:ext cx="2834640" cy="898708"/>
          </a:xfrm>
          <a:prstGeom prst="rect">
            <a:avLst/>
          </a:prstGeom>
          <a:noFill/>
        </p:spPr>
        <p:txBody>
          <a:bodyPr wrap="square" rtlCol="0">
            <a:spAutoFit/>
          </a:bodyPr>
          <a:lstStyle/>
          <a:p>
            <a:pPr defTabSz="1219170">
              <a:spcBef>
                <a:spcPct val="20000"/>
              </a:spcBef>
              <a:defRPr/>
            </a:pPr>
            <a:r>
              <a:rPr lang="en-US" sz="1400" dirty="0">
                <a:solidFill>
                  <a:srgbClr val="FF9285"/>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29" name="TextBox 128">
            <a:extLst>
              <a:ext uri="{FF2B5EF4-FFF2-40B4-BE49-F238E27FC236}">
                <a16:creationId xmlns:a16="http://schemas.microsoft.com/office/drawing/2014/main" id="{D54B0A2F-DE7E-4F86-9560-BB9F66D98F26}"/>
              </a:ext>
            </a:extLst>
          </p:cNvPr>
          <p:cNvSpPr txBox="1"/>
          <p:nvPr/>
        </p:nvSpPr>
        <p:spPr>
          <a:xfrm>
            <a:off x="875309" y="3315735"/>
            <a:ext cx="2834640" cy="898708"/>
          </a:xfrm>
          <a:prstGeom prst="rect">
            <a:avLst/>
          </a:prstGeom>
          <a:noFill/>
        </p:spPr>
        <p:txBody>
          <a:bodyPr wrap="square" rtlCol="0">
            <a:spAutoFit/>
          </a:bodyPr>
          <a:lstStyle/>
          <a:p>
            <a:pPr defTabSz="1219170">
              <a:spcBef>
                <a:spcPct val="20000"/>
              </a:spcBef>
              <a:defRPr/>
            </a:pPr>
            <a:r>
              <a:rPr lang="en-US" sz="1400" dirty="0">
                <a:solidFill>
                  <a:srgbClr val="60DCFF"/>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0" name="TextBox 129">
            <a:extLst>
              <a:ext uri="{FF2B5EF4-FFF2-40B4-BE49-F238E27FC236}">
                <a16:creationId xmlns:a16="http://schemas.microsoft.com/office/drawing/2014/main" id="{8E673B3F-808C-40C0-B2B3-D4A9F62CDD50}"/>
              </a:ext>
            </a:extLst>
          </p:cNvPr>
          <p:cNvSpPr txBox="1"/>
          <p:nvPr/>
        </p:nvSpPr>
        <p:spPr>
          <a:xfrm>
            <a:off x="875309" y="4321575"/>
            <a:ext cx="2834640" cy="898708"/>
          </a:xfrm>
          <a:prstGeom prst="rect">
            <a:avLst/>
          </a:prstGeom>
          <a:noFill/>
        </p:spPr>
        <p:txBody>
          <a:bodyPr wrap="square" rtlCol="0">
            <a:spAutoFit/>
          </a:bodyPr>
          <a:lstStyle/>
          <a:p>
            <a:pPr defTabSz="1219170">
              <a:spcBef>
                <a:spcPct val="20000"/>
              </a:spcBef>
              <a:defRPr/>
            </a:pPr>
            <a:r>
              <a:rPr lang="en-US" sz="1400" dirty="0">
                <a:solidFill>
                  <a:srgbClr val="E15649"/>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1" name="TextBox 130">
            <a:extLst>
              <a:ext uri="{FF2B5EF4-FFF2-40B4-BE49-F238E27FC236}">
                <a16:creationId xmlns:a16="http://schemas.microsoft.com/office/drawing/2014/main" id="{9742E397-BC71-4C0D-ACA3-7A450295423C}"/>
              </a:ext>
            </a:extLst>
          </p:cNvPr>
          <p:cNvSpPr txBox="1"/>
          <p:nvPr/>
        </p:nvSpPr>
        <p:spPr>
          <a:xfrm>
            <a:off x="875309" y="5327415"/>
            <a:ext cx="2834640" cy="898708"/>
          </a:xfrm>
          <a:prstGeom prst="rect">
            <a:avLst/>
          </a:prstGeom>
          <a:noFill/>
        </p:spPr>
        <p:txBody>
          <a:bodyPr wrap="square" rtlCol="0">
            <a:spAutoFit/>
          </a:bodyPr>
          <a:lstStyle/>
          <a:p>
            <a:pPr defTabSz="1219170">
              <a:spcBef>
                <a:spcPct val="20000"/>
              </a:spcBef>
              <a:defRPr/>
            </a:pPr>
            <a:r>
              <a:rPr lang="en-US" sz="1400" dirty="0">
                <a:solidFill>
                  <a:srgbClr val="2EAACE"/>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3" name="TextBox 132">
            <a:extLst>
              <a:ext uri="{FF2B5EF4-FFF2-40B4-BE49-F238E27FC236}">
                <a16:creationId xmlns:a16="http://schemas.microsoft.com/office/drawing/2014/main" id="{A96DA2DD-7830-4A32-8F2A-0430CE916485}"/>
              </a:ext>
            </a:extLst>
          </p:cNvPr>
          <p:cNvSpPr txBox="1"/>
          <p:nvPr/>
        </p:nvSpPr>
        <p:spPr>
          <a:xfrm>
            <a:off x="8648528" y="849988"/>
            <a:ext cx="2834640" cy="898708"/>
          </a:xfrm>
          <a:prstGeom prst="rect">
            <a:avLst/>
          </a:prstGeom>
          <a:noFill/>
        </p:spPr>
        <p:txBody>
          <a:bodyPr wrap="square" rtlCol="0">
            <a:spAutoFit/>
          </a:bodyPr>
          <a:lstStyle/>
          <a:p>
            <a:pPr algn="r" defTabSz="1219170">
              <a:spcBef>
                <a:spcPct val="20000"/>
              </a:spcBef>
              <a:defRPr/>
            </a:pPr>
            <a:r>
              <a:rPr lang="en-US" sz="1400" dirty="0">
                <a:solidFill>
                  <a:srgbClr val="FF7467"/>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4" name="TextBox 133">
            <a:extLst>
              <a:ext uri="{FF2B5EF4-FFF2-40B4-BE49-F238E27FC236}">
                <a16:creationId xmlns:a16="http://schemas.microsoft.com/office/drawing/2014/main" id="{3BB518D7-AC16-449F-8027-01C2C36D5242}"/>
              </a:ext>
            </a:extLst>
          </p:cNvPr>
          <p:cNvSpPr txBox="1"/>
          <p:nvPr/>
        </p:nvSpPr>
        <p:spPr>
          <a:xfrm>
            <a:off x="8647118" y="1855828"/>
            <a:ext cx="2834640" cy="898708"/>
          </a:xfrm>
          <a:prstGeom prst="rect">
            <a:avLst/>
          </a:prstGeom>
          <a:noFill/>
        </p:spPr>
        <p:txBody>
          <a:bodyPr wrap="square" rtlCol="0">
            <a:spAutoFit/>
          </a:bodyPr>
          <a:lstStyle/>
          <a:p>
            <a:pPr algn="r" defTabSz="1219170">
              <a:spcBef>
                <a:spcPct val="20000"/>
              </a:spcBef>
              <a:defRPr/>
            </a:pPr>
            <a:r>
              <a:rPr lang="en-US" sz="1400" dirty="0">
                <a:solidFill>
                  <a:srgbClr val="4CC8EC"/>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5" name="TextBox 134">
            <a:extLst>
              <a:ext uri="{FF2B5EF4-FFF2-40B4-BE49-F238E27FC236}">
                <a16:creationId xmlns:a16="http://schemas.microsoft.com/office/drawing/2014/main" id="{49E02773-4FC3-49D3-AB91-0A169B3F3614}"/>
              </a:ext>
            </a:extLst>
          </p:cNvPr>
          <p:cNvSpPr txBox="1"/>
          <p:nvPr/>
        </p:nvSpPr>
        <p:spPr>
          <a:xfrm>
            <a:off x="8647118" y="2861668"/>
            <a:ext cx="2834640" cy="898708"/>
          </a:xfrm>
          <a:prstGeom prst="rect">
            <a:avLst/>
          </a:prstGeom>
          <a:noFill/>
        </p:spPr>
        <p:txBody>
          <a:bodyPr wrap="square" rtlCol="0">
            <a:spAutoFit/>
          </a:bodyPr>
          <a:lstStyle/>
          <a:p>
            <a:pPr algn="r" defTabSz="1219170">
              <a:spcBef>
                <a:spcPct val="20000"/>
              </a:spcBef>
              <a:defRPr/>
            </a:pPr>
            <a:r>
              <a:rPr lang="en-US" sz="1400" dirty="0">
                <a:solidFill>
                  <a:srgbClr val="F4C95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6" name="TextBox 135">
            <a:extLst>
              <a:ext uri="{FF2B5EF4-FFF2-40B4-BE49-F238E27FC236}">
                <a16:creationId xmlns:a16="http://schemas.microsoft.com/office/drawing/2014/main" id="{6FCE9A14-9445-455B-AA9A-1619D058D2C3}"/>
              </a:ext>
            </a:extLst>
          </p:cNvPr>
          <p:cNvSpPr txBox="1"/>
          <p:nvPr/>
        </p:nvSpPr>
        <p:spPr>
          <a:xfrm>
            <a:off x="8647118" y="3867508"/>
            <a:ext cx="2834640" cy="898708"/>
          </a:xfrm>
          <a:prstGeom prst="rect">
            <a:avLst/>
          </a:prstGeom>
          <a:noFill/>
        </p:spPr>
        <p:txBody>
          <a:bodyPr wrap="square" rtlCol="0">
            <a:spAutoFit/>
          </a:bodyPr>
          <a:lstStyle/>
          <a:p>
            <a:pPr algn="r" defTabSz="1219170">
              <a:spcBef>
                <a:spcPct val="20000"/>
              </a:spcBef>
              <a:defRPr/>
            </a:pPr>
            <a:r>
              <a:rPr lang="en-US" sz="1400" dirty="0">
                <a:solidFill>
                  <a:srgbClr val="57CCC6"/>
                </a:solidFill>
                <a:latin typeface="Bernard MT Condensed" panose="02050806060905020404" pitchFamily="18" charset="0"/>
              </a:rPr>
              <a:t>LOREM IPSUM DOLOR</a:t>
            </a:r>
          </a:p>
          <a:p>
            <a:pPr algn="r" defTabSz="1219170">
              <a:spcBef>
                <a:spcPct val="20000"/>
              </a:spcBef>
              <a:defRPr/>
            </a:pPr>
            <a:endParaRPr lang="en-US" sz="200" b="1" dirty="0">
              <a:solidFill>
                <a:schemeClr val="bg1"/>
              </a:solidFill>
              <a:latin typeface="Candara" panose="020E0502030303020204" pitchFamily="34" charset="0"/>
            </a:endParaRPr>
          </a:p>
          <a:p>
            <a:pPr algn="r"/>
            <a:r>
              <a:rPr lang="en-US" sz="1200" dirty="0">
                <a:solidFill>
                  <a:schemeClr val="bg1"/>
                </a:solidFill>
                <a:latin typeface="Candara" panose="020E0502030303020204" pitchFamily="34" charset="0"/>
              </a:rPr>
              <a:t>Lorem ipsum dolor sit amet, consectetur adipiscing elit, sed do eiusmod tempor incididunt ut labore et dolore magna. </a:t>
            </a:r>
          </a:p>
        </p:txBody>
      </p:sp>
      <p:sp>
        <p:nvSpPr>
          <p:cNvPr id="139" name="TextBox 138">
            <a:extLst>
              <a:ext uri="{FF2B5EF4-FFF2-40B4-BE49-F238E27FC236}">
                <a16:creationId xmlns:a16="http://schemas.microsoft.com/office/drawing/2014/main" id="{59BB5F24-4C7B-4B97-9961-BE6C5D137EC2}"/>
              </a:ext>
            </a:extLst>
          </p:cNvPr>
          <p:cNvSpPr txBox="1"/>
          <p:nvPr/>
        </p:nvSpPr>
        <p:spPr>
          <a:xfrm>
            <a:off x="5075233" y="2975761"/>
            <a:ext cx="2129776" cy="1323439"/>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a:t>
            </a:r>
          </a:p>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200" dirty="0">
              <a:solidFill>
                <a:schemeClr val="bg1"/>
              </a:solidFill>
            </a:endParaRPr>
          </a:p>
        </p:txBody>
      </p:sp>
      <p:sp>
        <p:nvSpPr>
          <p:cNvPr id="140" name="TextBox 139">
            <a:extLst>
              <a:ext uri="{FF2B5EF4-FFF2-40B4-BE49-F238E27FC236}">
                <a16:creationId xmlns:a16="http://schemas.microsoft.com/office/drawing/2014/main" id="{5E28B961-A993-48AC-9A24-66FE7C820510}"/>
              </a:ext>
            </a:extLst>
          </p:cNvPr>
          <p:cNvSpPr txBox="1"/>
          <p:nvPr/>
        </p:nvSpPr>
        <p:spPr>
          <a:xfrm>
            <a:off x="370046" y="304456"/>
            <a:ext cx="4501680" cy="1046440"/>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32163351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1000"/>
                                        <p:tgtEl>
                                          <p:spTgt spid="14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139"/>
                                        </p:tgtEl>
                                        <p:attrNameLst>
                                          <p:attrName>style.visibility</p:attrName>
                                        </p:attrNameLst>
                                      </p:cBhvr>
                                      <p:to>
                                        <p:strVal val="visible"/>
                                      </p:to>
                                    </p:set>
                                    <p:anim calcmode="lin" valueType="num">
                                      <p:cBhvr>
                                        <p:cTn id="11" dur="750" fill="hold"/>
                                        <p:tgtEl>
                                          <p:spTgt spid="139"/>
                                        </p:tgtEl>
                                        <p:attrNameLst>
                                          <p:attrName>ppt_w</p:attrName>
                                        </p:attrNameLst>
                                      </p:cBhvr>
                                      <p:tavLst>
                                        <p:tav tm="0">
                                          <p:val>
                                            <p:fltVal val="0"/>
                                          </p:val>
                                        </p:tav>
                                        <p:tav tm="100000">
                                          <p:val>
                                            <p:strVal val="#ppt_w"/>
                                          </p:val>
                                        </p:tav>
                                      </p:tavLst>
                                    </p:anim>
                                    <p:anim calcmode="lin" valueType="num">
                                      <p:cBhvr>
                                        <p:cTn id="12" dur="750" fill="hold"/>
                                        <p:tgtEl>
                                          <p:spTgt spid="139"/>
                                        </p:tgtEl>
                                        <p:attrNameLst>
                                          <p:attrName>ppt_h</p:attrName>
                                        </p:attrNameLst>
                                      </p:cBhvr>
                                      <p:tavLst>
                                        <p:tav tm="0">
                                          <p:val>
                                            <p:fltVal val="0"/>
                                          </p:val>
                                        </p:tav>
                                        <p:tav tm="100000">
                                          <p:val>
                                            <p:strVal val="#ppt_h"/>
                                          </p:val>
                                        </p:tav>
                                      </p:tavLst>
                                    </p:anim>
                                    <p:animEffect transition="in" filter="fade">
                                      <p:cBhvr>
                                        <p:cTn id="13" dur="750"/>
                                        <p:tgtEl>
                                          <p:spTgt spid="139"/>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65"/>
                                        </p:tgtEl>
                                        <p:attrNameLst>
                                          <p:attrName>style.visibility</p:attrName>
                                        </p:attrNameLst>
                                      </p:cBhvr>
                                      <p:to>
                                        <p:strVal val="visible"/>
                                      </p:to>
                                    </p:set>
                                    <p:anim calcmode="lin" valueType="num">
                                      <p:cBhvr>
                                        <p:cTn id="16" dur="750" fill="hold"/>
                                        <p:tgtEl>
                                          <p:spTgt spid="65"/>
                                        </p:tgtEl>
                                        <p:attrNameLst>
                                          <p:attrName>ppt_w</p:attrName>
                                        </p:attrNameLst>
                                      </p:cBhvr>
                                      <p:tavLst>
                                        <p:tav tm="0">
                                          <p:val>
                                            <p:fltVal val="0"/>
                                          </p:val>
                                        </p:tav>
                                        <p:tav tm="100000">
                                          <p:val>
                                            <p:strVal val="#ppt_w"/>
                                          </p:val>
                                        </p:tav>
                                      </p:tavLst>
                                    </p:anim>
                                    <p:anim calcmode="lin" valueType="num">
                                      <p:cBhvr>
                                        <p:cTn id="17" dur="750" fill="hold"/>
                                        <p:tgtEl>
                                          <p:spTgt spid="65"/>
                                        </p:tgtEl>
                                        <p:attrNameLst>
                                          <p:attrName>ppt_h</p:attrName>
                                        </p:attrNameLst>
                                      </p:cBhvr>
                                      <p:tavLst>
                                        <p:tav tm="0">
                                          <p:val>
                                            <p:fltVal val="0"/>
                                          </p:val>
                                        </p:tav>
                                        <p:tav tm="100000">
                                          <p:val>
                                            <p:strVal val="#ppt_h"/>
                                          </p:val>
                                        </p:tav>
                                      </p:tavLst>
                                    </p:anim>
                                    <p:animEffect transition="in" filter="fade">
                                      <p:cBhvr>
                                        <p:cTn id="18" dur="750"/>
                                        <p:tgtEl>
                                          <p:spTgt spid="65"/>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47"/>
                                        </p:tgtEl>
                                        <p:attrNameLst>
                                          <p:attrName>style.visibility</p:attrName>
                                        </p:attrNameLst>
                                      </p:cBhvr>
                                      <p:to>
                                        <p:strVal val="visible"/>
                                      </p:to>
                                    </p:set>
                                    <p:anim calcmode="lin" valueType="num">
                                      <p:cBhvr>
                                        <p:cTn id="21" dur="750" fill="hold"/>
                                        <p:tgtEl>
                                          <p:spTgt spid="47"/>
                                        </p:tgtEl>
                                        <p:attrNameLst>
                                          <p:attrName>ppt_w</p:attrName>
                                        </p:attrNameLst>
                                      </p:cBhvr>
                                      <p:tavLst>
                                        <p:tav tm="0">
                                          <p:val>
                                            <p:fltVal val="0"/>
                                          </p:val>
                                        </p:tav>
                                        <p:tav tm="100000">
                                          <p:val>
                                            <p:strVal val="#ppt_w"/>
                                          </p:val>
                                        </p:tav>
                                      </p:tavLst>
                                    </p:anim>
                                    <p:anim calcmode="lin" valueType="num">
                                      <p:cBhvr>
                                        <p:cTn id="22" dur="750" fill="hold"/>
                                        <p:tgtEl>
                                          <p:spTgt spid="47"/>
                                        </p:tgtEl>
                                        <p:attrNameLst>
                                          <p:attrName>ppt_h</p:attrName>
                                        </p:attrNameLst>
                                      </p:cBhvr>
                                      <p:tavLst>
                                        <p:tav tm="0">
                                          <p:val>
                                            <p:fltVal val="0"/>
                                          </p:val>
                                        </p:tav>
                                        <p:tav tm="100000">
                                          <p:val>
                                            <p:strVal val="#ppt_h"/>
                                          </p:val>
                                        </p:tav>
                                      </p:tavLst>
                                    </p:anim>
                                    <p:animEffect transition="in" filter="fade">
                                      <p:cBhvr>
                                        <p:cTn id="23" dur="750"/>
                                        <p:tgtEl>
                                          <p:spTgt spid="47"/>
                                        </p:tgtEl>
                                      </p:cBhvr>
                                    </p:animEffect>
                                  </p:childTnLst>
                                </p:cTn>
                              </p:par>
                              <p:par>
                                <p:cTn id="24" presetID="53" presetClass="entr" presetSubtype="16" fill="hold" nodeType="withEffect">
                                  <p:stCondLst>
                                    <p:cond delay="0"/>
                                  </p:stCondLst>
                                  <p:childTnLst>
                                    <p:set>
                                      <p:cBhvr>
                                        <p:cTn id="25" dur="1" fill="hold">
                                          <p:stCondLst>
                                            <p:cond delay="0"/>
                                          </p:stCondLst>
                                        </p:cTn>
                                        <p:tgtEl>
                                          <p:spTgt spid="98"/>
                                        </p:tgtEl>
                                        <p:attrNameLst>
                                          <p:attrName>style.visibility</p:attrName>
                                        </p:attrNameLst>
                                      </p:cBhvr>
                                      <p:to>
                                        <p:strVal val="visible"/>
                                      </p:to>
                                    </p:set>
                                    <p:anim calcmode="lin" valueType="num">
                                      <p:cBhvr>
                                        <p:cTn id="26" dur="750" fill="hold"/>
                                        <p:tgtEl>
                                          <p:spTgt spid="98"/>
                                        </p:tgtEl>
                                        <p:attrNameLst>
                                          <p:attrName>ppt_w</p:attrName>
                                        </p:attrNameLst>
                                      </p:cBhvr>
                                      <p:tavLst>
                                        <p:tav tm="0">
                                          <p:val>
                                            <p:fltVal val="0"/>
                                          </p:val>
                                        </p:tav>
                                        <p:tav tm="100000">
                                          <p:val>
                                            <p:strVal val="#ppt_w"/>
                                          </p:val>
                                        </p:tav>
                                      </p:tavLst>
                                    </p:anim>
                                    <p:anim calcmode="lin" valueType="num">
                                      <p:cBhvr>
                                        <p:cTn id="27" dur="750" fill="hold"/>
                                        <p:tgtEl>
                                          <p:spTgt spid="98"/>
                                        </p:tgtEl>
                                        <p:attrNameLst>
                                          <p:attrName>ppt_h</p:attrName>
                                        </p:attrNameLst>
                                      </p:cBhvr>
                                      <p:tavLst>
                                        <p:tav tm="0">
                                          <p:val>
                                            <p:fltVal val="0"/>
                                          </p:val>
                                        </p:tav>
                                        <p:tav tm="100000">
                                          <p:val>
                                            <p:strVal val="#ppt_h"/>
                                          </p:val>
                                        </p:tav>
                                      </p:tavLst>
                                    </p:anim>
                                    <p:animEffect transition="in" filter="fade">
                                      <p:cBhvr>
                                        <p:cTn id="28" dur="750"/>
                                        <p:tgtEl>
                                          <p:spTgt spid="98"/>
                                        </p:tgtEl>
                                      </p:cBhvr>
                                    </p:animEffect>
                                  </p:childTnLst>
                                </p:cTn>
                              </p:par>
                              <p:par>
                                <p:cTn id="29" presetID="53" presetClass="entr" presetSubtype="16" fill="hold" nodeType="withEffect">
                                  <p:stCondLst>
                                    <p:cond delay="0"/>
                                  </p:stCondLst>
                                  <p:childTnLst>
                                    <p:set>
                                      <p:cBhvr>
                                        <p:cTn id="30" dur="1" fill="hold">
                                          <p:stCondLst>
                                            <p:cond delay="0"/>
                                          </p:stCondLst>
                                        </p:cTn>
                                        <p:tgtEl>
                                          <p:spTgt spid="17"/>
                                        </p:tgtEl>
                                        <p:attrNameLst>
                                          <p:attrName>style.visibility</p:attrName>
                                        </p:attrNameLst>
                                      </p:cBhvr>
                                      <p:to>
                                        <p:strVal val="visible"/>
                                      </p:to>
                                    </p:set>
                                    <p:anim calcmode="lin" valueType="num">
                                      <p:cBhvr>
                                        <p:cTn id="31" dur="750" fill="hold"/>
                                        <p:tgtEl>
                                          <p:spTgt spid="17"/>
                                        </p:tgtEl>
                                        <p:attrNameLst>
                                          <p:attrName>ppt_w</p:attrName>
                                        </p:attrNameLst>
                                      </p:cBhvr>
                                      <p:tavLst>
                                        <p:tav tm="0">
                                          <p:val>
                                            <p:fltVal val="0"/>
                                          </p:val>
                                        </p:tav>
                                        <p:tav tm="100000">
                                          <p:val>
                                            <p:strVal val="#ppt_w"/>
                                          </p:val>
                                        </p:tav>
                                      </p:tavLst>
                                    </p:anim>
                                    <p:anim calcmode="lin" valueType="num">
                                      <p:cBhvr>
                                        <p:cTn id="32" dur="750" fill="hold"/>
                                        <p:tgtEl>
                                          <p:spTgt spid="17"/>
                                        </p:tgtEl>
                                        <p:attrNameLst>
                                          <p:attrName>ppt_h</p:attrName>
                                        </p:attrNameLst>
                                      </p:cBhvr>
                                      <p:tavLst>
                                        <p:tav tm="0">
                                          <p:val>
                                            <p:fltVal val="0"/>
                                          </p:val>
                                        </p:tav>
                                        <p:tav tm="100000">
                                          <p:val>
                                            <p:strVal val="#ppt_h"/>
                                          </p:val>
                                        </p:tav>
                                      </p:tavLst>
                                    </p:anim>
                                    <p:animEffect transition="in" filter="fade">
                                      <p:cBhvr>
                                        <p:cTn id="33" dur="750"/>
                                        <p:tgtEl>
                                          <p:spTgt spid="17"/>
                                        </p:tgtEl>
                                      </p:cBhvr>
                                    </p:animEffect>
                                  </p:childTnLst>
                                </p:cTn>
                              </p:par>
                            </p:childTnLst>
                          </p:cTn>
                        </p:par>
                        <p:par>
                          <p:cTn id="34" fill="hold">
                            <p:stCondLst>
                              <p:cond delay="1750"/>
                            </p:stCondLst>
                            <p:childTnLst>
                              <p:par>
                                <p:cTn id="35" presetID="18" presetClass="entr" presetSubtype="3" fill="hold" nodeType="afterEffect">
                                  <p:stCondLst>
                                    <p:cond delay="0"/>
                                  </p:stCondLst>
                                  <p:childTnLst>
                                    <p:set>
                                      <p:cBhvr>
                                        <p:cTn id="36" dur="1" fill="hold">
                                          <p:stCondLst>
                                            <p:cond delay="0"/>
                                          </p:stCondLst>
                                        </p:cTn>
                                        <p:tgtEl>
                                          <p:spTgt spid="149"/>
                                        </p:tgtEl>
                                        <p:attrNameLst>
                                          <p:attrName>style.visibility</p:attrName>
                                        </p:attrNameLst>
                                      </p:cBhvr>
                                      <p:to>
                                        <p:strVal val="visible"/>
                                      </p:to>
                                    </p:set>
                                    <p:animEffect transition="in" filter="strips(upRight)">
                                      <p:cBhvr>
                                        <p:cTn id="37" dur="750"/>
                                        <p:tgtEl>
                                          <p:spTgt spid="149"/>
                                        </p:tgtEl>
                                      </p:cBhvr>
                                    </p:animEffect>
                                  </p:childTnLst>
                                </p:cTn>
                              </p:par>
                            </p:childTnLst>
                          </p:cTn>
                        </p:par>
                        <p:par>
                          <p:cTn id="38" fill="hold">
                            <p:stCondLst>
                              <p:cond delay="2500"/>
                            </p:stCondLst>
                            <p:childTnLst>
                              <p:par>
                                <p:cTn id="39" presetID="37" presetClass="entr" presetSubtype="0" fill="hold" grpId="0" nodeType="afterEffect">
                                  <p:stCondLst>
                                    <p:cond delay="0"/>
                                  </p:stCondLst>
                                  <p:childTnLst>
                                    <p:set>
                                      <p:cBhvr>
                                        <p:cTn id="40" dur="1" fill="hold">
                                          <p:stCondLst>
                                            <p:cond delay="0"/>
                                          </p:stCondLst>
                                        </p:cTn>
                                        <p:tgtEl>
                                          <p:spTgt spid="108"/>
                                        </p:tgtEl>
                                        <p:attrNameLst>
                                          <p:attrName>style.visibility</p:attrName>
                                        </p:attrNameLst>
                                      </p:cBhvr>
                                      <p:to>
                                        <p:strVal val="visible"/>
                                      </p:to>
                                    </p:set>
                                    <p:animEffect transition="in" filter="fade">
                                      <p:cBhvr>
                                        <p:cTn id="41" dur="1000"/>
                                        <p:tgtEl>
                                          <p:spTgt spid="108"/>
                                        </p:tgtEl>
                                      </p:cBhvr>
                                    </p:animEffect>
                                    <p:anim calcmode="lin" valueType="num">
                                      <p:cBhvr>
                                        <p:cTn id="42" dur="1000" fill="hold"/>
                                        <p:tgtEl>
                                          <p:spTgt spid="108"/>
                                        </p:tgtEl>
                                        <p:attrNameLst>
                                          <p:attrName>ppt_x</p:attrName>
                                        </p:attrNameLst>
                                      </p:cBhvr>
                                      <p:tavLst>
                                        <p:tav tm="0">
                                          <p:val>
                                            <p:strVal val="#ppt_x"/>
                                          </p:val>
                                        </p:tav>
                                        <p:tav tm="100000">
                                          <p:val>
                                            <p:strVal val="#ppt_x"/>
                                          </p:val>
                                        </p:tav>
                                      </p:tavLst>
                                    </p:anim>
                                    <p:anim calcmode="lin" valueType="num">
                                      <p:cBhvr>
                                        <p:cTn id="43" dur="900" decel="100000" fill="hold"/>
                                        <p:tgtEl>
                                          <p:spTgt spid="108"/>
                                        </p:tgtEl>
                                        <p:attrNameLst>
                                          <p:attrName>ppt_y</p:attrName>
                                        </p:attrNameLst>
                                      </p:cBhvr>
                                      <p:tavLst>
                                        <p:tav tm="0">
                                          <p:val>
                                            <p:strVal val="#ppt_y+1"/>
                                          </p:val>
                                        </p:tav>
                                        <p:tav tm="100000">
                                          <p:val>
                                            <p:strVal val="#ppt_y-.03"/>
                                          </p:val>
                                        </p:tav>
                                      </p:tavLst>
                                    </p:anim>
                                    <p:anim calcmode="lin" valueType="num">
                                      <p:cBhvr>
                                        <p:cTn id="44" dur="100" accel="100000" fill="hold">
                                          <p:stCondLst>
                                            <p:cond delay="900"/>
                                          </p:stCondLst>
                                        </p:cTn>
                                        <p:tgtEl>
                                          <p:spTgt spid="108"/>
                                        </p:tgtEl>
                                        <p:attrNameLst>
                                          <p:attrName>ppt_y</p:attrName>
                                        </p:attrNameLst>
                                      </p:cBhvr>
                                      <p:tavLst>
                                        <p:tav tm="0">
                                          <p:val>
                                            <p:strVal val="#ppt_y-.03"/>
                                          </p:val>
                                        </p:tav>
                                        <p:tav tm="100000">
                                          <p:val>
                                            <p:strVal val="#ppt_y"/>
                                          </p:val>
                                        </p:tav>
                                      </p:tavLst>
                                    </p:anim>
                                  </p:childTnLst>
                                </p:cTn>
                              </p:par>
                            </p:childTnLst>
                          </p:cTn>
                        </p:par>
                        <p:par>
                          <p:cTn id="45" fill="hold">
                            <p:stCondLst>
                              <p:cond delay="3500"/>
                            </p:stCondLst>
                            <p:childTnLst>
                              <p:par>
                                <p:cTn id="46" presetID="22" presetClass="entr" presetSubtype="2" fill="hold" grpId="0" nodeType="afterEffect">
                                  <p:stCondLst>
                                    <p:cond delay="0"/>
                                  </p:stCondLst>
                                  <p:childTnLst>
                                    <p:set>
                                      <p:cBhvr>
                                        <p:cTn id="47" dur="1" fill="hold">
                                          <p:stCondLst>
                                            <p:cond delay="0"/>
                                          </p:stCondLst>
                                        </p:cTn>
                                        <p:tgtEl>
                                          <p:spTgt spid="133"/>
                                        </p:tgtEl>
                                        <p:attrNameLst>
                                          <p:attrName>style.visibility</p:attrName>
                                        </p:attrNameLst>
                                      </p:cBhvr>
                                      <p:to>
                                        <p:strVal val="visible"/>
                                      </p:to>
                                    </p:set>
                                    <p:animEffect transition="in" filter="wipe(right)">
                                      <p:cBhvr>
                                        <p:cTn id="48" dur="1000"/>
                                        <p:tgtEl>
                                          <p:spTgt spid="133"/>
                                        </p:tgtEl>
                                      </p:cBhvr>
                                    </p:animEffect>
                                  </p:childTnLst>
                                </p:cTn>
                              </p:par>
                            </p:childTnLst>
                          </p:cTn>
                        </p:par>
                        <p:par>
                          <p:cTn id="49" fill="hold">
                            <p:stCondLst>
                              <p:cond delay="4500"/>
                            </p:stCondLst>
                            <p:childTnLst>
                              <p:par>
                                <p:cTn id="50" presetID="18" presetClass="entr" presetSubtype="3" fill="hold" nodeType="afterEffect">
                                  <p:stCondLst>
                                    <p:cond delay="0"/>
                                  </p:stCondLst>
                                  <p:childTnLst>
                                    <p:set>
                                      <p:cBhvr>
                                        <p:cTn id="51" dur="1" fill="hold">
                                          <p:stCondLst>
                                            <p:cond delay="0"/>
                                          </p:stCondLst>
                                        </p:cTn>
                                        <p:tgtEl>
                                          <p:spTgt spid="150"/>
                                        </p:tgtEl>
                                        <p:attrNameLst>
                                          <p:attrName>style.visibility</p:attrName>
                                        </p:attrNameLst>
                                      </p:cBhvr>
                                      <p:to>
                                        <p:strVal val="visible"/>
                                      </p:to>
                                    </p:set>
                                    <p:animEffect transition="in" filter="strips(upRight)">
                                      <p:cBhvr>
                                        <p:cTn id="52" dur="750"/>
                                        <p:tgtEl>
                                          <p:spTgt spid="150"/>
                                        </p:tgtEl>
                                      </p:cBhvr>
                                    </p:animEffect>
                                  </p:childTnLst>
                                </p:cTn>
                              </p:par>
                            </p:childTnLst>
                          </p:cTn>
                        </p:par>
                        <p:par>
                          <p:cTn id="53" fill="hold">
                            <p:stCondLst>
                              <p:cond delay="5250"/>
                            </p:stCondLst>
                            <p:childTnLst>
                              <p:par>
                                <p:cTn id="54" presetID="37" presetClass="entr" presetSubtype="0" fill="hold" grpId="0" nodeType="afterEffect">
                                  <p:stCondLst>
                                    <p:cond delay="0"/>
                                  </p:stCondLst>
                                  <p:childTnLst>
                                    <p:set>
                                      <p:cBhvr>
                                        <p:cTn id="55" dur="1" fill="hold">
                                          <p:stCondLst>
                                            <p:cond delay="0"/>
                                          </p:stCondLst>
                                        </p:cTn>
                                        <p:tgtEl>
                                          <p:spTgt spid="109"/>
                                        </p:tgtEl>
                                        <p:attrNameLst>
                                          <p:attrName>style.visibility</p:attrName>
                                        </p:attrNameLst>
                                      </p:cBhvr>
                                      <p:to>
                                        <p:strVal val="visible"/>
                                      </p:to>
                                    </p:set>
                                    <p:animEffect transition="in" filter="fade">
                                      <p:cBhvr>
                                        <p:cTn id="56" dur="1000"/>
                                        <p:tgtEl>
                                          <p:spTgt spid="109"/>
                                        </p:tgtEl>
                                      </p:cBhvr>
                                    </p:animEffect>
                                    <p:anim calcmode="lin" valueType="num">
                                      <p:cBhvr>
                                        <p:cTn id="57" dur="1000" fill="hold"/>
                                        <p:tgtEl>
                                          <p:spTgt spid="109"/>
                                        </p:tgtEl>
                                        <p:attrNameLst>
                                          <p:attrName>ppt_x</p:attrName>
                                        </p:attrNameLst>
                                      </p:cBhvr>
                                      <p:tavLst>
                                        <p:tav tm="0">
                                          <p:val>
                                            <p:strVal val="#ppt_x"/>
                                          </p:val>
                                        </p:tav>
                                        <p:tav tm="100000">
                                          <p:val>
                                            <p:strVal val="#ppt_x"/>
                                          </p:val>
                                        </p:tav>
                                      </p:tavLst>
                                    </p:anim>
                                    <p:anim calcmode="lin" valueType="num">
                                      <p:cBhvr>
                                        <p:cTn id="58" dur="900" decel="100000" fill="hold"/>
                                        <p:tgtEl>
                                          <p:spTgt spid="109"/>
                                        </p:tgtEl>
                                        <p:attrNameLst>
                                          <p:attrName>ppt_y</p:attrName>
                                        </p:attrNameLst>
                                      </p:cBhvr>
                                      <p:tavLst>
                                        <p:tav tm="0">
                                          <p:val>
                                            <p:strVal val="#ppt_y+1"/>
                                          </p:val>
                                        </p:tav>
                                        <p:tav tm="100000">
                                          <p:val>
                                            <p:strVal val="#ppt_y-.03"/>
                                          </p:val>
                                        </p:tav>
                                      </p:tavLst>
                                    </p:anim>
                                    <p:anim calcmode="lin" valueType="num">
                                      <p:cBhvr>
                                        <p:cTn id="59" dur="100" accel="100000" fill="hold">
                                          <p:stCondLst>
                                            <p:cond delay="900"/>
                                          </p:stCondLst>
                                        </p:cTn>
                                        <p:tgtEl>
                                          <p:spTgt spid="109"/>
                                        </p:tgtEl>
                                        <p:attrNameLst>
                                          <p:attrName>ppt_y</p:attrName>
                                        </p:attrNameLst>
                                      </p:cBhvr>
                                      <p:tavLst>
                                        <p:tav tm="0">
                                          <p:val>
                                            <p:strVal val="#ppt_y-.03"/>
                                          </p:val>
                                        </p:tav>
                                        <p:tav tm="100000">
                                          <p:val>
                                            <p:strVal val="#ppt_y"/>
                                          </p:val>
                                        </p:tav>
                                      </p:tavLst>
                                    </p:anim>
                                  </p:childTnLst>
                                </p:cTn>
                              </p:par>
                            </p:childTnLst>
                          </p:cTn>
                        </p:par>
                        <p:par>
                          <p:cTn id="60" fill="hold">
                            <p:stCondLst>
                              <p:cond delay="6250"/>
                            </p:stCondLst>
                            <p:childTnLst>
                              <p:par>
                                <p:cTn id="61" presetID="22" presetClass="entr" presetSubtype="2" fill="hold" grpId="0" nodeType="afterEffect">
                                  <p:stCondLst>
                                    <p:cond delay="0"/>
                                  </p:stCondLst>
                                  <p:childTnLst>
                                    <p:set>
                                      <p:cBhvr>
                                        <p:cTn id="62" dur="1" fill="hold">
                                          <p:stCondLst>
                                            <p:cond delay="0"/>
                                          </p:stCondLst>
                                        </p:cTn>
                                        <p:tgtEl>
                                          <p:spTgt spid="134"/>
                                        </p:tgtEl>
                                        <p:attrNameLst>
                                          <p:attrName>style.visibility</p:attrName>
                                        </p:attrNameLst>
                                      </p:cBhvr>
                                      <p:to>
                                        <p:strVal val="visible"/>
                                      </p:to>
                                    </p:set>
                                    <p:animEffect transition="in" filter="wipe(right)">
                                      <p:cBhvr>
                                        <p:cTn id="63" dur="1000"/>
                                        <p:tgtEl>
                                          <p:spTgt spid="134"/>
                                        </p:tgtEl>
                                      </p:cBhvr>
                                    </p:animEffect>
                                  </p:childTnLst>
                                </p:cTn>
                              </p:par>
                            </p:childTnLst>
                          </p:cTn>
                        </p:par>
                        <p:par>
                          <p:cTn id="64" fill="hold">
                            <p:stCondLst>
                              <p:cond delay="7250"/>
                            </p:stCondLst>
                            <p:childTnLst>
                              <p:par>
                                <p:cTn id="65" presetID="18" presetClass="entr" presetSubtype="6" fill="hold" nodeType="afterEffect">
                                  <p:stCondLst>
                                    <p:cond delay="0"/>
                                  </p:stCondLst>
                                  <p:childTnLst>
                                    <p:set>
                                      <p:cBhvr>
                                        <p:cTn id="66" dur="1" fill="hold">
                                          <p:stCondLst>
                                            <p:cond delay="0"/>
                                          </p:stCondLst>
                                        </p:cTn>
                                        <p:tgtEl>
                                          <p:spTgt spid="151"/>
                                        </p:tgtEl>
                                        <p:attrNameLst>
                                          <p:attrName>style.visibility</p:attrName>
                                        </p:attrNameLst>
                                      </p:cBhvr>
                                      <p:to>
                                        <p:strVal val="visible"/>
                                      </p:to>
                                    </p:set>
                                    <p:animEffect transition="in" filter="strips(downRight)">
                                      <p:cBhvr>
                                        <p:cTn id="67" dur="750"/>
                                        <p:tgtEl>
                                          <p:spTgt spid="151"/>
                                        </p:tgtEl>
                                      </p:cBhvr>
                                    </p:animEffect>
                                  </p:childTnLst>
                                </p:cTn>
                              </p:par>
                            </p:childTnLst>
                          </p:cTn>
                        </p:par>
                        <p:par>
                          <p:cTn id="68" fill="hold">
                            <p:stCondLst>
                              <p:cond delay="8000"/>
                            </p:stCondLst>
                            <p:childTnLst>
                              <p:par>
                                <p:cTn id="69" presetID="37" presetClass="entr" presetSubtype="0" fill="hold" grpId="0" nodeType="afterEffect">
                                  <p:stCondLst>
                                    <p:cond delay="0"/>
                                  </p:stCondLst>
                                  <p:childTnLst>
                                    <p:set>
                                      <p:cBhvr>
                                        <p:cTn id="70" dur="1" fill="hold">
                                          <p:stCondLst>
                                            <p:cond delay="0"/>
                                          </p:stCondLst>
                                        </p:cTn>
                                        <p:tgtEl>
                                          <p:spTgt spid="110"/>
                                        </p:tgtEl>
                                        <p:attrNameLst>
                                          <p:attrName>style.visibility</p:attrName>
                                        </p:attrNameLst>
                                      </p:cBhvr>
                                      <p:to>
                                        <p:strVal val="visible"/>
                                      </p:to>
                                    </p:set>
                                    <p:animEffect transition="in" filter="fade">
                                      <p:cBhvr>
                                        <p:cTn id="71" dur="1000"/>
                                        <p:tgtEl>
                                          <p:spTgt spid="110"/>
                                        </p:tgtEl>
                                      </p:cBhvr>
                                    </p:animEffect>
                                    <p:anim calcmode="lin" valueType="num">
                                      <p:cBhvr>
                                        <p:cTn id="72" dur="1000" fill="hold"/>
                                        <p:tgtEl>
                                          <p:spTgt spid="110"/>
                                        </p:tgtEl>
                                        <p:attrNameLst>
                                          <p:attrName>ppt_x</p:attrName>
                                        </p:attrNameLst>
                                      </p:cBhvr>
                                      <p:tavLst>
                                        <p:tav tm="0">
                                          <p:val>
                                            <p:strVal val="#ppt_x"/>
                                          </p:val>
                                        </p:tav>
                                        <p:tav tm="100000">
                                          <p:val>
                                            <p:strVal val="#ppt_x"/>
                                          </p:val>
                                        </p:tav>
                                      </p:tavLst>
                                    </p:anim>
                                    <p:anim calcmode="lin" valueType="num">
                                      <p:cBhvr>
                                        <p:cTn id="73" dur="900" decel="100000" fill="hold"/>
                                        <p:tgtEl>
                                          <p:spTgt spid="110"/>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110"/>
                                        </p:tgtEl>
                                        <p:attrNameLst>
                                          <p:attrName>ppt_y</p:attrName>
                                        </p:attrNameLst>
                                      </p:cBhvr>
                                      <p:tavLst>
                                        <p:tav tm="0">
                                          <p:val>
                                            <p:strVal val="#ppt_y-.03"/>
                                          </p:val>
                                        </p:tav>
                                        <p:tav tm="100000">
                                          <p:val>
                                            <p:strVal val="#ppt_y"/>
                                          </p:val>
                                        </p:tav>
                                      </p:tavLst>
                                    </p:anim>
                                  </p:childTnLst>
                                </p:cTn>
                              </p:par>
                            </p:childTnLst>
                          </p:cTn>
                        </p:par>
                        <p:par>
                          <p:cTn id="75" fill="hold">
                            <p:stCondLst>
                              <p:cond delay="9000"/>
                            </p:stCondLst>
                            <p:childTnLst>
                              <p:par>
                                <p:cTn id="76" presetID="22" presetClass="entr" presetSubtype="2" fill="hold" grpId="0" nodeType="afterEffect">
                                  <p:stCondLst>
                                    <p:cond delay="0"/>
                                  </p:stCondLst>
                                  <p:childTnLst>
                                    <p:set>
                                      <p:cBhvr>
                                        <p:cTn id="77" dur="1" fill="hold">
                                          <p:stCondLst>
                                            <p:cond delay="0"/>
                                          </p:stCondLst>
                                        </p:cTn>
                                        <p:tgtEl>
                                          <p:spTgt spid="135"/>
                                        </p:tgtEl>
                                        <p:attrNameLst>
                                          <p:attrName>style.visibility</p:attrName>
                                        </p:attrNameLst>
                                      </p:cBhvr>
                                      <p:to>
                                        <p:strVal val="visible"/>
                                      </p:to>
                                    </p:set>
                                    <p:animEffect transition="in" filter="wipe(right)">
                                      <p:cBhvr>
                                        <p:cTn id="78" dur="1000"/>
                                        <p:tgtEl>
                                          <p:spTgt spid="135"/>
                                        </p:tgtEl>
                                      </p:cBhvr>
                                    </p:animEffect>
                                  </p:childTnLst>
                                </p:cTn>
                              </p:par>
                            </p:childTnLst>
                          </p:cTn>
                        </p:par>
                        <p:par>
                          <p:cTn id="79" fill="hold">
                            <p:stCondLst>
                              <p:cond delay="10000"/>
                            </p:stCondLst>
                            <p:childTnLst>
                              <p:par>
                                <p:cTn id="80" presetID="18" presetClass="entr" presetSubtype="6" fill="hold" nodeType="afterEffect">
                                  <p:stCondLst>
                                    <p:cond delay="0"/>
                                  </p:stCondLst>
                                  <p:childTnLst>
                                    <p:set>
                                      <p:cBhvr>
                                        <p:cTn id="81" dur="1" fill="hold">
                                          <p:stCondLst>
                                            <p:cond delay="0"/>
                                          </p:stCondLst>
                                        </p:cTn>
                                        <p:tgtEl>
                                          <p:spTgt spid="154"/>
                                        </p:tgtEl>
                                        <p:attrNameLst>
                                          <p:attrName>style.visibility</p:attrName>
                                        </p:attrNameLst>
                                      </p:cBhvr>
                                      <p:to>
                                        <p:strVal val="visible"/>
                                      </p:to>
                                    </p:set>
                                    <p:animEffect transition="in" filter="strips(downRight)">
                                      <p:cBhvr>
                                        <p:cTn id="82" dur="750"/>
                                        <p:tgtEl>
                                          <p:spTgt spid="154"/>
                                        </p:tgtEl>
                                      </p:cBhvr>
                                    </p:animEffect>
                                  </p:childTnLst>
                                </p:cTn>
                              </p:par>
                            </p:childTnLst>
                          </p:cTn>
                        </p:par>
                        <p:par>
                          <p:cTn id="83" fill="hold">
                            <p:stCondLst>
                              <p:cond delay="10750"/>
                            </p:stCondLst>
                            <p:childTnLst>
                              <p:par>
                                <p:cTn id="84" presetID="37" presetClass="entr" presetSubtype="0" fill="hold" grpId="0" nodeType="afterEffect">
                                  <p:stCondLst>
                                    <p:cond delay="0"/>
                                  </p:stCondLst>
                                  <p:childTnLst>
                                    <p:set>
                                      <p:cBhvr>
                                        <p:cTn id="85" dur="1" fill="hold">
                                          <p:stCondLst>
                                            <p:cond delay="0"/>
                                          </p:stCondLst>
                                        </p:cTn>
                                        <p:tgtEl>
                                          <p:spTgt spid="111"/>
                                        </p:tgtEl>
                                        <p:attrNameLst>
                                          <p:attrName>style.visibility</p:attrName>
                                        </p:attrNameLst>
                                      </p:cBhvr>
                                      <p:to>
                                        <p:strVal val="visible"/>
                                      </p:to>
                                    </p:set>
                                    <p:animEffect transition="in" filter="fade">
                                      <p:cBhvr>
                                        <p:cTn id="86" dur="1000"/>
                                        <p:tgtEl>
                                          <p:spTgt spid="111"/>
                                        </p:tgtEl>
                                      </p:cBhvr>
                                    </p:animEffect>
                                    <p:anim calcmode="lin" valueType="num">
                                      <p:cBhvr>
                                        <p:cTn id="87" dur="1000" fill="hold"/>
                                        <p:tgtEl>
                                          <p:spTgt spid="111"/>
                                        </p:tgtEl>
                                        <p:attrNameLst>
                                          <p:attrName>ppt_x</p:attrName>
                                        </p:attrNameLst>
                                      </p:cBhvr>
                                      <p:tavLst>
                                        <p:tav tm="0">
                                          <p:val>
                                            <p:strVal val="#ppt_x"/>
                                          </p:val>
                                        </p:tav>
                                        <p:tav tm="100000">
                                          <p:val>
                                            <p:strVal val="#ppt_x"/>
                                          </p:val>
                                        </p:tav>
                                      </p:tavLst>
                                    </p:anim>
                                    <p:anim calcmode="lin" valueType="num">
                                      <p:cBhvr>
                                        <p:cTn id="88" dur="900" decel="100000" fill="hold"/>
                                        <p:tgtEl>
                                          <p:spTgt spid="1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1"/>
                                        </p:tgtEl>
                                        <p:attrNameLst>
                                          <p:attrName>ppt_y</p:attrName>
                                        </p:attrNameLst>
                                      </p:cBhvr>
                                      <p:tavLst>
                                        <p:tav tm="0">
                                          <p:val>
                                            <p:strVal val="#ppt_y-.03"/>
                                          </p:val>
                                        </p:tav>
                                        <p:tav tm="100000">
                                          <p:val>
                                            <p:strVal val="#ppt_y"/>
                                          </p:val>
                                        </p:tav>
                                      </p:tavLst>
                                    </p:anim>
                                  </p:childTnLst>
                                </p:cTn>
                              </p:par>
                            </p:childTnLst>
                          </p:cTn>
                        </p:par>
                        <p:par>
                          <p:cTn id="90" fill="hold">
                            <p:stCondLst>
                              <p:cond delay="11750"/>
                            </p:stCondLst>
                            <p:childTnLst>
                              <p:par>
                                <p:cTn id="91" presetID="22" presetClass="entr" presetSubtype="2" fill="hold" grpId="0" nodeType="afterEffect">
                                  <p:stCondLst>
                                    <p:cond delay="0"/>
                                  </p:stCondLst>
                                  <p:childTnLst>
                                    <p:set>
                                      <p:cBhvr>
                                        <p:cTn id="92" dur="1" fill="hold">
                                          <p:stCondLst>
                                            <p:cond delay="0"/>
                                          </p:stCondLst>
                                        </p:cTn>
                                        <p:tgtEl>
                                          <p:spTgt spid="136"/>
                                        </p:tgtEl>
                                        <p:attrNameLst>
                                          <p:attrName>style.visibility</p:attrName>
                                        </p:attrNameLst>
                                      </p:cBhvr>
                                      <p:to>
                                        <p:strVal val="visible"/>
                                      </p:to>
                                    </p:set>
                                    <p:animEffect transition="in" filter="wipe(right)">
                                      <p:cBhvr>
                                        <p:cTn id="93" dur="1000"/>
                                        <p:tgtEl>
                                          <p:spTgt spid="136"/>
                                        </p:tgtEl>
                                      </p:cBhvr>
                                    </p:animEffect>
                                  </p:childTnLst>
                                </p:cTn>
                              </p:par>
                            </p:childTnLst>
                          </p:cTn>
                        </p:par>
                        <p:par>
                          <p:cTn id="94" fill="hold">
                            <p:stCondLst>
                              <p:cond delay="12750"/>
                            </p:stCondLst>
                            <p:childTnLst>
                              <p:par>
                                <p:cTn id="95" presetID="18" presetClass="entr" presetSubtype="12" fill="hold" nodeType="afterEffect">
                                  <p:stCondLst>
                                    <p:cond delay="0"/>
                                  </p:stCondLst>
                                  <p:childTnLst>
                                    <p:set>
                                      <p:cBhvr>
                                        <p:cTn id="96" dur="1" fill="hold">
                                          <p:stCondLst>
                                            <p:cond delay="0"/>
                                          </p:stCondLst>
                                        </p:cTn>
                                        <p:tgtEl>
                                          <p:spTgt spid="155"/>
                                        </p:tgtEl>
                                        <p:attrNameLst>
                                          <p:attrName>style.visibility</p:attrName>
                                        </p:attrNameLst>
                                      </p:cBhvr>
                                      <p:to>
                                        <p:strVal val="visible"/>
                                      </p:to>
                                    </p:set>
                                    <p:animEffect transition="in" filter="strips(downLeft)">
                                      <p:cBhvr>
                                        <p:cTn id="97" dur="750"/>
                                        <p:tgtEl>
                                          <p:spTgt spid="155"/>
                                        </p:tgtEl>
                                      </p:cBhvr>
                                    </p:animEffect>
                                  </p:childTnLst>
                                </p:cTn>
                              </p:par>
                            </p:childTnLst>
                          </p:cTn>
                        </p:par>
                        <p:par>
                          <p:cTn id="98" fill="hold">
                            <p:stCondLst>
                              <p:cond delay="13500"/>
                            </p:stCondLst>
                            <p:childTnLst>
                              <p:par>
                                <p:cTn id="99" presetID="37" presetClass="entr" presetSubtype="0" fill="hold" grpId="0" nodeType="afterEffect">
                                  <p:stCondLst>
                                    <p:cond delay="0"/>
                                  </p:stCondLst>
                                  <p:childTnLst>
                                    <p:set>
                                      <p:cBhvr>
                                        <p:cTn id="100" dur="1" fill="hold">
                                          <p:stCondLst>
                                            <p:cond delay="0"/>
                                          </p:stCondLst>
                                        </p:cTn>
                                        <p:tgtEl>
                                          <p:spTgt spid="20"/>
                                        </p:tgtEl>
                                        <p:attrNameLst>
                                          <p:attrName>style.visibility</p:attrName>
                                        </p:attrNameLst>
                                      </p:cBhvr>
                                      <p:to>
                                        <p:strVal val="visible"/>
                                      </p:to>
                                    </p:set>
                                    <p:animEffect transition="in" filter="fade">
                                      <p:cBhvr>
                                        <p:cTn id="101" dur="1000"/>
                                        <p:tgtEl>
                                          <p:spTgt spid="20"/>
                                        </p:tgtEl>
                                      </p:cBhvr>
                                    </p:animEffect>
                                    <p:anim calcmode="lin" valueType="num">
                                      <p:cBhvr>
                                        <p:cTn id="102" dur="1000" fill="hold"/>
                                        <p:tgtEl>
                                          <p:spTgt spid="20"/>
                                        </p:tgtEl>
                                        <p:attrNameLst>
                                          <p:attrName>ppt_x</p:attrName>
                                        </p:attrNameLst>
                                      </p:cBhvr>
                                      <p:tavLst>
                                        <p:tav tm="0">
                                          <p:val>
                                            <p:strVal val="#ppt_x"/>
                                          </p:val>
                                        </p:tav>
                                        <p:tav tm="100000">
                                          <p:val>
                                            <p:strVal val="#ppt_x"/>
                                          </p:val>
                                        </p:tav>
                                      </p:tavLst>
                                    </p:anim>
                                    <p:anim calcmode="lin" valueType="num">
                                      <p:cBhvr>
                                        <p:cTn id="103" dur="900" decel="100000" fill="hold"/>
                                        <p:tgtEl>
                                          <p:spTgt spid="20"/>
                                        </p:tgtEl>
                                        <p:attrNameLst>
                                          <p:attrName>ppt_y</p:attrName>
                                        </p:attrNameLst>
                                      </p:cBhvr>
                                      <p:tavLst>
                                        <p:tav tm="0">
                                          <p:val>
                                            <p:strVal val="#ppt_y+1"/>
                                          </p:val>
                                        </p:tav>
                                        <p:tav tm="100000">
                                          <p:val>
                                            <p:strVal val="#ppt_y-.03"/>
                                          </p:val>
                                        </p:tav>
                                      </p:tavLst>
                                    </p:anim>
                                    <p:anim calcmode="lin" valueType="num">
                                      <p:cBhvr>
                                        <p:cTn id="104"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105" fill="hold">
                            <p:stCondLst>
                              <p:cond delay="14500"/>
                            </p:stCondLst>
                            <p:childTnLst>
                              <p:par>
                                <p:cTn id="106" presetID="22" presetClass="entr" presetSubtype="8" fill="hold" grpId="0" nodeType="afterEffect">
                                  <p:stCondLst>
                                    <p:cond delay="0"/>
                                  </p:stCondLst>
                                  <p:childTnLst>
                                    <p:set>
                                      <p:cBhvr>
                                        <p:cTn id="107" dur="1" fill="hold">
                                          <p:stCondLst>
                                            <p:cond delay="0"/>
                                          </p:stCondLst>
                                        </p:cTn>
                                        <p:tgtEl>
                                          <p:spTgt spid="128"/>
                                        </p:tgtEl>
                                        <p:attrNameLst>
                                          <p:attrName>style.visibility</p:attrName>
                                        </p:attrNameLst>
                                      </p:cBhvr>
                                      <p:to>
                                        <p:strVal val="visible"/>
                                      </p:to>
                                    </p:set>
                                    <p:animEffect transition="in" filter="wipe(left)">
                                      <p:cBhvr>
                                        <p:cTn id="108" dur="1000"/>
                                        <p:tgtEl>
                                          <p:spTgt spid="128"/>
                                        </p:tgtEl>
                                      </p:cBhvr>
                                    </p:animEffect>
                                  </p:childTnLst>
                                </p:cTn>
                              </p:par>
                            </p:childTnLst>
                          </p:cTn>
                        </p:par>
                        <p:par>
                          <p:cTn id="109" fill="hold">
                            <p:stCondLst>
                              <p:cond delay="15500"/>
                            </p:stCondLst>
                            <p:childTnLst>
                              <p:par>
                                <p:cTn id="110" presetID="18" presetClass="entr" presetSubtype="12" fill="hold" nodeType="afterEffect">
                                  <p:stCondLst>
                                    <p:cond delay="0"/>
                                  </p:stCondLst>
                                  <p:childTnLst>
                                    <p:set>
                                      <p:cBhvr>
                                        <p:cTn id="111" dur="1" fill="hold">
                                          <p:stCondLst>
                                            <p:cond delay="0"/>
                                          </p:stCondLst>
                                        </p:cTn>
                                        <p:tgtEl>
                                          <p:spTgt spid="156"/>
                                        </p:tgtEl>
                                        <p:attrNameLst>
                                          <p:attrName>style.visibility</p:attrName>
                                        </p:attrNameLst>
                                      </p:cBhvr>
                                      <p:to>
                                        <p:strVal val="visible"/>
                                      </p:to>
                                    </p:set>
                                    <p:animEffect transition="in" filter="strips(downLeft)">
                                      <p:cBhvr>
                                        <p:cTn id="112" dur="750"/>
                                        <p:tgtEl>
                                          <p:spTgt spid="156"/>
                                        </p:tgtEl>
                                      </p:cBhvr>
                                    </p:animEffect>
                                  </p:childTnLst>
                                </p:cTn>
                              </p:par>
                            </p:childTnLst>
                          </p:cTn>
                        </p:par>
                        <p:par>
                          <p:cTn id="113" fill="hold">
                            <p:stCondLst>
                              <p:cond delay="16250"/>
                            </p:stCondLst>
                            <p:childTnLst>
                              <p:par>
                                <p:cTn id="114" presetID="37" presetClass="entr" presetSubtype="0" fill="hold" grpId="0" nodeType="afterEffect">
                                  <p:stCondLst>
                                    <p:cond delay="0"/>
                                  </p:stCondLst>
                                  <p:childTnLst>
                                    <p:set>
                                      <p:cBhvr>
                                        <p:cTn id="115" dur="1" fill="hold">
                                          <p:stCondLst>
                                            <p:cond delay="0"/>
                                          </p:stCondLst>
                                        </p:cTn>
                                        <p:tgtEl>
                                          <p:spTgt spid="105"/>
                                        </p:tgtEl>
                                        <p:attrNameLst>
                                          <p:attrName>style.visibility</p:attrName>
                                        </p:attrNameLst>
                                      </p:cBhvr>
                                      <p:to>
                                        <p:strVal val="visible"/>
                                      </p:to>
                                    </p:set>
                                    <p:animEffect transition="in" filter="fade">
                                      <p:cBhvr>
                                        <p:cTn id="116" dur="1000"/>
                                        <p:tgtEl>
                                          <p:spTgt spid="105"/>
                                        </p:tgtEl>
                                      </p:cBhvr>
                                    </p:animEffect>
                                    <p:anim calcmode="lin" valueType="num">
                                      <p:cBhvr>
                                        <p:cTn id="117" dur="1000" fill="hold"/>
                                        <p:tgtEl>
                                          <p:spTgt spid="105"/>
                                        </p:tgtEl>
                                        <p:attrNameLst>
                                          <p:attrName>ppt_x</p:attrName>
                                        </p:attrNameLst>
                                      </p:cBhvr>
                                      <p:tavLst>
                                        <p:tav tm="0">
                                          <p:val>
                                            <p:strVal val="#ppt_x"/>
                                          </p:val>
                                        </p:tav>
                                        <p:tav tm="100000">
                                          <p:val>
                                            <p:strVal val="#ppt_x"/>
                                          </p:val>
                                        </p:tav>
                                      </p:tavLst>
                                    </p:anim>
                                    <p:anim calcmode="lin" valueType="num">
                                      <p:cBhvr>
                                        <p:cTn id="118" dur="900" decel="100000" fill="hold"/>
                                        <p:tgtEl>
                                          <p:spTgt spid="105"/>
                                        </p:tgtEl>
                                        <p:attrNameLst>
                                          <p:attrName>ppt_y</p:attrName>
                                        </p:attrNameLst>
                                      </p:cBhvr>
                                      <p:tavLst>
                                        <p:tav tm="0">
                                          <p:val>
                                            <p:strVal val="#ppt_y+1"/>
                                          </p:val>
                                        </p:tav>
                                        <p:tav tm="100000">
                                          <p:val>
                                            <p:strVal val="#ppt_y-.03"/>
                                          </p:val>
                                        </p:tav>
                                      </p:tavLst>
                                    </p:anim>
                                    <p:anim calcmode="lin" valueType="num">
                                      <p:cBhvr>
                                        <p:cTn id="119"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par>
                          <p:cTn id="120" fill="hold">
                            <p:stCondLst>
                              <p:cond delay="17250"/>
                            </p:stCondLst>
                            <p:childTnLst>
                              <p:par>
                                <p:cTn id="121" presetID="22" presetClass="entr" presetSubtype="8" fill="hold" grpId="0" nodeType="afterEffect">
                                  <p:stCondLst>
                                    <p:cond delay="0"/>
                                  </p:stCondLst>
                                  <p:childTnLst>
                                    <p:set>
                                      <p:cBhvr>
                                        <p:cTn id="122" dur="1" fill="hold">
                                          <p:stCondLst>
                                            <p:cond delay="0"/>
                                          </p:stCondLst>
                                        </p:cTn>
                                        <p:tgtEl>
                                          <p:spTgt spid="129"/>
                                        </p:tgtEl>
                                        <p:attrNameLst>
                                          <p:attrName>style.visibility</p:attrName>
                                        </p:attrNameLst>
                                      </p:cBhvr>
                                      <p:to>
                                        <p:strVal val="visible"/>
                                      </p:to>
                                    </p:set>
                                    <p:animEffect transition="in" filter="wipe(left)">
                                      <p:cBhvr>
                                        <p:cTn id="123" dur="1000"/>
                                        <p:tgtEl>
                                          <p:spTgt spid="129"/>
                                        </p:tgtEl>
                                      </p:cBhvr>
                                    </p:animEffect>
                                  </p:childTnLst>
                                </p:cTn>
                              </p:par>
                            </p:childTnLst>
                          </p:cTn>
                        </p:par>
                        <p:par>
                          <p:cTn id="124" fill="hold">
                            <p:stCondLst>
                              <p:cond delay="18250"/>
                            </p:stCondLst>
                            <p:childTnLst>
                              <p:par>
                                <p:cTn id="125" presetID="18" presetClass="entr" presetSubtype="9" fill="hold" nodeType="afterEffect">
                                  <p:stCondLst>
                                    <p:cond delay="0"/>
                                  </p:stCondLst>
                                  <p:childTnLst>
                                    <p:set>
                                      <p:cBhvr>
                                        <p:cTn id="126" dur="1" fill="hold">
                                          <p:stCondLst>
                                            <p:cond delay="0"/>
                                          </p:stCondLst>
                                        </p:cTn>
                                        <p:tgtEl>
                                          <p:spTgt spid="157"/>
                                        </p:tgtEl>
                                        <p:attrNameLst>
                                          <p:attrName>style.visibility</p:attrName>
                                        </p:attrNameLst>
                                      </p:cBhvr>
                                      <p:to>
                                        <p:strVal val="visible"/>
                                      </p:to>
                                    </p:set>
                                    <p:animEffect transition="in" filter="strips(upLeft)">
                                      <p:cBhvr>
                                        <p:cTn id="127" dur="750"/>
                                        <p:tgtEl>
                                          <p:spTgt spid="157"/>
                                        </p:tgtEl>
                                      </p:cBhvr>
                                    </p:animEffect>
                                  </p:childTnLst>
                                </p:cTn>
                              </p:par>
                            </p:childTnLst>
                          </p:cTn>
                        </p:par>
                        <p:par>
                          <p:cTn id="128" fill="hold">
                            <p:stCondLst>
                              <p:cond delay="19000"/>
                            </p:stCondLst>
                            <p:childTnLst>
                              <p:par>
                                <p:cTn id="129" presetID="37" presetClass="entr" presetSubtype="0" fill="hold" grpId="0" nodeType="afterEffect">
                                  <p:stCondLst>
                                    <p:cond delay="0"/>
                                  </p:stCondLst>
                                  <p:childTnLst>
                                    <p:set>
                                      <p:cBhvr>
                                        <p:cTn id="130" dur="1" fill="hold">
                                          <p:stCondLst>
                                            <p:cond delay="0"/>
                                          </p:stCondLst>
                                        </p:cTn>
                                        <p:tgtEl>
                                          <p:spTgt spid="106"/>
                                        </p:tgtEl>
                                        <p:attrNameLst>
                                          <p:attrName>style.visibility</p:attrName>
                                        </p:attrNameLst>
                                      </p:cBhvr>
                                      <p:to>
                                        <p:strVal val="visible"/>
                                      </p:to>
                                    </p:set>
                                    <p:animEffect transition="in" filter="fade">
                                      <p:cBhvr>
                                        <p:cTn id="131" dur="1000"/>
                                        <p:tgtEl>
                                          <p:spTgt spid="106"/>
                                        </p:tgtEl>
                                      </p:cBhvr>
                                    </p:animEffect>
                                    <p:anim calcmode="lin" valueType="num">
                                      <p:cBhvr>
                                        <p:cTn id="132" dur="1000" fill="hold"/>
                                        <p:tgtEl>
                                          <p:spTgt spid="106"/>
                                        </p:tgtEl>
                                        <p:attrNameLst>
                                          <p:attrName>ppt_x</p:attrName>
                                        </p:attrNameLst>
                                      </p:cBhvr>
                                      <p:tavLst>
                                        <p:tav tm="0">
                                          <p:val>
                                            <p:strVal val="#ppt_x"/>
                                          </p:val>
                                        </p:tav>
                                        <p:tav tm="100000">
                                          <p:val>
                                            <p:strVal val="#ppt_x"/>
                                          </p:val>
                                        </p:tav>
                                      </p:tavLst>
                                    </p:anim>
                                    <p:anim calcmode="lin" valueType="num">
                                      <p:cBhvr>
                                        <p:cTn id="133" dur="900" decel="100000" fill="hold"/>
                                        <p:tgtEl>
                                          <p:spTgt spid="10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106"/>
                                        </p:tgtEl>
                                        <p:attrNameLst>
                                          <p:attrName>ppt_y</p:attrName>
                                        </p:attrNameLst>
                                      </p:cBhvr>
                                      <p:tavLst>
                                        <p:tav tm="0">
                                          <p:val>
                                            <p:strVal val="#ppt_y-.03"/>
                                          </p:val>
                                        </p:tav>
                                        <p:tav tm="100000">
                                          <p:val>
                                            <p:strVal val="#ppt_y"/>
                                          </p:val>
                                        </p:tav>
                                      </p:tavLst>
                                    </p:anim>
                                  </p:childTnLst>
                                </p:cTn>
                              </p:par>
                            </p:childTnLst>
                          </p:cTn>
                        </p:par>
                        <p:par>
                          <p:cTn id="135" fill="hold">
                            <p:stCondLst>
                              <p:cond delay="20000"/>
                            </p:stCondLst>
                            <p:childTnLst>
                              <p:par>
                                <p:cTn id="136" presetID="22" presetClass="entr" presetSubtype="8" fill="hold" grpId="0" nodeType="afterEffect">
                                  <p:stCondLst>
                                    <p:cond delay="0"/>
                                  </p:stCondLst>
                                  <p:childTnLst>
                                    <p:set>
                                      <p:cBhvr>
                                        <p:cTn id="137" dur="1" fill="hold">
                                          <p:stCondLst>
                                            <p:cond delay="0"/>
                                          </p:stCondLst>
                                        </p:cTn>
                                        <p:tgtEl>
                                          <p:spTgt spid="130"/>
                                        </p:tgtEl>
                                        <p:attrNameLst>
                                          <p:attrName>style.visibility</p:attrName>
                                        </p:attrNameLst>
                                      </p:cBhvr>
                                      <p:to>
                                        <p:strVal val="visible"/>
                                      </p:to>
                                    </p:set>
                                    <p:animEffect transition="in" filter="wipe(left)">
                                      <p:cBhvr>
                                        <p:cTn id="138" dur="1000"/>
                                        <p:tgtEl>
                                          <p:spTgt spid="130"/>
                                        </p:tgtEl>
                                      </p:cBhvr>
                                    </p:animEffect>
                                  </p:childTnLst>
                                </p:cTn>
                              </p:par>
                            </p:childTnLst>
                          </p:cTn>
                        </p:par>
                        <p:par>
                          <p:cTn id="139" fill="hold">
                            <p:stCondLst>
                              <p:cond delay="21000"/>
                            </p:stCondLst>
                            <p:childTnLst>
                              <p:par>
                                <p:cTn id="140" presetID="18" presetClass="entr" presetSubtype="9" fill="hold" nodeType="afterEffect">
                                  <p:stCondLst>
                                    <p:cond delay="0"/>
                                  </p:stCondLst>
                                  <p:childTnLst>
                                    <p:set>
                                      <p:cBhvr>
                                        <p:cTn id="141" dur="1" fill="hold">
                                          <p:stCondLst>
                                            <p:cond delay="0"/>
                                          </p:stCondLst>
                                        </p:cTn>
                                        <p:tgtEl>
                                          <p:spTgt spid="158"/>
                                        </p:tgtEl>
                                        <p:attrNameLst>
                                          <p:attrName>style.visibility</p:attrName>
                                        </p:attrNameLst>
                                      </p:cBhvr>
                                      <p:to>
                                        <p:strVal val="visible"/>
                                      </p:to>
                                    </p:set>
                                    <p:animEffect transition="in" filter="strips(upLeft)">
                                      <p:cBhvr>
                                        <p:cTn id="142" dur="750"/>
                                        <p:tgtEl>
                                          <p:spTgt spid="158"/>
                                        </p:tgtEl>
                                      </p:cBhvr>
                                    </p:animEffect>
                                  </p:childTnLst>
                                </p:cTn>
                              </p:par>
                            </p:childTnLst>
                          </p:cTn>
                        </p:par>
                        <p:par>
                          <p:cTn id="143" fill="hold">
                            <p:stCondLst>
                              <p:cond delay="21750"/>
                            </p:stCondLst>
                            <p:childTnLst>
                              <p:par>
                                <p:cTn id="144" presetID="37" presetClass="entr" presetSubtype="0" fill="hold" grpId="0" nodeType="afterEffect">
                                  <p:stCondLst>
                                    <p:cond delay="0"/>
                                  </p:stCondLst>
                                  <p:childTnLst>
                                    <p:set>
                                      <p:cBhvr>
                                        <p:cTn id="145" dur="1" fill="hold">
                                          <p:stCondLst>
                                            <p:cond delay="0"/>
                                          </p:stCondLst>
                                        </p:cTn>
                                        <p:tgtEl>
                                          <p:spTgt spid="107"/>
                                        </p:tgtEl>
                                        <p:attrNameLst>
                                          <p:attrName>style.visibility</p:attrName>
                                        </p:attrNameLst>
                                      </p:cBhvr>
                                      <p:to>
                                        <p:strVal val="visible"/>
                                      </p:to>
                                    </p:set>
                                    <p:animEffect transition="in" filter="fade">
                                      <p:cBhvr>
                                        <p:cTn id="146" dur="1000"/>
                                        <p:tgtEl>
                                          <p:spTgt spid="107"/>
                                        </p:tgtEl>
                                      </p:cBhvr>
                                    </p:animEffect>
                                    <p:anim calcmode="lin" valueType="num">
                                      <p:cBhvr>
                                        <p:cTn id="147" dur="1000" fill="hold"/>
                                        <p:tgtEl>
                                          <p:spTgt spid="107"/>
                                        </p:tgtEl>
                                        <p:attrNameLst>
                                          <p:attrName>ppt_x</p:attrName>
                                        </p:attrNameLst>
                                      </p:cBhvr>
                                      <p:tavLst>
                                        <p:tav tm="0">
                                          <p:val>
                                            <p:strVal val="#ppt_x"/>
                                          </p:val>
                                        </p:tav>
                                        <p:tav tm="100000">
                                          <p:val>
                                            <p:strVal val="#ppt_x"/>
                                          </p:val>
                                        </p:tav>
                                      </p:tavLst>
                                    </p:anim>
                                    <p:anim calcmode="lin" valueType="num">
                                      <p:cBhvr>
                                        <p:cTn id="148" dur="900" decel="100000" fill="hold"/>
                                        <p:tgtEl>
                                          <p:spTgt spid="107"/>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07"/>
                                        </p:tgtEl>
                                        <p:attrNameLst>
                                          <p:attrName>ppt_y</p:attrName>
                                        </p:attrNameLst>
                                      </p:cBhvr>
                                      <p:tavLst>
                                        <p:tav tm="0">
                                          <p:val>
                                            <p:strVal val="#ppt_y-.03"/>
                                          </p:val>
                                        </p:tav>
                                        <p:tav tm="100000">
                                          <p:val>
                                            <p:strVal val="#ppt_y"/>
                                          </p:val>
                                        </p:tav>
                                      </p:tavLst>
                                    </p:anim>
                                  </p:childTnLst>
                                </p:cTn>
                              </p:par>
                            </p:childTnLst>
                          </p:cTn>
                        </p:par>
                        <p:par>
                          <p:cTn id="150" fill="hold">
                            <p:stCondLst>
                              <p:cond delay="22750"/>
                            </p:stCondLst>
                            <p:childTnLst>
                              <p:par>
                                <p:cTn id="151" presetID="22" presetClass="entr" presetSubtype="8" fill="hold" grpId="0" nodeType="afterEffect">
                                  <p:stCondLst>
                                    <p:cond delay="0"/>
                                  </p:stCondLst>
                                  <p:childTnLst>
                                    <p:set>
                                      <p:cBhvr>
                                        <p:cTn id="152" dur="1" fill="hold">
                                          <p:stCondLst>
                                            <p:cond delay="0"/>
                                          </p:stCondLst>
                                        </p:cTn>
                                        <p:tgtEl>
                                          <p:spTgt spid="131"/>
                                        </p:tgtEl>
                                        <p:attrNameLst>
                                          <p:attrName>style.visibility</p:attrName>
                                        </p:attrNameLst>
                                      </p:cBhvr>
                                      <p:to>
                                        <p:strVal val="visible"/>
                                      </p:to>
                                    </p:set>
                                    <p:animEffect transition="in" filter="wipe(left)">
                                      <p:cBhvr>
                                        <p:cTn id="153" dur="1000"/>
                                        <p:tgtEl>
                                          <p:spTgt spid="1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7" grpId="0" animBg="1"/>
      <p:bldP spid="65" grpId="0" animBg="1"/>
      <p:bldP spid="20" grpId="0" animBg="1"/>
      <p:bldP spid="105" grpId="0" animBg="1"/>
      <p:bldP spid="106" grpId="0" animBg="1"/>
      <p:bldP spid="107" grpId="0" animBg="1"/>
      <p:bldP spid="108" grpId="0" animBg="1"/>
      <p:bldP spid="109" grpId="0" animBg="1"/>
      <p:bldP spid="110" grpId="0" animBg="1"/>
      <p:bldP spid="111" grpId="0" animBg="1"/>
      <p:bldP spid="128" grpId="0"/>
      <p:bldP spid="129" grpId="0"/>
      <p:bldP spid="130" grpId="0"/>
      <p:bldP spid="131" grpId="0"/>
      <p:bldP spid="133" grpId="0"/>
      <p:bldP spid="134" grpId="0"/>
      <p:bldP spid="135" grpId="0"/>
      <p:bldP spid="136" grpId="0"/>
      <p:bldP spid="139" grpId="0"/>
      <p:bldP spid="140" grpId="0"/>
    </p:bld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15" name="Group 14">
            <a:extLst>
              <a:ext uri="{FF2B5EF4-FFF2-40B4-BE49-F238E27FC236}">
                <a16:creationId xmlns:a16="http://schemas.microsoft.com/office/drawing/2014/main" id="{A4DF8C33-73FB-4889-9BF8-D85B6B12C9CE}"/>
              </a:ext>
            </a:extLst>
          </p:cNvPr>
          <p:cNvGrpSpPr/>
          <p:nvPr/>
        </p:nvGrpSpPr>
        <p:grpSpPr>
          <a:xfrm>
            <a:off x="3474720" y="2973288"/>
            <a:ext cx="2913527" cy="892552"/>
            <a:chOff x="908198" y="5027711"/>
            <a:chExt cx="2913527" cy="892552"/>
          </a:xfrm>
        </p:grpSpPr>
        <p:sp>
          <p:nvSpPr>
            <p:cNvPr id="16" name="TextBox 15">
              <a:extLst>
                <a:ext uri="{FF2B5EF4-FFF2-40B4-BE49-F238E27FC236}">
                  <a16:creationId xmlns:a16="http://schemas.microsoft.com/office/drawing/2014/main" id="{F25CD2E4-67EF-4037-9C76-CD20C26A45FA}"/>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4CC8EC"/>
                  </a:solidFill>
                  <a:latin typeface="Bernard MT Condensed" panose="02050806060905020404" pitchFamily="18" charset="0"/>
                </a:rPr>
                <a:t>02</a:t>
              </a:r>
            </a:p>
          </p:txBody>
        </p:sp>
        <p:sp>
          <p:nvSpPr>
            <p:cNvPr id="17" name="TextBox 16">
              <a:extLst>
                <a:ext uri="{FF2B5EF4-FFF2-40B4-BE49-F238E27FC236}">
                  <a16:creationId xmlns:a16="http://schemas.microsoft.com/office/drawing/2014/main" id="{ED7F5AC5-2D77-47C5-B051-2E0DA47CAFB6}"/>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18" name="Straight Connector 17">
              <a:extLst>
                <a:ext uri="{FF2B5EF4-FFF2-40B4-BE49-F238E27FC236}">
                  <a16:creationId xmlns:a16="http://schemas.microsoft.com/office/drawing/2014/main" id="{DAE1873D-98FF-43F2-982C-D6AA6AB92F5B}"/>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a:extLst>
              <a:ext uri="{FF2B5EF4-FFF2-40B4-BE49-F238E27FC236}">
                <a16:creationId xmlns:a16="http://schemas.microsoft.com/office/drawing/2014/main" id="{59308400-2713-48D5-A22B-1C3D7486C707}"/>
              </a:ext>
            </a:extLst>
          </p:cNvPr>
          <p:cNvGrpSpPr/>
          <p:nvPr/>
        </p:nvGrpSpPr>
        <p:grpSpPr>
          <a:xfrm>
            <a:off x="731520" y="5279647"/>
            <a:ext cx="2913527" cy="892552"/>
            <a:chOff x="908198" y="5027711"/>
            <a:chExt cx="2913527" cy="892552"/>
          </a:xfrm>
        </p:grpSpPr>
        <p:sp>
          <p:nvSpPr>
            <p:cNvPr id="20" name="TextBox 19">
              <a:extLst>
                <a:ext uri="{FF2B5EF4-FFF2-40B4-BE49-F238E27FC236}">
                  <a16:creationId xmlns:a16="http://schemas.microsoft.com/office/drawing/2014/main" id="{7D501812-318F-4117-AEBB-B7952BAA1749}"/>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F7467"/>
                  </a:solidFill>
                  <a:latin typeface="Bernard MT Condensed" panose="02050806060905020404" pitchFamily="18" charset="0"/>
                </a:rPr>
                <a:t>01</a:t>
              </a:r>
            </a:p>
          </p:txBody>
        </p:sp>
        <p:sp>
          <p:nvSpPr>
            <p:cNvPr id="21" name="TextBox 20">
              <a:extLst>
                <a:ext uri="{FF2B5EF4-FFF2-40B4-BE49-F238E27FC236}">
                  <a16:creationId xmlns:a16="http://schemas.microsoft.com/office/drawing/2014/main" id="{42DEF0F6-FDB8-474F-9665-FEEDF14EA1C8}"/>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2" name="Straight Connector 21">
              <a:extLst>
                <a:ext uri="{FF2B5EF4-FFF2-40B4-BE49-F238E27FC236}">
                  <a16:creationId xmlns:a16="http://schemas.microsoft.com/office/drawing/2014/main" id="{16D91AB0-089D-4D0D-9C62-FEB4775D48C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3" name="Group 22">
            <a:extLst>
              <a:ext uri="{FF2B5EF4-FFF2-40B4-BE49-F238E27FC236}">
                <a16:creationId xmlns:a16="http://schemas.microsoft.com/office/drawing/2014/main" id="{4A3C734B-241C-4E2D-A89E-F94AE7FCEAB6}"/>
              </a:ext>
            </a:extLst>
          </p:cNvPr>
          <p:cNvGrpSpPr/>
          <p:nvPr/>
        </p:nvGrpSpPr>
        <p:grpSpPr>
          <a:xfrm>
            <a:off x="6217920" y="5279647"/>
            <a:ext cx="2913527" cy="892552"/>
            <a:chOff x="908198" y="5027711"/>
            <a:chExt cx="2913527" cy="892552"/>
          </a:xfrm>
        </p:grpSpPr>
        <p:sp>
          <p:nvSpPr>
            <p:cNvPr id="24" name="TextBox 23">
              <a:extLst>
                <a:ext uri="{FF2B5EF4-FFF2-40B4-BE49-F238E27FC236}">
                  <a16:creationId xmlns:a16="http://schemas.microsoft.com/office/drawing/2014/main" id="{B138F71D-DB37-4B3A-BC6F-E7F97CD0951E}"/>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F4C956"/>
                  </a:solidFill>
                  <a:latin typeface="Bernard MT Condensed" panose="02050806060905020404" pitchFamily="18" charset="0"/>
                </a:rPr>
                <a:t>03</a:t>
              </a:r>
            </a:p>
          </p:txBody>
        </p:sp>
        <p:sp>
          <p:nvSpPr>
            <p:cNvPr id="25" name="TextBox 24">
              <a:extLst>
                <a:ext uri="{FF2B5EF4-FFF2-40B4-BE49-F238E27FC236}">
                  <a16:creationId xmlns:a16="http://schemas.microsoft.com/office/drawing/2014/main" id="{D7DCAC3D-F35A-4B80-A2D5-F852BC3CC740}"/>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26" name="Straight Connector 25">
              <a:extLst>
                <a:ext uri="{FF2B5EF4-FFF2-40B4-BE49-F238E27FC236}">
                  <a16:creationId xmlns:a16="http://schemas.microsoft.com/office/drawing/2014/main" id="{96F1B951-AC96-4A36-845A-0E1D0FE54A42}"/>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27" name="Group 26">
            <a:extLst>
              <a:ext uri="{FF2B5EF4-FFF2-40B4-BE49-F238E27FC236}">
                <a16:creationId xmlns:a16="http://schemas.microsoft.com/office/drawing/2014/main" id="{A489D28D-8012-4D3D-B4D3-F8ADFD4BAD3A}"/>
              </a:ext>
            </a:extLst>
          </p:cNvPr>
          <p:cNvGrpSpPr/>
          <p:nvPr/>
        </p:nvGrpSpPr>
        <p:grpSpPr>
          <a:xfrm>
            <a:off x="8961120" y="2973288"/>
            <a:ext cx="2913527" cy="892552"/>
            <a:chOff x="908198" y="5027711"/>
            <a:chExt cx="2913527" cy="892552"/>
          </a:xfrm>
        </p:grpSpPr>
        <p:sp>
          <p:nvSpPr>
            <p:cNvPr id="28" name="TextBox 27">
              <a:extLst>
                <a:ext uri="{FF2B5EF4-FFF2-40B4-BE49-F238E27FC236}">
                  <a16:creationId xmlns:a16="http://schemas.microsoft.com/office/drawing/2014/main" id="{289EB8D9-E49A-438B-967A-64536FB2472C}"/>
                </a:ext>
              </a:extLst>
            </p:cNvPr>
            <p:cNvSpPr txBox="1"/>
            <p:nvPr/>
          </p:nvSpPr>
          <p:spPr>
            <a:xfrm>
              <a:off x="908198" y="5181600"/>
              <a:ext cx="640080" cy="584775"/>
            </a:xfrm>
            <a:prstGeom prst="rect">
              <a:avLst/>
            </a:prstGeom>
            <a:noFill/>
          </p:spPr>
          <p:txBody>
            <a:bodyPr wrap="square" rtlCol="0">
              <a:spAutoFit/>
            </a:bodyPr>
            <a:lstStyle/>
            <a:p>
              <a:pPr algn="ctr" defTabSz="1219170">
                <a:spcBef>
                  <a:spcPct val="20000"/>
                </a:spcBef>
                <a:defRPr/>
              </a:pPr>
              <a:r>
                <a:rPr lang="en-US" sz="3200" dirty="0">
                  <a:solidFill>
                    <a:srgbClr val="57CCC6"/>
                  </a:solidFill>
                  <a:latin typeface="Bernard MT Condensed" panose="02050806060905020404" pitchFamily="18" charset="0"/>
                </a:rPr>
                <a:t>04</a:t>
              </a:r>
            </a:p>
          </p:txBody>
        </p:sp>
        <p:sp>
          <p:nvSpPr>
            <p:cNvPr id="29" name="TextBox 28">
              <a:extLst>
                <a:ext uri="{FF2B5EF4-FFF2-40B4-BE49-F238E27FC236}">
                  <a16:creationId xmlns:a16="http://schemas.microsoft.com/office/drawing/2014/main" id="{69549F1C-F404-476D-854D-4AB93454F39D}"/>
                </a:ext>
              </a:extLst>
            </p:cNvPr>
            <p:cNvSpPr txBox="1"/>
            <p:nvPr/>
          </p:nvSpPr>
          <p:spPr>
            <a:xfrm>
              <a:off x="1624478" y="5027711"/>
              <a:ext cx="2197247" cy="892552"/>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a:t>
              </a:r>
            </a:p>
          </p:txBody>
        </p:sp>
        <p:cxnSp>
          <p:nvCxnSpPr>
            <p:cNvPr id="30" name="Straight Connector 29">
              <a:extLst>
                <a:ext uri="{FF2B5EF4-FFF2-40B4-BE49-F238E27FC236}">
                  <a16:creationId xmlns:a16="http://schemas.microsoft.com/office/drawing/2014/main" id="{C6F87394-AC8B-4B81-840C-2666EF7585C0}"/>
                </a:ext>
              </a:extLst>
            </p:cNvPr>
            <p:cNvCxnSpPr/>
            <p:nvPr/>
          </p:nvCxnSpPr>
          <p:spPr>
            <a:xfrm>
              <a:off x="1533038" y="5153947"/>
              <a:ext cx="0" cy="640080"/>
            </a:xfrm>
            <a:prstGeom prst="line">
              <a:avLst/>
            </a:prstGeom>
            <a:ln>
              <a:solidFill>
                <a:schemeClr val="bg1"/>
              </a:solidFill>
            </a:ln>
          </p:spPr>
          <p:style>
            <a:lnRef idx="1">
              <a:schemeClr val="accent1"/>
            </a:lnRef>
            <a:fillRef idx="0">
              <a:schemeClr val="accent1"/>
            </a:fillRef>
            <a:effectRef idx="0">
              <a:schemeClr val="accent1"/>
            </a:effectRef>
            <a:fontRef idx="minor">
              <a:schemeClr val="tx1"/>
            </a:fontRef>
          </p:style>
        </p:cxnSp>
      </p:grpSp>
      <p:sp>
        <p:nvSpPr>
          <p:cNvPr id="41" name="TextBox 40">
            <a:extLst>
              <a:ext uri="{FF2B5EF4-FFF2-40B4-BE49-F238E27FC236}">
                <a16:creationId xmlns:a16="http://schemas.microsoft.com/office/drawing/2014/main" id="{FD9CE9CF-FCF0-4D19-AE3F-5EF11F0BCBC5}"/>
              </a:ext>
            </a:extLst>
          </p:cNvPr>
          <p:cNvSpPr txBox="1"/>
          <p:nvPr/>
        </p:nvSpPr>
        <p:spPr>
          <a:xfrm>
            <a:off x="371226" y="1479206"/>
            <a:ext cx="11493646" cy="1061829"/>
          </a:xfrm>
          <a:prstGeom prst="rect">
            <a:avLst/>
          </a:prstGeom>
          <a:noFill/>
        </p:spPr>
        <p:txBody>
          <a:bodyPr wrap="square" rtlCol="0">
            <a:spAutoFit/>
          </a:bodyPr>
          <a:lstStyle/>
          <a:p>
            <a:r>
              <a:rPr lang="en-US" dirty="0">
                <a:solidFill>
                  <a:schemeClr val="bg1"/>
                </a:solidFill>
                <a:latin typeface="Bernard MT Condensed" panose="02050806060905020404" pitchFamily="18" charset="0"/>
              </a:rPr>
              <a:t>LOREM IPSUM DOLOR</a:t>
            </a:r>
          </a:p>
          <a:p>
            <a:endParaRPr lang="en-US" sz="300" dirty="0">
              <a:solidFill>
                <a:schemeClr val="bg1"/>
              </a:solidFill>
              <a:latin typeface="Candara" panose="020E0502030303020204" pitchFamily="34" charset="0"/>
            </a:endParaRPr>
          </a:p>
          <a:p>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p:txBody>
      </p:sp>
      <p:sp>
        <p:nvSpPr>
          <p:cNvPr id="42" name="TextBox 41">
            <a:extLst>
              <a:ext uri="{FF2B5EF4-FFF2-40B4-BE49-F238E27FC236}">
                <a16:creationId xmlns:a16="http://schemas.microsoft.com/office/drawing/2014/main" id="{416B1791-DF93-4D9A-9FC4-066B9249F24B}"/>
              </a:ext>
            </a:extLst>
          </p:cNvPr>
          <p:cNvSpPr txBox="1"/>
          <p:nvPr/>
        </p:nvSpPr>
        <p:spPr>
          <a:xfrm>
            <a:off x="6310489" y="258228"/>
            <a:ext cx="5508978" cy="1046440"/>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dirty="0">
                <a:solidFill>
                  <a:schemeClr val="bg1"/>
                </a:solidFill>
                <a:latin typeface="Candara" panose="020E0502030303020204" pitchFamily="34" charset="0"/>
              </a:rPr>
              <a:t>Your Subtitle</a:t>
            </a:r>
          </a:p>
        </p:txBody>
      </p:sp>
      <p:grpSp>
        <p:nvGrpSpPr>
          <p:cNvPr id="52" name="Group 51">
            <a:extLst>
              <a:ext uri="{FF2B5EF4-FFF2-40B4-BE49-F238E27FC236}">
                <a16:creationId xmlns:a16="http://schemas.microsoft.com/office/drawing/2014/main" id="{E911BEA8-2C34-4811-A435-1381D3E5A0F8}"/>
              </a:ext>
            </a:extLst>
          </p:cNvPr>
          <p:cNvGrpSpPr/>
          <p:nvPr/>
        </p:nvGrpSpPr>
        <p:grpSpPr>
          <a:xfrm>
            <a:off x="822960" y="3124199"/>
            <a:ext cx="2819400" cy="1981200"/>
            <a:chOff x="822960" y="3124199"/>
            <a:chExt cx="2819400" cy="1981200"/>
          </a:xfrm>
        </p:grpSpPr>
        <p:sp>
          <p:nvSpPr>
            <p:cNvPr id="10" name="Freeform: Shape 9">
              <a:extLst>
                <a:ext uri="{FF2B5EF4-FFF2-40B4-BE49-F238E27FC236}">
                  <a16:creationId xmlns:a16="http://schemas.microsoft.com/office/drawing/2014/main" id="{3B148EA9-94AA-4AA9-8B4C-DD114601F042}"/>
                </a:ext>
              </a:extLst>
            </p:cNvPr>
            <p:cNvSpPr/>
            <p:nvPr/>
          </p:nvSpPr>
          <p:spPr>
            <a:xfrm>
              <a:off x="2848462" y="3124199"/>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00B0F0"/>
                </a:solidFill>
              </a:endParaRPr>
            </a:p>
          </p:txBody>
        </p:sp>
        <p:sp>
          <p:nvSpPr>
            <p:cNvPr id="11" name="Hexagon 10">
              <a:extLst>
                <a:ext uri="{FF2B5EF4-FFF2-40B4-BE49-F238E27FC236}">
                  <a16:creationId xmlns:a16="http://schemas.microsoft.com/office/drawing/2014/main" id="{39065A8C-6B3E-46F7-B62E-B6A551D33AF2}"/>
                </a:ext>
              </a:extLst>
            </p:cNvPr>
            <p:cNvSpPr/>
            <p:nvPr/>
          </p:nvSpPr>
          <p:spPr>
            <a:xfrm>
              <a:off x="822960" y="3124199"/>
              <a:ext cx="2520802" cy="1981200"/>
            </a:xfrm>
            <a:prstGeom prst="hexagon">
              <a:avLst/>
            </a:prstGeom>
            <a:solidFill>
              <a:srgbClr val="FF7467"/>
            </a:solidFill>
            <a:ln>
              <a:noFill/>
            </a:ln>
            <a:effectLst>
              <a:outerShdw blurRad="63500" sx="102000" sy="102000" algn="c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Hexagon 47">
              <a:extLst>
                <a:ext uri="{FF2B5EF4-FFF2-40B4-BE49-F238E27FC236}">
                  <a16:creationId xmlns:a16="http://schemas.microsoft.com/office/drawing/2014/main" id="{A7AE7C1A-0644-43BE-8A2A-2F175DEE6CCE}"/>
                </a:ext>
              </a:extLst>
            </p:cNvPr>
            <p:cNvSpPr>
              <a:spLocks/>
            </p:cNvSpPr>
            <p:nvPr/>
          </p:nvSpPr>
          <p:spPr>
            <a:xfrm>
              <a:off x="923544" y="3216469"/>
              <a:ext cx="2322576" cy="1796660"/>
            </a:xfrm>
            <a:prstGeom prst="hexagon">
              <a:avLst/>
            </a:prstGeom>
            <a:blipFill>
              <a:blip r:embed="rId3"/>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3" name="Group 52">
            <a:extLst>
              <a:ext uri="{FF2B5EF4-FFF2-40B4-BE49-F238E27FC236}">
                <a16:creationId xmlns:a16="http://schemas.microsoft.com/office/drawing/2014/main" id="{9EA02E57-6B96-4013-A9A8-30366C0AE7B0}"/>
              </a:ext>
            </a:extLst>
          </p:cNvPr>
          <p:cNvGrpSpPr/>
          <p:nvPr/>
        </p:nvGrpSpPr>
        <p:grpSpPr>
          <a:xfrm>
            <a:off x="3566160" y="4142452"/>
            <a:ext cx="2819400" cy="1981200"/>
            <a:chOff x="3566160" y="4142452"/>
            <a:chExt cx="2819400" cy="1981200"/>
          </a:xfrm>
        </p:grpSpPr>
        <p:sp>
          <p:nvSpPr>
            <p:cNvPr id="33" name="Freeform: Shape 32">
              <a:extLst>
                <a:ext uri="{FF2B5EF4-FFF2-40B4-BE49-F238E27FC236}">
                  <a16:creationId xmlns:a16="http://schemas.microsoft.com/office/drawing/2014/main" id="{3986C0B2-F726-403E-9D2C-C9742FDA7111}"/>
                </a:ext>
              </a:extLst>
            </p:cNvPr>
            <p:cNvSpPr/>
            <p:nvPr/>
          </p:nvSpPr>
          <p:spPr>
            <a:xfrm>
              <a:off x="5591662" y="4142452"/>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Hexagon 33">
              <a:extLst>
                <a:ext uri="{FF2B5EF4-FFF2-40B4-BE49-F238E27FC236}">
                  <a16:creationId xmlns:a16="http://schemas.microsoft.com/office/drawing/2014/main" id="{8A017A7B-D15B-4615-BA49-DD76247DA0F0}"/>
                </a:ext>
              </a:extLst>
            </p:cNvPr>
            <p:cNvSpPr/>
            <p:nvPr/>
          </p:nvSpPr>
          <p:spPr>
            <a:xfrm>
              <a:off x="3566160" y="4142452"/>
              <a:ext cx="2520802" cy="1981200"/>
            </a:xfrm>
            <a:prstGeom prst="hexagon">
              <a:avLst/>
            </a:prstGeom>
            <a:solidFill>
              <a:srgbClr val="4CC8EC"/>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Hexagon 48">
              <a:extLst>
                <a:ext uri="{FF2B5EF4-FFF2-40B4-BE49-F238E27FC236}">
                  <a16:creationId xmlns:a16="http://schemas.microsoft.com/office/drawing/2014/main" id="{CDFC6BF6-C8C6-4E9A-B822-E35A80BCDF81}"/>
                </a:ext>
              </a:extLst>
            </p:cNvPr>
            <p:cNvSpPr>
              <a:spLocks/>
            </p:cNvSpPr>
            <p:nvPr/>
          </p:nvSpPr>
          <p:spPr>
            <a:xfrm>
              <a:off x="3665273" y="4231343"/>
              <a:ext cx="2322576" cy="1796660"/>
            </a:xfrm>
            <a:prstGeom prst="hexagon">
              <a:avLst/>
            </a:prstGeom>
            <a:blipFill>
              <a:blip r:embed="rId4"/>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4" name="Group 53">
            <a:extLst>
              <a:ext uri="{FF2B5EF4-FFF2-40B4-BE49-F238E27FC236}">
                <a16:creationId xmlns:a16="http://schemas.microsoft.com/office/drawing/2014/main" id="{99ED7BA8-0375-4DB8-A5D5-D9698844FAB7}"/>
              </a:ext>
            </a:extLst>
          </p:cNvPr>
          <p:cNvGrpSpPr/>
          <p:nvPr/>
        </p:nvGrpSpPr>
        <p:grpSpPr>
          <a:xfrm>
            <a:off x="6309360" y="3085776"/>
            <a:ext cx="2819400" cy="1981200"/>
            <a:chOff x="6309360" y="3085776"/>
            <a:chExt cx="2819400" cy="1981200"/>
          </a:xfrm>
        </p:grpSpPr>
        <p:sp>
          <p:nvSpPr>
            <p:cNvPr id="36" name="Freeform: Shape 35">
              <a:extLst>
                <a:ext uri="{FF2B5EF4-FFF2-40B4-BE49-F238E27FC236}">
                  <a16:creationId xmlns:a16="http://schemas.microsoft.com/office/drawing/2014/main" id="{70AA184D-FF68-4829-8AF2-103E91D0ED7F}"/>
                </a:ext>
              </a:extLst>
            </p:cNvPr>
            <p:cNvSpPr/>
            <p:nvPr/>
          </p:nvSpPr>
          <p:spPr>
            <a:xfrm>
              <a:off x="8334862" y="30857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7" name="Hexagon 36">
              <a:extLst>
                <a:ext uri="{FF2B5EF4-FFF2-40B4-BE49-F238E27FC236}">
                  <a16:creationId xmlns:a16="http://schemas.microsoft.com/office/drawing/2014/main" id="{AE075D47-3332-498D-BFB4-73485B70CC13}"/>
                </a:ext>
              </a:extLst>
            </p:cNvPr>
            <p:cNvSpPr/>
            <p:nvPr/>
          </p:nvSpPr>
          <p:spPr>
            <a:xfrm>
              <a:off x="6309360" y="3085776"/>
              <a:ext cx="2520802" cy="1981200"/>
            </a:xfrm>
            <a:prstGeom prst="hexagon">
              <a:avLst/>
            </a:prstGeom>
            <a:solidFill>
              <a:srgbClr val="F4C95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Hexagon 49">
              <a:extLst>
                <a:ext uri="{FF2B5EF4-FFF2-40B4-BE49-F238E27FC236}">
                  <a16:creationId xmlns:a16="http://schemas.microsoft.com/office/drawing/2014/main" id="{86DCD483-3D10-4E4A-9913-BF5127C13324}"/>
                </a:ext>
              </a:extLst>
            </p:cNvPr>
            <p:cNvSpPr>
              <a:spLocks/>
            </p:cNvSpPr>
            <p:nvPr/>
          </p:nvSpPr>
          <p:spPr>
            <a:xfrm>
              <a:off x="6409235" y="3178046"/>
              <a:ext cx="2322576" cy="1796660"/>
            </a:xfrm>
            <a:prstGeom prst="hexagon">
              <a:avLst/>
            </a:prstGeom>
            <a:blipFill>
              <a:blip r:embed="rId5"/>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5" name="Group 54">
            <a:extLst>
              <a:ext uri="{FF2B5EF4-FFF2-40B4-BE49-F238E27FC236}">
                <a16:creationId xmlns:a16="http://schemas.microsoft.com/office/drawing/2014/main" id="{CF4D3C4E-9A45-4724-8A95-73311A0FBA7F}"/>
              </a:ext>
            </a:extLst>
          </p:cNvPr>
          <p:cNvGrpSpPr/>
          <p:nvPr/>
        </p:nvGrpSpPr>
        <p:grpSpPr>
          <a:xfrm>
            <a:off x="9052560" y="4076376"/>
            <a:ext cx="2819400" cy="1981200"/>
            <a:chOff x="9052560" y="4076376"/>
            <a:chExt cx="2819400" cy="1981200"/>
          </a:xfrm>
        </p:grpSpPr>
        <p:sp>
          <p:nvSpPr>
            <p:cNvPr id="39" name="Freeform: Shape 38">
              <a:extLst>
                <a:ext uri="{FF2B5EF4-FFF2-40B4-BE49-F238E27FC236}">
                  <a16:creationId xmlns:a16="http://schemas.microsoft.com/office/drawing/2014/main" id="{A67CB7D0-87BC-4345-9383-EC4AC19E9E35}"/>
                </a:ext>
              </a:extLst>
            </p:cNvPr>
            <p:cNvSpPr/>
            <p:nvPr/>
          </p:nvSpPr>
          <p:spPr>
            <a:xfrm>
              <a:off x="11078062" y="4076376"/>
              <a:ext cx="793898" cy="1981200"/>
            </a:xfrm>
            <a:custGeom>
              <a:avLst/>
              <a:gdLst>
                <a:gd name="connsiteX0" fmla="*/ 0 w 793898"/>
                <a:gd name="connsiteY0" fmla="*/ 0 h 1981200"/>
                <a:gd name="connsiteX1" fmla="*/ 298598 w 793898"/>
                <a:gd name="connsiteY1" fmla="*/ 0 h 1981200"/>
                <a:gd name="connsiteX2" fmla="*/ 793898 w 793898"/>
                <a:gd name="connsiteY2" fmla="*/ 990600 h 1981200"/>
                <a:gd name="connsiteX3" fmla="*/ 298598 w 793898"/>
                <a:gd name="connsiteY3" fmla="*/ 1981200 h 1981200"/>
                <a:gd name="connsiteX4" fmla="*/ 0 w 793898"/>
                <a:gd name="connsiteY4" fmla="*/ 1981200 h 1981200"/>
                <a:gd name="connsiteX5" fmla="*/ 495300 w 793898"/>
                <a:gd name="connsiteY5" fmla="*/ 990600 h 1981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793898" h="1981200">
                  <a:moveTo>
                    <a:pt x="0" y="0"/>
                  </a:moveTo>
                  <a:lnTo>
                    <a:pt x="298598" y="0"/>
                  </a:lnTo>
                  <a:lnTo>
                    <a:pt x="793898" y="990600"/>
                  </a:lnTo>
                  <a:lnTo>
                    <a:pt x="298598" y="1981200"/>
                  </a:lnTo>
                  <a:lnTo>
                    <a:pt x="0" y="1981200"/>
                  </a:lnTo>
                  <a:lnTo>
                    <a:pt x="495300" y="99060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Hexagon 39">
              <a:extLst>
                <a:ext uri="{FF2B5EF4-FFF2-40B4-BE49-F238E27FC236}">
                  <a16:creationId xmlns:a16="http://schemas.microsoft.com/office/drawing/2014/main" id="{1F6F369B-6F91-4153-BF35-751C186D3FEA}"/>
                </a:ext>
              </a:extLst>
            </p:cNvPr>
            <p:cNvSpPr/>
            <p:nvPr/>
          </p:nvSpPr>
          <p:spPr>
            <a:xfrm>
              <a:off x="9052560" y="4076376"/>
              <a:ext cx="2520802" cy="1981200"/>
            </a:xfrm>
            <a:prstGeom prst="hexagon">
              <a:avLst/>
            </a:prstGeom>
            <a:solidFill>
              <a:srgbClr val="57CCC6"/>
            </a:solidFill>
            <a:ln>
              <a:noFill/>
            </a:ln>
            <a:effectLst>
              <a:outerShdw blurRad="50800" dist="38100" algn="l"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Hexagon 50">
              <a:extLst>
                <a:ext uri="{FF2B5EF4-FFF2-40B4-BE49-F238E27FC236}">
                  <a16:creationId xmlns:a16="http://schemas.microsoft.com/office/drawing/2014/main" id="{F8586748-CECD-4BCA-8A23-E6C5BD29AD61}"/>
                </a:ext>
              </a:extLst>
            </p:cNvPr>
            <p:cNvSpPr>
              <a:spLocks/>
            </p:cNvSpPr>
            <p:nvPr/>
          </p:nvSpPr>
          <p:spPr>
            <a:xfrm>
              <a:off x="9152435" y="4168646"/>
              <a:ext cx="2322576" cy="1796660"/>
            </a:xfrm>
            <a:prstGeom prst="hexagon">
              <a:avLst/>
            </a:prstGeom>
            <a:blipFill>
              <a:blip r:embed="rId6"/>
              <a:stretch>
                <a:fillRect l="-3000" t="-3000" r="-3000" b="-3000"/>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Tree>
    <p:extLst>
      <p:ext uri="{BB962C8B-B14F-4D97-AF65-F5344CB8AC3E}">
        <p14:creationId xmlns:p14="http://schemas.microsoft.com/office/powerpoint/2010/main" val="24689015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wipe(right)">
                                      <p:cBhvr>
                                        <p:cTn id="7" dur="500"/>
                                        <p:tgtEl>
                                          <p:spTgt spid="42"/>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41">
                                            <p:txEl>
                                              <p:pRg st="0" end="0"/>
                                            </p:txEl>
                                          </p:spTgt>
                                        </p:tgtEl>
                                        <p:attrNameLst>
                                          <p:attrName>style.visibility</p:attrName>
                                        </p:attrNameLst>
                                      </p:cBhvr>
                                      <p:to>
                                        <p:strVal val="visible"/>
                                      </p:to>
                                    </p:set>
                                    <p:animEffect transition="in" filter="fade">
                                      <p:cBhvr>
                                        <p:cTn id="11" dur="500"/>
                                        <p:tgtEl>
                                          <p:spTgt spid="41">
                                            <p:txEl>
                                              <p:pRg st="0" end="0"/>
                                            </p:txEl>
                                          </p:spTgt>
                                        </p:tgtEl>
                                      </p:cBhvr>
                                    </p:animEffect>
                                    <p:anim calcmode="lin" valueType="num">
                                      <p:cBhvr>
                                        <p:cTn id="12" dur="5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41">
                                            <p:txEl>
                                              <p:pRg st="2" end="2"/>
                                            </p:txEl>
                                          </p:spTgt>
                                        </p:tgtEl>
                                        <p:attrNameLst>
                                          <p:attrName>style.visibility</p:attrName>
                                        </p:attrNameLst>
                                      </p:cBhvr>
                                      <p:to>
                                        <p:strVal val="visible"/>
                                      </p:to>
                                    </p:set>
                                    <p:animEffect transition="in" filter="fade">
                                      <p:cBhvr>
                                        <p:cTn id="17" dur="500"/>
                                        <p:tgtEl>
                                          <p:spTgt spid="41">
                                            <p:txEl>
                                              <p:pRg st="2" end="2"/>
                                            </p:txEl>
                                          </p:spTgt>
                                        </p:tgtEl>
                                      </p:cBhvr>
                                    </p:animEffect>
                                    <p:anim calcmode="lin" valueType="num">
                                      <p:cBhvr>
                                        <p:cTn id="18" dur="500" fill="hold"/>
                                        <p:tgtEl>
                                          <p:spTgt spid="41">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41">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nodeType="afterEffect">
                                  <p:stCondLst>
                                    <p:cond delay="0"/>
                                  </p:stCondLst>
                                  <p:childTnLst>
                                    <p:set>
                                      <p:cBhvr>
                                        <p:cTn id="22" dur="1" fill="hold">
                                          <p:stCondLst>
                                            <p:cond delay="0"/>
                                          </p:stCondLst>
                                        </p:cTn>
                                        <p:tgtEl>
                                          <p:spTgt spid="52"/>
                                        </p:tgtEl>
                                        <p:attrNameLst>
                                          <p:attrName>style.visibility</p:attrName>
                                        </p:attrNameLst>
                                      </p:cBhvr>
                                      <p:to>
                                        <p:strVal val="visible"/>
                                      </p:to>
                                    </p:set>
                                    <p:animEffect transition="in" filter="fade">
                                      <p:cBhvr>
                                        <p:cTn id="23" dur="1000"/>
                                        <p:tgtEl>
                                          <p:spTgt spid="52"/>
                                        </p:tgtEl>
                                      </p:cBhvr>
                                    </p:animEffect>
                                    <p:anim calcmode="lin" valueType="num">
                                      <p:cBhvr>
                                        <p:cTn id="24" dur="1000" fill="hold"/>
                                        <p:tgtEl>
                                          <p:spTgt spid="52"/>
                                        </p:tgtEl>
                                        <p:attrNameLst>
                                          <p:attrName>ppt_x</p:attrName>
                                        </p:attrNameLst>
                                      </p:cBhvr>
                                      <p:tavLst>
                                        <p:tav tm="0">
                                          <p:val>
                                            <p:strVal val="#ppt_x"/>
                                          </p:val>
                                        </p:tav>
                                        <p:tav tm="100000">
                                          <p:val>
                                            <p:strVal val="#ppt_x"/>
                                          </p:val>
                                        </p:tav>
                                      </p:tavLst>
                                    </p:anim>
                                    <p:anim calcmode="lin" valueType="num">
                                      <p:cBhvr>
                                        <p:cTn id="25" dur="1000" fill="hold"/>
                                        <p:tgtEl>
                                          <p:spTgt spid="52"/>
                                        </p:tgtEl>
                                        <p:attrNameLst>
                                          <p:attrName>ppt_y</p:attrName>
                                        </p:attrNameLst>
                                      </p:cBhvr>
                                      <p:tavLst>
                                        <p:tav tm="0">
                                          <p:val>
                                            <p:strVal val="#ppt_y+.1"/>
                                          </p:val>
                                        </p:tav>
                                        <p:tav tm="100000">
                                          <p:val>
                                            <p:strVal val="#ppt_y"/>
                                          </p:val>
                                        </p:tav>
                                      </p:tavLst>
                                    </p:anim>
                                  </p:childTnLst>
                                </p:cTn>
                              </p:par>
                            </p:childTnLst>
                          </p:cTn>
                        </p:par>
                        <p:par>
                          <p:cTn id="26" fill="hold">
                            <p:stCondLst>
                              <p:cond delay="2500"/>
                            </p:stCondLst>
                            <p:childTnLst>
                              <p:par>
                                <p:cTn id="27" presetID="22" presetClass="entr" presetSubtype="8" fill="hold" nodeType="afterEffect">
                                  <p:stCondLst>
                                    <p:cond delay="0"/>
                                  </p:stCondLst>
                                  <p:childTnLst>
                                    <p:set>
                                      <p:cBhvr>
                                        <p:cTn id="28" dur="1" fill="hold">
                                          <p:stCondLst>
                                            <p:cond delay="0"/>
                                          </p:stCondLst>
                                        </p:cTn>
                                        <p:tgtEl>
                                          <p:spTgt spid="19"/>
                                        </p:tgtEl>
                                        <p:attrNameLst>
                                          <p:attrName>style.visibility</p:attrName>
                                        </p:attrNameLst>
                                      </p:cBhvr>
                                      <p:to>
                                        <p:strVal val="visible"/>
                                      </p:to>
                                    </p:set>
                                    <p:animEffect transition="in" filter="wipe(left)">
                                      <p:cBhvr>
                                        <p:cTn id="29" dur="750"/>
                                        <p:tgtEl>
                                          <p:spTgt spid="19"/>
                                        </p:tgtEl>
                                      </p:cBhvr>
                                    </p:animEffect>
                                  </p:childTnLst>
                                </p:cTn>
                              </p:par>
                            </p:childTnLst>
                          </p:cTn>
                        </p:par>
                        <p:par>
                          <p:cTn id="30" fill="hold">
                            <p:stCondLst>
                              <p:cond delay="3250"/>
                            </p:stCondLst>
                            <p:childTnLst>
                              <p:par>
                                <p:cTn id="31" presetID="42" presetClass="entr" presetSubtype="0" fill="hold" nodeType="afterEffect">
                                  <p:stCondLst>
                                    <p:cond delay="0"/>
                                  </p:stCondLst>
                                  <p:childTnLst>
                                    <p:set>
                                      <p:cBhvr>
                                        <p:cTn id="32" dur="1" fill="hold">
                                          <p:stCondLst>
                                            <p:cond delay="0"/>
                                          </p:stCondLst>
                                        </p:cTn>
                                        <p:tgtEl>
                                          <p:spTgt spid="53"/>
                                        </p:tgtEl>
                                        <p:attrNameLst>
                                          <p:attrName>style.visibility</p:attrName>
                                        </p:attrNameLst>
                                      </p:cBhvr>
                                      <p:to>
                                        <p:strVal val="visible"/>
                                      </p:to>
                                    </p:set>
                                    <p:animEffect transition="in" filter="fade">
                                      <p:cBhvr>
                                        <p:cTn id="33" dur="1000"/>
                                        <p:tgtEl>
                                          <p:spTgt spid="53"/>
                                        </p:tgtEl>
                                      </p:cBhvr>
                                    </p:animEffect>
                                    <p:anim calcmode="lin" valueType="num">
                                      <p:cBhvr>
                                        <p:cTn id="34" dur="1000" fill="hold"/>
                                        <p:tgtEl>
                                          <p:spTgt spid="53"/>
                                        </p:tgtEl>
                                        <p:attrNameLst>
                                          <p:attrName>ppt_x</p:attrName>
                                        </p:attrNameLst>
                                      </p:cBhvr>
                                      <p:tavLst>
                                        <p:tav tm="0">
                                          <p:val>
                                            <p:strVal val="#ppt_x"/>
                                          </p:val>
                                        </p:tav>
                                        <p:tav tm="100000">
                                          <p:val>
                                            <p:strVal val="#ppt_x"/>
                                          </p:val>
                                        </p:tav>
                                      </p:tavLst>
                                    </p:anim>
                                    <p:anim calcmode="lin" valueType="num">
                                      <p:cBhvr>
                                        <p:cTn id="35" dur="1000" fill="hold"/>
                                        <p:tgtEl>
                                          <p:spTgt spid="53"/>
                                        </p:tgtEl>
                                        <p:attrNameLst>
                                          <p:attrName>ppt_y</p:attrName>
                                        </p:attrNameLst>
                                      </p:cBhvr>
                                      <p:tavLst>
                                        <p:tav tm="0">
                                          <p:val>
                                            <p:strVal val="#ppt_y+.1"/>
                                          </p:val>
                                        </p:tav>
                                        <p:tav tm="100000">
                                          <p:val>
                                            <p:strVal val="#ppt_y"/>
                                          </p:val>
                                        </p:tav>
                                      </p:tavLst>
                                    </p:anim>
                                  </p:childTnLst>
                                </p:cTn>
                              </p:par>
                            </p:childTnLst>
                          </p:cTn>
                        </p:par>
                        <p:par>
                          <p:cTn id="36" fill="hold">
                            <p:stCondLst>
                              <p:cond delay="4250"/>
                            </p:stCondLst>
                            <p:childTnLst>
                              <p:par>
                                <p:cTn id="37" presetID="22" presetClass="entr" presetSubtype="8" fill="hold" nodeType="afterEffect">
                                  <p:stCondLst>
                                    <p:cond delay="0"/>
                                  </p:stCondLst>
                                  <p:childTnLst>
                                    <p:set>
                                      <p:cBhvr>
                                        <p:cTn id="38" dur="1" fill="hold">
                                          <p:stCondLst>
                                            <p:cond delay="0"/>
                                          </p:stCondLst>
                                        </p:cTn>
                                        <p:tgtEl>
                                          <p:spTgt spid="15"/>
                                        </p:tgtEl>
                                        <p:attrNameLst>
                                          <p:attrName>style.visibility</p:attrName>
                                        </p:attrNameLst>
                                      </p:cBhvr>
                                      <p:to>
                                        <p:strVal val="visible"/>
                                      </p:to>
                                    </p:set>
                                    <p:animEffect transition="in" filter="wipe(left)">
                                      <p:cBhvr>
                                        <p:cTn id="39" dur="750"/>
                                        <p:tgtEl>
                                          <p:spTgt spid="15"/>
                                        </p:tgtEl>
                                      </p:cBhvr>
                                    </p:animEffect>
                                  </p:childTnLst>
                                </p:cTn>
                              </p:par>
                            </p:childTnLst>
                          </p:cTn>
                        </p:par>
                        <p:par>
                          <p:cTn id="40" fill="hold">
                            <p:stCondLst>
                              <p:cond delay="5000"/>
                            </p:stCondLst>
                            <p:childTnLst>
                              <p:par>
                                <p:cTn id="41" presetID="42" presetClass="entr" presetSubtype="0" fill="hold" nodeType="afterEffect">
                                  <p:stCondLst>
                                    <p:cond delay="0"/>
                                  </p:stCondLst>
                                  <p:childTnLst>
                                    <p:set>
                                      <p:cBhvr>
                                        <p:cTn id="42" dur="1" fill="hold">
                                          <p:stCondLst>
                                            <p:cond delay="0"/>
                                          </p:stCondLst>
                                        </p:cTn>
                                        <p:tgtEl>
                                          <p:spTgt spid="54"/>
                                        </p:tgtEl>
                                        <p:attrNameLst>
                                          <p:attrName>style.visibility</p:attrName>
                                        </p:attrNameLst>
                                      </p:cBhvr>
                                      <p:to>
                                        <p:strVal val="visible"/>
                                      </p:to>
                                    </p:set>
                                    <p:animEffect transition="in" filter="fade">
                                      <p:cBhvr>
                                        <p:cTn id="43" dur="1000"/>
                                        <p:tgtEl>
                                          <p:spTgt spid="54"/>
                                        </p:tgtEl>
                                      </p:cBhvr>
                                    </p:animEffect>
                                    <p:anim calcmode="lin" valueType="num">
                                      <p:cBhvr>
                                        <p:cTn id="44" dur="1000" fill="hold"/>
                                        <p:tgtEl>
                                          <p:spTgt spid="54"/>
                                        </p:tgtEl>
                                        <p:attrNameLst>
                                          <p:attrName>ppt_x</p:attrName>
                                        </p:attrNameLst>
                                      </p:cBhvr>
                                      <p:tavLst>
                                        <p:tav tm="0">
                                          <p:val>
                                            <p:strVal val="#ppt_x"/>
                                          </p:val>
                                        </p:tav>
                                        <p:tav tm="100000">
                                          <p:val>
                                            <p:strVal val="#ppt_x"/>
                                          </p:val>
                                        </p:tav>
                                      </p:tavLst>
                                    </p:anim>
                                    <p:anim calcmode="lin" valueType="num">
                                      <p:cBhvr>
                                        <p:cTn id="45" dur="1000" fill="hold"/>
                                        <p:tgtEl>
                                          <p:spTgt spid="54"/>
                                        </p:tgtEl>
                                        <p:attrNameLst>
                                          <p:attrName>ppt_y</p:attrName>
                                        </p:attrNameLst>
                                      </p:cBhvr>
                                      <p:tavLst>
                                        <p:tav tm="0">
                                          <p:val>
                                            <p:strVal val="#ppt_y+.1"/>
                                          </p:val>
                                        </p:tav>
                                        <p:tav tm="100000">
                                          <p:val>
                                            <p:strVal val="#ppt_y"/>
                                          </p:val>
                                        </p:tav>
                                      </p:tavLst>
                                    </p:anim>
                                  </p:childTnLst>
                                </p:cTn>
                              </p:par>
                            </p:childTnLst>
                          </p:cTn>
                        </p:par>
                        <p:par>
                          <p:cTn id="46" fill="hold">
                            <p:stCondLst>
                              <p:cond delay="6000"/>
                            </p:stCondLst>
                            <p:childTnLst>
                              <p:par>
                                <p:cTn id="47" presetID="22" presetClass="entr" presetSubtype="8" fill="hold" nodeType="afterEffect">
                                  <p:stCondLst>
                                    <p:cond delay="0"/>
                                  </p:stCondLst>
                                  <p:childTnLst>
                                    <p:set>
                                      <p:cBhvr>
                                        <p:cTn id="48" dur="1" fill="hold">
                                          <p:stCondLst>
                                            <p:cond delay="0"/>
                                          </p:stCondLst>
                                        </p:cTn>
                                        <p:tgtEl>
                                          <p:spTgt spid="23"/>
                                        </p:tgtEl>
                                        <p:attrNameLst>
                                          <p:attrName>style.visibility</p:attrName>
                                        </p:attrNameLst>
                                      </p:cBhvr>
                                      <p:to>
                                        <p:strVal val="visible"/>
                                      </p:to>
                                    </p:set>
                                    <p:animEffect transition="in" filter="wipe(left)">
                                      <p:cBhvr>
                                        <p:cTn id="49" dur="750"/>
                                        <p:tgtEl>
                                          <p:spTgt spid="23"/>
                                        </p:tgtEl>
                                      </p:cBhvr>
                                    </p:animEffect>
                                  </p:childTnLst>
                                </p:cTn>
                              </p:par>
                            </p:childTnLst>
                          </p:cTn>
                        </p:par>
                        <p:par>
                          <p:cTn id="50" fill="hold">
                            <p:stCondLst>
                              <p:cond delay="6750"/>
                            </p:stCondLst>
                            <p:childTnLst>
                              <p:par>
                                <p:cTn id="51" presetID="42" presetClass="entr" presetSubtype="0" fill="hold" nodeType="afterEffect">
                                  <p:stCondLst>
                                    <p:cond delay="0"/>
                                  </p:stCondLst>
                                  <p:childTnLst>
                                    <p:set>
                                      <p:cBhvr>
                                        <p:cTn id="52" dur="1" fill="hold">
                                          <p:stCondLst>
                                            <p:cond delay="0"/>
                                          </p:stCondLst>
                                        </p:cTn>
                                        <p:tgtEl>
                                          <p:spTgt spid="55"/>
                                        </p:tgtEl>
                                        <p:attrNameLst>
                                          <p:attrName>style.visibility</p:attrName>
                                        </p:attrNameLst>
                                      </p:cBhvr>
                                      <p:to>
                                        <p:strVal val="visible"/>
                                      </p:to>
                                    </p:set>
                                    <p:animEffect transition="in" filter="fade">
                                      <p:cBhvr>
                                        <p:cTn id="53" dur="1000"/>
                                        <p:tgtEl>
                                          <p:spTgt spid="55"/>
                                        </p:tgtEl>
                                      </p:cBhvr>
                                    </p:animEffect>
                                    <p:anim calcmode="lin" valueType="num">
                                      <p:cBhvr>
                                        <p:cTn id="54" dur="1000" fill="hold"/>
                                        <p:tgtEl>
                                          <p:spTgt spid="55"/>
                                        </p:tgtEl>
                                        <p:attrNameLst>
                                          <p:attrName>ppt_x</p:attrName>
                                        </p:attrNameLst>
                                      </p:cBhvr>
                                      <p:tavLst>
                                        <p:tav tm="0">
                                          <p:val>
                                            <p:strVal val="#ppt_x"/>
                                          </p:val>
                                        </p:tav>
                                        <p:tav tm="100000">
                                          <p:val>
                                            <p:strVal val="#ppt_x"/>
                                          </p:val>
                                        </p:tav>
                                      </p:tavLst>
                                    </p:anim>
                                    <p:anim calcmode="lin" valueType="num">
                                      <p:cBhvr>
                                        <p:cTn id="55" dur="1000" fill="hold"/>
                                        <p:tgtEl>
                                          <p:spTgt spid="55"/>
                                        </p:tgtEl>
                                        <p:attrNameLst>
                                          <p:attrName>ppt_y</p:attrName>
                                        </p:attrNameLst>
                                      </p:cBhvr>
                                      <p:tavLst>
                                        <p:tav tm="0">
                                          <p:val>
                                            <p:strVal val="#ppt_y+.1"/>
                                          </p:val>
                                        </p:tav>
                                        <p:tav tm="100000">
                                          <p:val>
                                            <p:strVal val="#ppt_y"/>
                                          </p:val>
                                        </p:tav>
                                      </p:tavLst>
                                    </p:anim>
                                  </p:childTnLst>
                                </p:cTn>
                              </p:par>
                            </p:childTnLst>
                          </p:cTn>
                        </p:par>
                        <p:par>
                          <p:cTn id="56" fill="hold">
                            <p:stCondLst>
                              <p:cond delay="7750"/>
                            </p:stCondLst>
                            <p:childTnLst>
                              <p:par>
                                <p:cTn id="57" presetID="22" presetClass="entr" presetSubtype="8" fill="hold" nodeType="afterEffect">
                                  <p:stCondLst>
                                    <p:cond delay="0"/>
                                  </p:stCondLst>
                                  <p:childTnLst>
                                    <p:set>
                                      <p:cBhvr>
                                        <p:cTn id="58" dur="1" fill="hold">
                                          <p:stCondLst>
                                            <p:cond delay="0"/>
                                          </p:stCondLst>
                                        </p:cTn>
                                        <p:tgtEl>
                                          <p:spTgt spid="27"/>
                                        </p:tgtEl>
                                        <p:attrNameLst>
                                          <p:attrName>style.visibility</p:attrName>
                                        </p:attrNameLst>
                                      </p:cBhvr>
                                      <p:to>
                                        <p:strVal val="visible"/>
                                      </p:to>
                                    </p:set>
                                    <p:animEffect transition="in" filter="wipe(left)">
                                      <p:cBhvr>
                                        <p:cTn id="59" dur="750"/>
                                        <p:tgtEl>
                                          <p:spTgt spid="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build="p"/>
      <p:bldP spid="42" grpId="0"/>
    </p:bld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8" name="Freeform: Shape 17">
            <a:extLst>
              <a:ext uri="{FF2B5EF4-FFF2-40B4-BE49-F238E27FC236}">
                <a16:creationId xmlns:a16="http://schemas.microsoft.com/office/drawing/2014/main" id="{53C2810C-BDF2-4EA9-8A12-384A9E061053}"/>
              </a:ext>
            </a:extLst>
          </p:cNvPr>
          <p:cNvSpPr/>
          <p:nvPr/>
        </p:nvSpPr>
        <p:spPr>
          <a:xfrm rot="18900154">
            <a:off x="-363760" y="2674784"/>
            <a:ext cx="11219942" cy="1513512"/>
          </a:xfrm>
          <a:custGeom>
            <a:avLst/>
            <a:gdLst>
              <a:gd name="connsiteX0" fmla="*/ 9706295 w 11219942"/>
              <a:gd name="connsiteY0" fmla="*/ 0 h 1513512"/>
              <a:gd name="connsiteX1" fmla="*/ 11219942 w 11219942"/>
              <a:gd name="connsiteY1" fmla="*/ 1513512 h 1513512"/>
              <a:gd name="connsiteX2" fmla="*/ 1513647 w 11219942"/>
              <a:gd name="connsiteY2" fmla="*/ 1513512 h 1513512"/>
              <a:gd name="connsiteX3" fmla="*/ 0 w 11219942"/>
              <a:gd name="connsiteY3" fmla="*/ 0 h 1513512"/>
            </a:gdLst>
            <a:ahLst/>
            <a:cxnLst>
              <a:cxn ang="0">
                <a:pos x="connsiteX0" y="connsiteY0"/>
              </a:cxn>
              <a:cxn ang="0">
                <a:pos x="connsiteX1" y="connsiteY1"/>
              </a:cxn>
              <a:cxn ang="0">
                <a:pos x="connsiteX2" y="connsiteY2"/>
              </a:cxn>
              <a:cxn ang="0">
                <a:pos x="connsiteX3" y="connsiteY3"/>
              </a:cxn>
            </a:cxnLst>
            <a:rect l="l" t="t" r="r" b="b"/>
            <a:pathLst>
              <a:path w="11219942" h="1513512">
                <a:moveTo>
                  <a:pt x="9706295" y="0"/>
                </a:moveTo>
                <a:lnTo>
                  <a:pt x="11219942" y="1513512"/>
                </a:lnTo>
                <a:lnTo>
                  <a:pt x="1513647" y="1513512"/>
                </a:lnTo>
                <a:lnTo>
                  <a:pt x="0" y="0"/>
                </a:lnTo>
                <a:close/>
              </a:path>
            </a:pathLst>
          </a:custGeom>
          <a:solidFill>
            <a:srgbClr val="FF7467"/>
          </a:soli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Rectangle 1">
            <a:extLst>
              <a:ext uri="{FF2B5EF4-FFF2-40B4-BE49-F238E27FC236}">
                <a16:creationId xmlns:a16="http://schemas.microsoft.com/office/drawing/2014/main" id="{53263F86-2219-4375-834E-F9FF0225B765}"/>
              </a:ext>
            </a:extLst>
          </p:cNvPr>
          <p:cNvSpPr>
            <a:spLocks noChangeAspect="1"/>
          </p:cNvSpPr>
          <p:nvPr/>
        </p:nvSpPr>
        <p:spPr>
          <a:xfrm rot="2700000">
            <a:off x="1105787" y="2115878"/>
            <a:ext cx="3291840" cy="3291840"/>
          </a:xfrm>
          <a:prstGeom prst="rect">
            <a:avLst/>
          </a:prstGeom>
          <a:blipFill dpi="0" rotWithShape="0">
            <a:blip r:embed="rId3"/>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a:extLst>
              <a:ext uri="{FF2B5EF4-FFF2-40B4-BE49-F238E27FC236}">
                <a16:creationId xmlns:a16="http://schemas.microsoft.com/office/drawing/2014/main" id="{A67CE3A2-6221-4193-8B9B-0DDCBD05FC81}"/>
              </a:ext>
            </a:extLst>
          </p:cNvPr>
          <p:cNvSpPr>
            <a:spLocks noChangeAspect="1"/>
          </p:cNvSpPr>
          <p:nvPr/>
        </p:nvSpPr>
        <p:spPr>
          <a:xfrm rot="2700000">
            <a:off x="4057145" y="856150"/>
            <a:ext cx="2286000" cy="2286000"/>
          </a:xfrm>
          <a:prstGeom prst="rect">
            <a:avLst/>
          </a:prstGeom>
          <a:blipFill dpi="0" rotWithShape="0">
            <a:blip r:embed="rId4"/>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FD8905F9-2E8D-4B0B-9225-68E854D98B13}"/>
              </a:ext>
            </a:extLst>
          </p:cNvPr>
          <p:cNvSpPr>
            <a:spLocks noChangeAspect="1"/>
          </p:cNvSpPr>
          <p:nvPr/>
        </p:nvSpPr>
        <p:spPr>
          <a:xfrm rot="2700000">
            <a:off x="5420271" y="3176897"/>
            <a:ext cx="1645920" cy="1645920"/>
          </a:xfrm>
          <a:prstGeom prst="rect">
            <a:avLst/>
          </a:prstGeom>
          <a:blipFill dpi="0" rotWithShape="0">
            <a:blip r:embed="rId5"/>
            <a:srcRect/>
            <a:stretch>
              <a:fillRect/>
            </a:stretch>
          </a:blipFill>
          <a:ln w="6350">
            <a:solidFill>
              <a:schemeClr val="bg1">
                <a:alpha val="5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Isosceles Triangle 2">
            <a:extLst>
              <a:ext uri="{FF2B5EF4-FFF2-40B4-BE49-F238E27FC236}">
                <a16:creationId xmlns:a16="http://schemas.microsoft.com/office/drawing/2014/main" id="{9E386ADD-61AC-4267-81AD-D0FCC958BDF9}"/>
              </a:ext>
            </a:extLst>
          </p:cNvPr>
          <p:cNvSpPr/>
          <p:nvPr/>
        </p:nvSpPr>
        <p:spPr>
          <a:xfrm>
            <a:off x="2200940" y="4125433"/>
            <a:ext cx="5433237" cy="2732567"/>
          </a:xfrm>
          <a:prstGeom prst="triangle">
            <a:avLst>
              <a:gd name="adj" fmla="val 50772"/>
            </a:avLst>
          </a:prstGeom>
          <a:solidFill>
            <a:srgbClr val="4CC8EC"/>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 name="Group 9">
            <a:extLst>
              <a:ext uri="{FF2B5EF4-FFF2-40B4-BE49-F238E27FC236}">
                <a16:creationId xmlns:a16="http://schemas.microsoft.com/office/drawing/2014/main" id="{B3159B83-008C-4BD8-8894-C2331BDAC07B}"/>
              </a:ext>
            </a:extLst>
          </p:cNvPr>
          <p:cNvGrpSpPr/>
          <p:nvPr/>
        </p:nvGrpSpPr>
        <p:grpSpPr>
          <a:xfrm>
            <a:off x="6310489" y="258228"/>
            <a:ext cx="5508978" cy="954108"/>
            <a:chOff x="3341511" y="258228"/>
            <a:chExt cx="5508978" cy="954108"/>
          </a:xfrm>
        </p:grpSpPr>
        <p:sp>
          <p:nvSpPr>
            <p:cNvPr id="11" name="TextBox 10">
              <a:extLst>
                <a:ext uri="{FF2B5EF4-FFF2-40B4-BE49-F238E27FC236}">
                  <a16:creationId xmlns:a16="http://schemas.microsoft.com/office/drawing/2014/main" id="{A702E597-B7D7-4FA7-B25F-BE7117FBFFE1}"/>
                </a:ext>
              </a:extLst>
            </p:cNvPr>
            <p:cNvSpPr txBox="1"/>
            <p:nvPr/>
          </p:nvSpPr>
          <p:spPr>
            <a:xfrm>
              <a:off x="3341511" y="258228"/>
              <a:ext cx="5508978" cy="769441"/>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p:txBody>
        </p:sp>
        <p:sp>
          <p:nvSpPr>
            <p:cNvPr id="12" name="TextBox 11">
              <a:extLst>
                <a:ext uri="{FF2B5EF4-FFF2-40B4-BE49-F238E27FC236}">
                  <a16:creationId xmlns:a16="http://schemas.microsoft.com/office/drawing/2014/main" id="{8B8619C7-A3F4-443C-AE0F-4DFE2CECA6D2}"/>
                </a:ext>
              </a:extLst>
            </p:cNvPr>
            <p:cNvSpPr txBox="1"/>
            <p:nvPr/>
          </p:nvSpPr>
          <p:spPr>
            <a:xfrm>
              <a:off x="4684889" y="843004"/>
              <a:ext cx="4143023" cy="369332"/>
            </a:xfrm>
            <a:prstGeom prst="rect">
              <a:avLst/>
            </a:prstGeom>
            <a:noFill/>
          </p:spPr>
          <p:txBody>
            <a:bodyPr wrap="square" rtlCol="0">
              <a:spAutoFit/>
            </a:bodyPr>
            <a:lstStyle/>
            <a:p>
              <a:pPr algn="r"/>
              <a:r>
                <a:rPr lang="en-US" dirty="0">
                  <a:solidFill>
                    <a:schemeClr val="bg1"/>
                  </a:solidFill>
                  <a:latin typeface="Candara" panose="020E0502030303020204" pitchFamily="34" charset="0"/>
                </a:rPr>
                <a:t>Your Subtitle</a:t>
              </a:r>
            </a:p>
          </p:txBody>
        </p:sp>
      </p:grpSp>
      <p:sp>
        <p:nvSpPr>
          <p:cNvPr id="13" name="TextBox 12">
            <a:extLst>
              <a:ext uri="{FF2B5EF4-FFF2-40B4-BE49-F238E27FC236}">
                <a16:creationId xmlns:a16="http://schemas.microsoft.com/office/drawing/2014/main" id="{20753376-FD0B-4189-AFA2-EF8945CF9583}"/>
              </a:ext>
            </a:extLst>
          </p:cNvPr>
          <p:cNvSpPr txBox="1"/>
          <p:nvPr/>
        </p:nvSpPr>
        <p:spPr>
          <a:xfrm>
            <a:off x="7653867" y="1899030"/>
            <a:ext cx="4137643" cy="4339650"/>
          </a:xfrm>
          <a:prstGeom prst="rect">
            <a:avLst/>
          </a:prstGeom>
          <a:noFill/>
        </p:spPr>
        <p:txBody>
          <a:bodyPr wrap="square" rtlCol="0">
            <a:spAutoFit/>
          </a:bodyPr>
          <a:lstStyle/>
          <a:p>
            <a:r>
              <a:rPr lang="en-US" sz="2000" dirty="0">
                <a:solidFill>
                  <a:schemeClr val="bg1"/>
                </a:solidFill>
                <a:latin typeface="Bernard MT Condensed" panose="02050806060905020404" pitchFamily="18" charset="0"/>
              </a:rPr>
              <a:t>LOREM IPSUM DOLOR</a:t>
            </a:r>
          </a:p>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6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endParaRPr lang="en-US" sz="14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423213380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750"/>
                                        <p:tgtEl>
                                          <p:spTgt spid="10"/>
                                        </p:tgtEl>
                                      </p:cBhvr>
                                    </p:animEffect>
                                  </p:childTnLst>
                                </p:cTn>
                              </p:par>
                            </p:childTnLst>
                          </p:cTn>
                        </p:par>
                        <p:par>
                          <p:cTn id="8" fill="hold">
                            <p:stCondLst>
                              <p:cond delay="750"/>
                            </p:stCondLst>
                            <p:childTnLst>
                              <p:par>
                                <p:cTn id="9" presetID="9" presetClass="entr" presetSubtype="0" fill="hold" grpId="0" nodeType="afterEffect">
                                  <p:stCondLst>
                                    <p:cond delay="0"/>
                                  </p:stCondLst>
                                  <p:childTnLst>
                                    <p:set>
                                      <p:cBhvr>
                                        <p:cTn id="10" dur="1" fill="hold">
                                          <p:stCondLst>
                                            <p:cond delay="0"/>
                                          </p:stCondLst>
                                        </p:cTn>
                                        <p:tgtEl>
                                          <p:spTgt spid="18"/>
                                        </p:tgtEl>
                                        <p:attrNameLst>
                                          <p:attrName>style.visibility</p:attrName>
                                        </p:attrNameLst>
                                      </p:cBhvr>
                                      <p:to>
                                        <p:strVal val="visible"/>
                                      </p:to>
                                    </p:set>
                                    <p:animEffect transition="in" filter="dissolve">
                                      <p:cBhvr>
                                        <p:cTn id="11" dur="500"/>
                                        <p:tgtEl>
                                          <p:spTgt spid="18"/>
                                        </p:tgtEl>
                                      </p:cBhvr>
                                    </p:animEffect>
                                  </p:childTnLst>
                                </p:cTn>
                              </p:par>
                            </p:childTnLst>
                          </p:cTn>
                        </p:par>
                        <p:par>
                          <p:cTn id="12" fill="hold">
                            <p:stCondLst>
                              <p:cond delay="1250"/>
                            </p:stCondLst>
                            <p:childTnLst>
                              <p:par>
                                <p:cTn id="13" presetID="2" presetClass="entr" presetSubtype="4" fill="hold" grpId="0" nodeType="afterEffect">
                                  <p:stCondLst>
                                    <p:cond delay="0"/>
                                  </p:stCondLst>
                                  <p:childTnLst>
                                    <p:set>
                                      <p:cBhvr>
                                        <p:cTn id="14" dur="1" fill="hold">
                                          <p:stCondLst>
                                            <p:cond delay="0"/>
                                          </p:stCondLst>
                                        </p:cTn>
                                        <p:tgtEl>
                                          <p:spTgt spid="3"/>
                                        </p:tgtEl>
                                        <p:attrNameLst>
                                          <p:attrName>style.visibility</p:attrName>
                                        </p:attrNameLst>
                                      </p:cBhvr>
                                      <p:to>
                                        <p:strVal val="visible"/>
                                      </p:to>
                                    </p:set>
                                    <p:anim calcmode="lin" valueType="num">
                                      <p:cBhvr additive="base">
                                        <p:cTn id="15" dur="500" fill="hold"/>
                                        <p:tgtEl>
                                          <p:spTgt spid="3"/>
                                        </p:tgtEl>
                                        <p:attrNameLst>
                                          <p:attrName>ppt_x</p:attrName>
                                        </p:attrNameLst>
                                      </p:cBhvr>
                                      <p:tavLst>
                                        <p:tav tm="0">
                                          <p:val>
                                            <p:strVal val="#ppt_x"/>
                                          </p:val>
                                        </p:tav>
                                        <p:tav tm="100000">
                                          <p:val>
                                            <p:strVal val="#ppt_x"/>
                                          </p:val>
                                        </p:tav>
                                      </p:tavLst>
                                    </p:anim>
                                    <p:anim calcmode="lin" valueType="num">
                                      <p:cBhvr additive="base">
                                        <p:cTn id="16" dur="500" fill="hold"/>
                                        <p:tgtEl>
                                          <p:spTgt spid="3"/>
                                        </p:tgtEl>
                                        <p:attrNameLst>
                                          <p:attrName>ppt_y</p:attrName>
                                        </p:attrNameLst>
                                      </p:cBhvr>
                                      <p:tavLst>
                                        <p:tav tm="0">
                                          <p:val>
                                            <p:strVal val="1+#ppt_h/2"/>
                                          </p:val>
                                        </p:tav>
                                        <p:tav tm="100000">
                                          <p:val>
                                            <p:strVal val="#ppt_y"/>
                                          </p:val>
                                        </p:tav>
                                      </p:tavLst>
                                    </p:anim>
                                  </p:childTnLst>
                                </p:cTn>
                              </p:par>
                            </p:childTnLst>
                          </p:cTn>
                        </p:par>
                        <p:par>
                          <p:cTn id="17" fill="hold">
                            <p:stCondLst>
                              <p:cond delay="1750"/>
                            </p:stCondLst>
                            <p:childTnLst>
                              <p:par>
                                <p:cTn id="18" presetID="53" presetClass="entr" presetSubtype="528"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anim calcmode="lin" valueType="num">
                                      <p:cBhvr>
                                        <p:cTn id="23" dur="500" fill="hold"/>
                                        <p:tgtEl>
                                          <p:spTgt spid="9"/>
                                        </p:tgtEl>
                                        <p:attrNameLst>
                                          <p:attrName>ppt_x</p:attrName>
                                        </p:attrNameLst>
                                      </p:cBhvr>
                                      <p:tavLst>
                                        <p:tav tm="0">
                                          <p:val>
                                            <p:fltVal val="0.5"/>
                                          </p:val>
                                        </p:tav>
                                        <p:tav tm="100000">
                                          <p:val>
                                            <p:strVal val="#ppt_x"/>
                                          </p:val>
                                        </p:tav>
                                      </p:tavLst>
                                    </p:anim>
                                    <p:anim calcmode="lin" valueType="num">
                                      <p:cBhvr>
                                        <p:cTn id="24" dur="500" fill="hold"/>
                                        <p:tgtEl>
                                          <p:spTgt spid="9"/>
                                        </p:tgtEl>
                                        <p:attrNameLst>
                                          <p:attrName>ppt_y</p:attrName>
                                        </p:attrNameLst>
                                      </p:cBhvr>
                                      <p:tavLst>
                                        <p:tav tm="0">
                                          <p:val>
                                            <p:fltVal val="0.5"/>
                                          </p:val>
                                        </p:tav>
                                        <p:tav tm="100000">
                                          <p:val>
                                            <p:strVal val="#ppt_y"/>
                                          </p:val>
                                        </p:tav>
                                      </p:tavLst>
                                    </p:anim>
                                  </p:childTnLst>
                                </p:cTn>
                              </p:par>
                            </p:childTnLst>
                          </p:cTn>
                        </p:par>
                        <p:par>
                          <p:cTn id="25" fill="hold">
                            <p:stCondLst>
                              <p:cond delay="2250"/>
                            </p:stCondLst>
                            <p:childTnLst>
                              <p:par>
                                <p:cTn id="26" presetID="53" presetClass="entr" presetSubtype="528" fill="hold" grpId="0" nodeType="afterEffect">
                                  <p:stCondLst>
                                    <p:cond delay="0"/>
                                  </p:stCondLst>
                                  <p:childTnLst>
                                    <p:set>
                                      <p:cBhvr>
                                        <p:cTn id="27" dur="1" fill="hold">
                                          <p:stCondLst>
                                            <p:cond delay="0"/>
                                          </p:stCondLst>
                                        </p:cTn>
                                        <p:tgtEl>
                                          <p:spTgt spid="8"/>
                                        </p:tgtEl>
                                        <p:attrNameLst>
                                          <p:attrName>style.visibility</p:attrName>
                                        </p:attrNameLst>
                                      </p:cBhvr>
                                      <p:to>
                                        <p:strVal val="visible"/>
                                      </p:to>
                                    </p:set>
                                    <p:anim calcmode="lin" valueType="num">
                                      <p:cBhvr>
                                        <p:cTn id="28" dur="500" fill="hold"/>
                                        <p:tgtEl>
                                          <p:spTgt spid="8"/>
                                        </p:tgtEl>
                                        <p:attrNameLst>
                                          <p:attrName>ppt_w</p:attrName>
                                        </p:attrNameLst>
                                      </p:cBhvr>
                                      <p:tavLst>
                                        <p:tav tm="0">
                                          <p:val>
                                            <p:fltVal val="0"/>
                                          </p:val>
                                        </p:tav>
                                        <p:tav tm="100000">
                                          <p:val>
                                            <p:strVal val="#ppt_w"/>
                                          </p:val>
                                        </p:tav>
                                      </p:tavLst>
                                    </p:anim>
                                    <p:anim calcmode="lin" valueType="num">
                                      <p:cBhvr>
                                        <p:cTn id="29" dur="500" fill="hold"/>
                                        <p:tgtEl>
                                          <p:spTgt spid="8"/>
                                        </p:tgtEl>
                                        <p:attrNameLst>
                                          <p:attrName>ppt_h</p:attrName>
                                        </p:attrNameLst>
                                      </p:cBhvr>
                                      <p:tavLst>
                                        <p:tav tm="0">
                                          <p:val>
                                            <p:fltVal val="0"/>
                                          </p:val>
                                        </p:tav>
                                        <p:tav tm="100000">
                                          <p:val>
                                            <p:strVal val="#ppt_h"/>
                                          </p:val>
                                        </p:tav>
                                      </p:tavLst>
                                    </p:anim>
                                    <p:animEffect transition="in" filter="fade">
                                      <p:cBhvr>
                                        <p:cTn id="30" dur="500"/>
                                        <p:tgtEl>
                                          <p:spTgt spid="8"/>
                                        </p:tgtEl>
                                      </p:cBhvr>
                                    </p:animEffect>
                                    <p:anim calcmode="lin" valueType="num">
                                      <p:cBhvr>
                                        <p:cTn id="31" dur="500" fill="hold"/>
                                        <p:tgtEl>
                                          <p:spTgt spid="8"/>
                                        </p:tgtEl>
                                        <p:attrNameLst>
                                          <p:attrName>ppt_x</p:attrName>
                                        </p:attrNameLst>
                                      </p:cBhvr>
                                      <p:tavLst>
                                        <p:tav tm="0">
                                          <p:val>
                                            <p:fltVal val="0.5"/>
                                          </p:val>
                                        </p:tav>
                                        <p:tav tm="100000">
                                          <p:val>
                                            <p:strVal val="#ppt_x"/>
                                          </p:val>
                                        </p:tav>
                                      </p:tavLst>
                                    </p:anim>
                                    <p:anim calcmode="lin" valueType="num">
                                      <p:cBhvr>
                                        <p:cTn id="32" dur="500" fill="hold"/>
                                        <p:tgtEl>
                                          <p:spTgt spid="8"/>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53" presetClass="entr" presetSubtype="528" fill="hold" grpId="0"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3250"/>
                            </p:stCondLst>
                            <p:childTnLst>
                              <p:par>
                                <p:cTn id="42" presetID="47" presetClass="entr" presetSubtype="0" fill="hold" grpId="0" nodeType="afterEffect">
                                  <p:stCondLst>
                                    <p:cond delay="0"/>
                                  </p:stCondLst>
                                  <p:childTnLst>
                                    <p:set>
                                      <p:cBhvr>
                                        <p:cTn id="43" dur="1" fill="hold">
                                          <p:stCondLst>
                                            <p:cond delay="0"/>
                                          </p:stCondLst>
                                        </p:cTn>
                                        <p:tgtEl>
                                          <p:spTgt spid="13">
                                            <p:txEl>
                                              <p:pRg st="0" end="0"/>
                                            </p:txEl>
                                          </p:spTgt>
                                        </p:tgtEl>
                                        <p:attrNameLst>
                                          <p:attrName>style.visibility</p:attrName>
                                        </p:attrNameLst>
                                      </p:cBhvr>
                                      <p:to>
                                        <p:strVal val="visible"/>
                                      </p:to>
                                    </p:set>
                                    <p:animEffect transition="in" filter="fade">
                                      <p:cBhvr>
                                        <p:cTn id="44" dur="1000"/>
                                        <p:tgtEl>
                                          <p:spTgt spid="13">
                                            <p:txEl>
                                              <p:pRg st="0" end="0"/>
                                            </p:txEl>
                                          </p:spTgt>
                                        </p:tgtEl>
                                      </p:cBhvr>
                                    </p:animEffect>
                                    <p:anim calcmode="lin" valueType="num">
                                      <p:cBhvr>
                                        <p:cTn id="45" dur="1000" fill="hold"/>
                                        <p:tgtEl>
                                          <p:spTgt spid="13">
                                            <p:txEl>
                                              <p:pRg st="0" end="0"/>
                                            </p:txEl>
                                          </p:spTgt>
                                        </p:tgtEl>
                                        <p:attrNameLst>
                                          <p:attrName>ppt_x</p:attrName>
                                        </p:attrNameLst>
                                      </p:cBhvr>
                                      <p:tavLst>
                                        <p:tav tm="0">
                                          <p:val>
                                            <p:strVal val="#ppt_x"/>
                                          </p:val>
                                        </p:tav>
                                        <p:tav tm="100000">
                                          <p:val>
                                            <p:strVal val="#ppt_x"/>
                                          </p:val>
                                        </p:tav>
                                      </p:tavLst>
                                    </p:anim>
                                    <p:anim calcmode="lin" valueType="num">
                                      <p:cBhvr>
                                        <p:cTn id="46" dur="1000" fill="hold"/>
                                        <p:tgtEl>
                                          <p:spTgt spid="13">
                                            <p:txEl>
                                              <p:pRg st="0" end="0"/>
                                            </p:txEl>
                                          </p:spTgt>
                                        </p:tgtEl>
                                        <p:attrNameLst>
                                          <p:attrName>ppt_y</p:attrName>
                                        </p:attrNameLst>
                                      </p:cBhvr>
                                      <p:tavLst>
                                        <p:tav tm="0">
                                          <p:val>
                                            <p:strVal val="#ppt_y-.1"/>
                                          </p:val>
                                        </p:tav>
                                        <p:tav tm="100000">
                                          <p:val>
                                            <p:strVal val="#ppt_y"/>
                                          </p:val>
                                        </p:tav>
                                      </p:tavLst>
                                    </p:anim>
                                  </p:childTnLst>
                                </p:cTn>
                              </p:par>
                            </p:childTnLst>
                          </p:cTn>
                        </p:par>
                        <p:par>
                          <p:cTn id="47" fill="hold">
                            <p:stCondLst>
                              <p:cond delay="4250"/>
                            </p:stCondLst>
                            <p:childTnLst>
                              <p:par>
                                <p:cTn id="48" presetID="47" presetClass="entr" presetSubtype="0" fill="hold" grpId="0" nodeType="afterEffect">
                                  <p:stCondLst>
                                    <p:cond delay="0"/>
                                  </p:stCondLst>
                                  <p:childTnLst>
                                    <p:set>
                                      <p:cBhvr>
                                        <p:cTn id="49" dur="1" fill="hold">
                                          <p:stCondLst>
                                            <p:cond delay="0"/>
                                          </p:stCondLst>
                                        </p:cTn>
                                        <p:tgtEl>
                                          <p:spTgt spid="13">
                                            <p:txEl>
                                              <p:pRg st="2" end="2"/>
                                            </p:txEl>
                                          </p:spTgt>
                                        </p:tgtEl>
                                        <p:attrNameLst>
                                          <p:attrName>style.visibility</p:attrName>
                                        </p:attrNameLst>
                                      </p:cBhvr>
                                      <p:to>
                                        <p:strVal val="visible"/>
                                      </p:to>
                                    </p:set>
                                    <p:animEffect transition="in" filter="fade">
                                      <p:cBhvr>
                                        <p:cTn id="50" dur="1000"/>
                                        <p:tgtEl>
                                          <p:spTgt spid="13">
                                            <p:txEl>
                                              <p:pRg st="2" end="2"/>
                                            </p:txEl>
                                          </p:spTgt>
                                        </p:tgtEl>
                                      </p:cBhvr>
                                    </p:animEffect>
                                    <p:anim calcmode="lin" valueType="num">
                                      <p:cBhvr>
                                        <p:cTn id="51"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52"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53" fill="hold">
                            <p:stCondLst>
                              <p:cond delay="5250"/>
                            </p:stCondLst>
                            <p:childTnLst>
                              <p:par>
                                <p:cTn id="54" presetID="47" presetClass="entr" presetSubtype="0" fill="hold" grpId="0" nodeType="afterEffect">
                                  <p:stCondLst>
                                    <p:cond delay="0"/>
                                  </p:stCondLst>
                                  <p:childTnLst>
                                    <p:set>
                                      <p:cBhvr>
                                        <p:cTn id="55" dur="1" fill="hold">
                                          <p:stCondLst>
                                            <p:cond delay="0"/>
                                          </p:stCondLst>
                                        </p:cTn>
                                        <p:tgtEl>
                                          <p:spTgt spid="13">
                                            <p:txEl>
                                              <p:pRg st="4" end="4"/>
                                            </p:txEl>
                                          </p:spTgt>
                                        </p:tgtEl>
                                        <p:attrNameLst>
                                          <p:attrName>style.visibility</p:attrName>
                                        </p:attrNameLst>
                                      </p:cBhvr>
                                      <p:to>
                                        <p:strVal val="visible"/>
                                      </p:to>
                                    </p:set>
                                    <p:animEffect transition="in" filter="fade">
                                      <p:cBhvr>
                                        <p:cTn id="56" dur="1000"/>
                                        <p:tgtEl>
                                          <p:spTgt spid="13">
                                            <p:txEl>
                                              <p:pRg st="4" end="4"/>
                                            </p:txEl>
                                          </p:spTgt>
                                        </p:tgtEl>
                                      </p:cBhvr>
                                    </p:animEffect>
                                    <p:anim calcmode="lin" valueType="num">
                                      <p:cBhvr>
                                        <p:cTn id="57" dur="1000" fill="hold"/>
                                        <p:tgtEl>
                                          <p:spTgt spid="13">
                                            <p:txEl>
                                              <p:pRg st="4" end="4"/>
                                            </p:txEl>
                                          </p:spTgt>
                                        </p:tgtEl>
                                        <p:attrNameLst>
                                          <p:attrName>ppt_x</p:attrName>
                                        </p:attrNameLst>
                                      </p:cBhvr>
                                      <p:tavLst>
                                        <p:tav tm="0">
                                          <p:val>
                                            <p:strVal val="#ppt_x"/>
                                          </p:val>
                                        </p:tav>
                                        <p:tav tm="100000">
                                          <p:val>
                                            <p:strVal val="#ppt_x"/>
                                          </p:val>
                                        </p:tav>
                                      </p:tavLst>
                                    </p:anim>
                                    <p:anim calcmode="lin" valueType="num">
                                      <p:cBhvr>
                                        <p:cTn id="58" dur="1000" fill="hold"/>
                                        <p:tgtEl>
                                          <p:spTgt spid="13">
                                            <p:txEl>
                                              <p:pRg st="4" end="4"/>
                                            </p:txEl>
                                          </p:spTgt>
                                        </p:tgtEl>
                                        <p:attrNameLst>
                                          <p:attrName>ppt_y</p:attrName>
                                        </p:attrNameLst>
                                      </p:cBhvr>
                                      <p:tavLst>
                                        <p:tav tm="0">
                                          <p:val>
                                            <p:strVal val="#ppt_y-.1"/>
                                          </p:val>
                                        </p:tav>
                                        <p:tav tm="100000">
                                          <p:val>
                                            <p:strVal val="#ppt_y"/>
                                          </p:val>
                                        </p:tav>
                                      </p:tavLst>
                                    </p:anim>
                                  </p:childTnLst>
                                </p:cTn>
                              </p:par>
                            </p:childTnLst>
                          </p:cTn>
                        </p:par>
                        <p:par>
                          <p:cTn id="59" fill="hold">
                            <p:stCondLst>
                              <p:cond delay="6250"/>
                            </p:stCondLst>
                            <p:childTnLst>
                              <p:par>
                                <p:cTn id="60" presetID="47" presetClass="entr" presetSubtype="0" fill="hold" grpId="0" nodeType="afterEffect">
                                  <p:stCondLst>
                                    <p:cond delay="0"/>
                                  </p:stCondLst>
                                  <p:childTnLst>
                                    <p:set>
                                      <p:cBhvr>
                                        <p:cTn id="61" dur="1" fill="hold">
                                          <p:stCondLst>
                                            <p:cond delay="0"/>
                                          </p:stCondLst>
                                        </p:cTn>
                                        <p:tgtEl>
                                          <p:spTgt spid="13">
                                            <p:txEl>
                                              <p:pRg st="6" end="6"/>
                                            </p:txEl>
                                          </p:spTgt>
                                        </p:tgtEl>
                                        <p:attrNameLst>
                                          <p:attrName>style.visibility</p:attrName>
                                        </p:attrNameLst>
                                      </p:cBhvr>
                                      <p:to>
                                        <p:strVal val="visible"/>
                                      </p:to>
                                    </p:set>
                                    <p:animEffect transition="in" filter="fade">
                                      <p:cBhvr>
                                        <p:cTn id="62" dur="1000"/>
                                        <p:tgtEl>
                                          <p:spTgt spid="13">
                                            <p:txEl>
                                              <p:pRg st="6" end="6"/>
                                            </p:txEl>
                                          </p:spTgt>
                                        </p:tgtEl>
                                      </p:cBhvr>
                                    </p:animEffect>
                                    <p:anim calcmode="lin" valueType="num">
                                      <p:cBhvr>
                                        <p:cTn id="63" dur="1000" fill="hold"/>
                                        <p:tgtEl>
                                          <p:spTgt spid="13">
                                            <p:txEl>
                                              <p:pRg st="6" end="6"/>
                                            </p:txEl>
                                          </p:spTgt>
                                        </p:tgtEl>
                                        <p:attrNameLst>
                                          <p:attrName>ppt_x</p:attrName>
                                        </p:attrNameLst>
                                      </p:cBhvr>
                                      <p:tavLst>
                                        <p:tav tm="0">
                                          <p:val>
                                            <p:strVal val="#ppt_x"/>
                                          </p:val>
                                        </p:tav>
                                        <p:tav tm="100000">
                                          <p:val>
                                            <p:strVal val="#ppt_x"/>
                                          </p:val>
                                        </p:tav>
                                      </p:tavLst>
                                    </p:anim>
                                    <p:anim calcmode="lin" valueType="num">
                                      <p:cBhvr>
                                        <p:cTn id="64" dur="1000" fill="hold"/>
                                        <p:tgtEl>
                                          <p:spTgt spid="13">
                                            <p:txEl>
                                              <p:pRg st="6" end="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 grpId="0" animBg="1"/>
      <p:bldP spid="8" grpId="0" animBg="1"/>
      <p:bldP spid="9" grpId="0" animBg="1"/>
      <p:bldP spid="3" grpId="0" animBg="1"/>
      <p:bldP spid="13" grpId="0" uiExpand="1" build="p"/>
    </p:bld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2" name="Rectangle 1"/>
          <p:cNvSpPr/>
          <p:nvPr/>
        </p:nvSpPr>
        <p:spPr>
          <a:xfrm>
            <a:off x="1355970" y="3183223"/>
            <a:ext cx="1828800" cy="1575669"/>
          </a:xfrm>
          <a:prstGeom prst="rect">
            <a:avLst/>
          </a:prstGeom>
          <a:blipFill>
            <a:blip r:embed="rId3"/>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Rectangle 46"/>
          <p:cNvSpPr/>
          <p:nvPr/>
        </p:nvSpPr>
        <p:spPr>
          <a:xfrm>
            <a:off x="5305323" y="3183222"/>
            <a:ext cx="1828800" cy="1575669"/>
          </a:xfrm>
          <a:prstGeom prst="rect">
            <a:avLst/>
          </a:prstGeom>
          <a:blipFill>
            <a:blip r:embed="rId4"/>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Rectangle 47"/>
          <p:cNvSpPr/>
          <p:nvPr/>
        </p:nvSpPr>
        <p:spPr>
          <a:xfrm>
            <a:off x="3328474" y="3183221"/>
            <a:ext cx="1828800" cy="1575669"/>
          </a:xfrm>
          <a:prstGeom prst="rect">
            <a:avLst/>
          </a:prstGeom>
          <a:blipFill>
            <a:blip r:embed="rId5"/>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9" name="Rectangle 48"/>
          <p:cNvSpPr/>
          <p:nvPr/>
        </p:nvSpPr>
        <p:spPr>
          <a:xfrm>
            <a:off x="1355970" y="4867951"/>
            <a:ext cx="2743200" cy="1575669"/>
          </a:xfrm>
          <a:prstGeom prst="rect">
            <a:avLst/>
          </a:prstGeom>
          <a:blipFill>
            <a:blip r:embed="rId6"/>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p:cNvSpPr/>
          <p:nvPr/>
        </p:nvSpPr>
        <p:spPr>
          <a:xfrm>
            <a:off x="4390923" y="4877395"/>
            <a:ext cx="2743200" cy="1575669"/>
          </a:xfrm>
          <a:prstGeom prst="rect">
            <a:avLst/>
          </a:prstGeom>
          <a:blipFill>
            <a:blip r:embed="rId7"/>
            <a:stretch>
              <a:fillRect/>
            </a:stretch>
          </a:bli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Right Triangle 3"/>
          <p:cNvSpPr/>
          <p:nvPr/>
        </p:nvSpPr>
        <p:spPr>
          <a:xfrm rot="5400000">
            <a:off x="1353686" y="3183221"/>
            <a:ext cx="365760" cy="365760"/>
          </a:xfrm>
          <a:prstGeom prst="rtTriangle">
            <a:avLst/>
          </a:pr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Right Triangle 50"/>
          <p:cNvSpPr/>
          <p:nvPr/>
        </p:nvSpPr>
        <p:spPr>
          <a:xfrm rot="5400000">
            <a:off x="3323958" y="3183221"/>
            <a:ext cx="365760" cy="365760"/>
          </a:xfrm>
          <a:prstGeom prst="rtTriangle">
            <a:avLst/>
          </a:prstGeom>
          <a:solidFill>
            <a:srgbClr val="4CC8EC"/>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ight Triangle 51"/>
          <p:cNvSpPr/>
          <p:nvPr/>
        </p:nvSpPr>
        <p:spPr>
          <a:xfrm rot="5400000">
            <a:off x="5300978" y="3183221"/>
            <a:ext cx="365760" cy="365760"/>
          </a:xfrm>
          <a:prstGeom prst="rtTriangle">
            <a:avLst/>
          </a:prstGeom>
          <a:solidFill>
            <a:srgbClr val="F4C95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Right Triangle 52"/>
          <p:cNvSpPr/>
          <p:nvPr/>
        </p:nvSpPr>
        <p:spPr>
          <a:xfrm rot="5400000">
            <a:off x="1355970" y="4865628"/>
            <a:ext cx="365760" cy="365760"/>
          </a:xfrm>
          <a:prstGeom prst="rtTriangle">
            <a:avLst/>
          </a:prstGeom>
          <a:solidFill>
            <a:srgbClr val="57CCC6"/>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Right Triangle 53"/>
          <p:cNvSpPr/>
          <p:nvPr/>
        </p:nvSpPr>
        <p:spPr>
          <a:xfrm rot="5400000">
            <a:off x="4391246" y="4876386"/>
            <a:ext cx="365760" cy="365760"/>
          </a:xfrm>
          <a:prstGeom prst="rtTriangle">
            <a:avLst/>
          </a:prstGeom>
          <a:solidFill>
            <a:srgbClr val="FF928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4854000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2"/>
                                        </p:tgtEl>
                                        <p:attrNameLst>
                                          <p:attrName>style.visibility</p:attrName>
                                        </p:attrNameLst>
                                      </p:cBhvr>
                                      <p:to>
                                        <p:strVal val="visible"/>
                                      </p:to>
                                    </p:set>
                                    <p:anim calcmode="lin" valueType="num">
                                      <p:cBhvr>
                                        <p:cTn id="33" dur="500" fill="hold"/>
                                        <p:tgtEl>
                                          <p:spTgt spid="2"/>
                                        </p:tgtEl>
                                        <p:attrNameLst>
                                          <p:attrName>ppt_w</p:attrName>
                                        </p:attrNameLst>
                                      </p:cBhvr>
                                      <p:tavLst>
                                        <p:tav tm="0">
                                          <p:val>
                                            <p:fltVal val="0"/>
                                          </p:val>
                                        </p:tav>
                                        <p:tav tm="100000">
                                          <p:val>
                                            <p:strVal val="#ppt_w"/>
                                          </p:val>
                                        </p:tav>
                                      </p:tavLst>
                                    </p:anim>
                                    <p:anim calcmode="lin" valueType="num">
                                      <p:cBhvr>
                                        <p:cTn id="34" dur="500" fill="hold"/>
                                        <p:tgtEl>
                                          <p:spTgt spid="2"/>
                                        </p:tgtEl>
                                        <p:attrNameLst>
                                          <p:attrName>ppt_h</p:attrName>
                                        </p:attrNameLst>
                                      </p:cBhvr>
                                      <p:tavLst>
                                        <p:tav tm="0">
                                          <p:val>
                                            <p:fltVal val="0"/>
                                          </p:val>
                                        </p:tav>
                                        <p:tav tm="100000">
                                          <p:val>
                                            <p:strVal val="#ppt_h"/>
                                          </p:val>
                                        </p:tav>
                                      </p:tavLst>
                                    </p:anim>
                                    <p:animEffect transition="in" filter="fade">
                                      <p:cBhvr>
                                        <p:cTn id="35" dur="500"/>
                                        <p:tgtEl>
                                          <p:spTgt spid="2"/>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4"/>
                                        </p:tgtEl>
                                        <p:attrNameLst>
                                          <p:attrName>style.visibility</p:attrName>
                                        </p:attrNameLst>
                                      </p:cBhvr>
                                      <p:to>
                                        <p:strVal val="visible"/>
                                      </p:to>
                                    </p:set>
                                    <p:anim calcmode="lin" valueType="num">
                                      <p:cBhvr>
                                        <p:cTn id="38" dur="500" fill="hold"/>
                                        <p:tgtEl>
                                          <p:spTgt spid="4"/>
                                        </p:tgtEl>
                                        <p:attrNameLst>
                                          <p:attrName>ppt_w</p:attrName>
                                        </p:attrNameLst>
                                      </p:cBhvr>
                                      <p:tavLst>
                                        <p:tav tm="0">
                                          <p:val>
                                            <p:fltVal val="0"/>
                                          </p:val>
                                        </p:tav>
                                        <p:tav tm="100000">
                                          <p:val>
                                            <p:strVal val="#ppt_w"/>
                                          </p:val>
                                        </p:tav>
                                      </p:tavLst>
                                    </p:anim>
                                    <p:anim calcmode="lin" valueType="num">
                                      <p:cBhvr>
                                        <p:cTn id="39" dur="500" fill="hold"/>
                                        <p:tgtEl>
                                          <p:spTgt spid="4"/>
                                        </p:tgtEl>
                                        <p:attrNameLst>
                                          <p:attrName>ppt_h</p:attrName>
                                        </p:attrNameLst>
                                      </p:cBhvr>
                                      <p:tavLst>
                                        <p:tav tm="0">
                                          <p:val>
                                            <p:fltVal val="0"/>
                                          </p:val>
                                        </p:tav>
                                        <p:tav tm="100000">
                                          <p:val>
                                            <p:strVal val="#ppt_h"/>
                                          </p:val>
                                        </p:tav>
                                      </p:tavLst>
                                    </p:anim>
                                    <p:animEffect transition="in" filter="fade">
                                      <p:cBhvr>
                                        <p:cTn id="40" dur="500"/>
                                        <p:tgtEl>
                                          <p:spTgt spid="4"/>
                                        </p:tgtEl>
                                      </p:cBhvr>
                                    </p:animEffect>
                                  </p:childTnLst>
                                </p:cTn>
                              </p:par>
                            </p:childTnLst>
                          </p:cTn>
                        </p:par>
                        <p:par>
                          <p:cTn id="41" fill="hold">
                            <p:stCondLst>
                              <p:cond delay="3500"/>
                            </p:stCondLst>
                            <p:childTnLst>
                              <p:par>
                                <p:cTn id="42" presetID="2" presetClass="entr" presetSubtype="2"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1+#ppt_w/2"/>
                                          </p:val>
                                        </p:tav>
                                        <p:tav tm="100000">
                                          <p:val>
                                            <p:strVal val="#ppt_x"/>
                                          </p:val>
                                        </p:tav>
                                      </p:tavLst>
                                    </p:anim>
                                    <p:anim calcmode="lin" valueType="num">
                                      <p:cBhvr additive="base">
                                        <p:cTn id="45" dur="500" fill="hold"/>
                                        <p:tgtEl>
                                          <p:spTgt spid="9"/>
                                        </p:tgtEl>
                                        <p:attrNameLst>
                                          <p:attrName>ppt_y</p:attrName>
                                        </p:attrNameLst>
                                      </p:cBhvr>
                                      <p:tavLst>
                                        <p:tav tm="0">
                                          <p:val>
                                            <p:strVal val="#ppt_y"/>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8"/>
                                        </p:tgtEl>
                                        <p:attrNameLst>
                                          <p:attrName>style.visibility</p:attrName>
                                        </p:attrNameLst>
                                      </p:cBhvr>
                                      <p:to>
                                        <p:strVal val="visible"/>
                                      </p:to>
                                    </p:set>
                                    <p:anim calcmode="lin" valueType="num">
                                      <p:cBhvr additive="base">
                                        <p:cTn id="49" dur="500" fill="hold"/>
                                        <p:tgtEl>
                                          <p:spTgt spid="8"/>
                                        </p:tgtEl>
                                        <p:attrNameLst>
                                          <p:attrName>ppt_x</p:attrName>
                                        </p:attrNameLst>
                                      </p:cBhvr>
                                      <p:tavLst>
                                        <p:tav tm="0">
                                          <p:val>
                                            <p:strVal val="1+#ppt_w/2"/>
                                          </p:val>
                                        </p:tav>
                                        <p:tav tm="100000">
                                          <p:val>
                                            <p:strVal val="#ppt_x"/>
                                          </p:val>
                                        </p:tav>
                                      </p:tavLst>
                                    </p:anim>
                                    <p:anim calcmode="lin" valueType="num">
                                      <p:cBhvr additive="base">
                                        <p:cTn id="50" dur="500" fill="hold"/>
                                        <p:tgtEl>
                                          <p:spTgt spid="8"/>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grpId="0" nodeType="afterEffect">
                                  <p:stCondLst>
                                    <p:cond delay="0"/>
                                  </p:stCondLst>
                                  <p:childTnLst>
                                    <p:set>
                                      <p:cBhvr>
                                        <p:cTn id="53" dur="1" fill="hold">
                                          <p:stCondLst>
                                            <p:cond delay="0"/>
                                          </p:stCondLst>
                                        </p:cTn>
                                        <p:tgtEl>
                                          <p:spTgt spid="48"/>
                                        </p:tgtEl>
                                        <p:attrNameLst>
                                          <p:attrName>style.visibility</p:attrName>
                                        </p:attrNameLst>
                                      </p:cBhvr>
                                      <p:to>
                                        <p:strVal val="visible"/>
                                      </p:to>
                                    </p:set>
                                    <p:anim calcmode="lin" valueType="num">
                                      <p:cBhvr>
                                        <p:cTn id="54" dur="500" fill="hold"/>
                                        <p:tgtEl>
                                          <p:spTgt spid="48"/>
                                        </p:tgtEl>
                                        <p:attrNameLst>
                                          <p:attrName>ppt_w</p:attrName>
                                        </p:attrNameLst>
                                      </p:cBhvr>
                                      <p:tavLst>
                                        <p:tav tm="0">
                                          <p:val>
                                            <p:fltVal val="0"/>
                                          </p:val>
                                        </p:tav>
                                        <p:tav tm="100000">
                                          <p:val>
                                            <p:strVal val="#ppt_w"/>
                                          </p:val>
                                        </p:tav>
                                      </p:tavLst>
                                    </p:anim>
                                    <p:anim calcmode="lin" valueType="num">
                                      <p:cBhvr>
                                        <p:cTn id="55" dur="500" fill="hold"/>
                                        <p:tgtEl>
                                          <p:spTgt spid="48"/>
                                        </p:tgtEl>
                                        <p:attrNameLst>
                                          <p:attrName>ppt_h</p:attrName>
                                        </p:attrNameLst>
                                      </p:cBhvr>
                                      <p:tavLst>
                                        <p:tav tm="0">
                                          <p:val>
                                            <p:fltVal val="0"/>
                                          </p:val>
                                        </p:tav>
                                        <p:tav tm="100000">
                                          <p:val>
                                            <p:strVal val="#ppt_h"/>
                                          </p:val>
                                        </p:tav>
                                      </p:tavLst>
                                    </p:anim>
                                    <p:animEffect transition="in" filter="fade">
                                      <p:cBhvr>
                                        <p:cTn id="56" dur="500"/>
                                        <p:tgtEl>
                                          <p:spTgt spid="48"/>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51"/>
                                        </p:tgtEl>
                                        <p:attrNameLst>
                                          <p:attrName>style.visibility</p:attrName>
                                        </p:attrNameLst>
                                      </p:cBhvr>
                                      <p:to>
                                        <p:strVal val="visible"/>
                                      </p:to>
                                    </p:set>
                                    <p:anim calcmode="lin" valueType="num">
                                      <p:cBhvr>
                                        <p:cTn id="59" dur="500" fill="hold"/>
                                        <p:tgtEl>
                                          <p:spTgt spid="51"/>
                                        </p:tgtEl>
                                        <p:attrNameLst>
                                          <p:attrName>ppt_w</p:attrName>
                                        </p:attrNameLst>
                                      </p:cBhvr>
                                      <p:tavLst>
                                        <p:tav tm="0">
                                          <p:val>
                                            <p:fltVal val="0"/>
                                          </p:val>
                                        </p:tav>
                                        <p:tav tm="100000">
                                          <p:val>
                                            <p:strVal val="#ppt_w"/>
                                          </p:val>
                                        </p:tav>
                                      </p:tavLst>
                                    </p:anim>
                                    <p:anim calcmode="lin" valueType="num">
                                      <p:cBhvr>
                                        <p:cTn id="60" dur="500" fill="hold"/>
                                        <p:tgtEl>
                                          <p:spTgt spid="51"/>
                                        </p:tgtEl>
                                        <p:attrNameLst>
                                          <p:attrName>ppt_h</p:attrName>
                                        </p:attrNameLst>
                                      </p:cBhvr>
                                      <p:tavLst>
                                        <p:tav tm="0">
                                          <p:val>
                                            <p:fltVal val="0"/>
                                          </p:val>
                                        </p:tav>
                                        <p:tav tm="100000">
                                          <p:val>
                                            <p:strVal val="#ppt_h"/>
                                          </p:val>
                                        </p:tav>
                                      </p:tavLst>
                                    </p:anim>
                                    <p:animEffect transition="in" filter="fade">
                                      <p:cBhvr>
                                        <p:cTn id="61" dur="500"/>
                                        <p:tgtEl>
                                          <p:spTgt spid="51"/>
                                        </p:tgtEl>
                                      </p:cBhvr>
                                    </p:animEffect>
                                  </p:childTnLst>
                                </p:cTn>
                              </p:par>
                            </p:childTnLst>
                          </p:cTn>
                        </p:par>
                        <p:par>
                          <p:cTn id="62" fill="hold">
                            <p:stCondLst>
                              <p:cond delay="5000"/>
                            </p:stCondLst>
                            <p:childTnLst>
                              <p:par>
                                <p:cTn id="63" presetID="2" presetClass="entr" presetSubtype="2" fill="hold" nodeType="afterEffect">
                                  <p:stCondLst>
                                    <p:cond delay="0"/>
                                  </p:stCondLst>
                                  <p:childTnLst>
                                    <p:set>
                                      <p:cBhvr>
                                        <p:cTn id="64" dur="1" fill="hold">
                                          <p:stCondLst>
                                            <p:cond delay="0"/>
                                          </p:stCondLst>
                                        </p:cTn>
                                        <p:tgtEl>
                                          <p:spTgt spid="13"/>
                                        </p:tgtEl>
                                        <p:attrNameLst>
                                          <p:attrName>style.visibility</p:attrName>
                                        </p:attrNameLst>
                                      </p:cBhvr>
                                      <p:to>
                                        <p:strVal val="visible"/>
                                      </p:to>
                                    </p:set>
                                    <p:anim calcmode="lin" valueType="num">
                                      <p:cBhvr additive="base">
                                        <p:cTn id="65" dur="500" fill="hold"/>
                                        <p:tgtEl>
                                          <p:spTgt spid="13"/>
                                        </p:tgtEl>
                                        <p:attrNameLst>
                                          <p:attrName>ppt_x</p:attrName>
                                        </p:attrNameLst>
                                      </p:cBhvr>
                                      <p:tavLst>
                                        <p:tav tm="0">
                                          <p:val>
                                            <p:strVal val="1+#ppt_w/2"/>
                                          </p:val>
                                        </p:tav>
                                        <p:tav tm="100000">
                                          <p:val>
                                            <p:strVal val="#ppt_x"/>
                                          </p:val>
                                        </p:tav>
                                      </p:tavLst>
                                    </p:anim>
                                    <p:anim calcmode="lin" valueType="num">
                                      <p:cBhvr additive="base">
                                        <p:cTn id="66" dur="500" fill="hold"/>
                                        <p:tgtEl>
                                          <p:spTgt spid="13"/>
                                        </p:tgtEl>
                                        <p:attrNameLst>
                                          <p:attrName>ppt_y</p:attrName>
                                        </p:attrNameLst>
                                      </p:cBhvr>
                                      <p:tavLst>
                                        <p:tav tm="0">
                                          <p:val>
                                            <p:strVal val="#ppt_y"/>
                                          </p:val>
                                        </p:tav>
                                        <p:tav tm="100000">
                                          <p:val>
                                            <p:strVal val="#ppt_y"/>
                                          </p:val>
                                        </p:tav>
                                      </p:tavLst>
                                    </p:anim>
                                  </p:childTnLst>
                                </p:cTn>
                              </p:par>
                            </p:childTnLst>
                          </p:cTn>
                        </p:par>
                        <p:par>
                          <p:cTn id="67" fill="hold">
                            <p:stCondLst>
                              <p:cond delay="5500"/>
                            </p:stCondLst>
                            <p:childTnLst>
                              <p:par>
                                <p:cTn id="68" presetID="2" presetClass="entr" presetSubtype="2" fill="hold" grpId="0" nodeType="afterEffect">
                                  <p:stCondLst>
                                    <p:cond delay="0"/>
                                  </p:stCondLst>
                                  <p:childTnLst>
                                    <p:set>
                                      <p:cBhvr>
                                        <p:cTn id="69" dur="1" fill="hold">
                                          <p:stCondLst>
                                            <p:cond delay="0"/>
                                          </p:stCondLst>
                                        </p:cTn>
                                        <p:tgtEl>
                                          <p:spTgt spid="12"/>
                                        </p:tgtEl>
                                        <p:attrNameLst>
                                          <p:attrName>style.visibility</p:attrName>
                                        </p:attrNameLst>
                                      </p:cBhvr>
                                      <p:to>
                                        <p:strVal val="visible"/>
                                      </p:to>
                                    </p:set>
                                    <p:anim calcmode="lin" valueType="num">
                                      <p:cBhvr additive="base">
                                        <p:cTn id="70" dur="500" fill="hold"/>
                                        <p:tgtEl>
                                          <p:spTgt spid="12"/>
                                        </p:tgtEl>
                                        <p:attrNameLst>
                                          <p:attrName>ppt_x</p:attrName>
                                        </p:attrNameLst>
                                      </p:cBhvr>
                                      <p:tavLst>
                                        <p:tav tm="0">
                                          <p:val>
                                            <p:strVal val="1+#ppt_w/2"/>
                                          </p:val>
                                        </p:tav>
                                        <p:tav tm="100000">
                                          <p:val>
                                            <p:strVal val="#ppt_x"/>
                                          </p:val>
                                        </p:tav>
                                      </p:tavLst>
                                    </p:anim>
                                    <p:anim calcmode="lin" valueType="num">
                                      <p:cBhvr additive="base">
                                        <p:cTn id="71" dur="500" fill="hold"/>
                                        <p:tgtEl>
                                          <p:spTgt spid="12"/>
                                        </p:tgtEl>
                                        <p:attrNameLst>
                                          <p:attrName>ppt_y</p:attrName>
                                        </p:attrNameLst>
                                      </p:cBhvr>
                                      <p:tavLst>
                                        <p:tav tm="0">
                                          <p:val>
                                            <p:strVal val="#ppt_y"/>
                                          </p:val>
                                        </p:tav>
                                        <p:tav tm="100000">
                                          <p:val>
                                            <p:strVal val="#ppt_y"/>
                                          </p:val>
                                        </p:tav>
                                      </p:tavLst>
                                    </p:anim>
                                  </p:childTnLst>
                                </p:cTn>
                              </p:par>
                            </p:childTnLst>
                          </p:cTn>
                        </p:par>
                        <p:par>
                          <p:cTn id="72" fill="hold">
                            <p:stCondLst>
                              <p:cond delay="6000"/>
                            </p:stCondLst>
                            <p:childTnLst>
                              <p:par>
                                <p:cTn id="73" presetID="53" presetClass="entr" presetSubtype="16" fill="hold" grpId="0" nodeType="afterEffect">
                                  <p:stCondLst>
                                    <p:cond delay="0"/>
                                  </p:stCondLst>
                                  <p:childTnLst>
                                    <p:set>
                                      <p:cBhvr>
                                        <p:cTn id="74" dur="1" fill="hold">
                                          <p:stCondLst>
                                            <p:cond delay="0"/>
                                          </p:stCondLst>
                                        </p:cTn>
                                        <p:tgtEl>
                                          <p:spTgt spid="47"/>
                                        </p:tgtEl>
                                        <p:attrNameLst>
                                          <p:attrName>style.visibility</p:attrName>
                                        </p:attrNameLst>
                                      </p:cBhvr>
                                      <p:to>
                                        <p:strVal val="visible"/>
                                      </p:to>
                                    </p:set>
                                    <p:anim calcmode="lin" valueType="num">
                                      <p:cBhvr>
                                        <p:cTn id="75" dur="500" fill="hold"/>
                                        <p:tgtEl>
                                          <p:spTgt spid="47"/>
                                        </p:tgtEl>
                                        <p:attrNameLst>
                                          <p:attrName>ppt_w</p:attrName>
                                        </p:attrNameLst>
                                      </p:cBhvr>
                                      <p:tavLst>
                                        <p:tav tm="0">
                                          <p:val>
                                            <p:fltVal val="0"/>
                                          </p:val>
                                        </p:tav>
                                        <p:tav tm="100000">
                                          <p:val>
                                            <p:strVal val="#ppt_w"/>
                                          </p:val>
                                        </p:tav>
                                      </p:tavLst>
                                    </p:anim>
                                    <p:anim calcmode="lin" valueType="num">
                                      <p:cBhvr>
                                        <p:cTn id="76" dur="500" fill="hold"/>
                                        <p:tgtEl>
                                          <p:spTgt spid="47"/>
                                        </p:tgtEl>
                                        <p:attrNameLst>
                                          <p:attrName>ppt_h</p:attrName>
                                        </p:attrNameLst>
                                      </p:cBhvr>
                                      <p:tavLst>
                                        <p:tav tm="0">
                                          <p:val>
                                            <p:fltVal val="0"/>
                                          </p:val>
                                        </p:tav>
                                        <p:tav tm="100000">
                                          <p:val>
                                            <p:strVal val="#ppt_h"/>
                                          </p:val>
                                        </p:tav>
                                      </p:tavLst>
                                    </p:anim>
                                    <p:animEffect transition="in" filter="fade">
                                      <p:cBhvr>
                                        <p:cTn id="77" dur="500"/>
                                        <p:tgtEl>
                                          <p:spTgt spid="47"/>
                                        </p:tgtEl>
                                      </p:cBhvr>
                                    </p:animEffect>
                                  </p:childTnLst>
                                </p:cTn>
                              </p:par>
                              <p:par>
                                <p:cTn id="78" presetID="53" presetClass="entr" presetSubtype="16" fill="hold" grpId="0" nodeType="withEffect">
                                  <p:stCondLst>
                                    <p:cond delay="0"/>
                                  </p:stCondLst>
                                  <p:childTnLst>
                                    <p:set>
                                      <p:cBhvr>
                                        <p:cTn id="79" dur="1" fill="hold">
                                          <p:stCondLst>
                                            <p:cond delay="0"/>
                                          </p:stCondLst>
                                        </p:cTn>
                                        <p:tgtEl>
                                          <p:spTgt spid="52"/>
                                        </p:tgtEl>
                                        <p:attrNameLst>
                                          <p:attrName>style.visibility</p:attrName>
                                        </p:attrNameLst>
                                      </p:cBhvr>
                                      <p:to>
                                        <p:strVal val="visible"/>
                                      </p:to>
                                    </p:set>
                                    <p:anim calcmode="lin" valueType="num">
                                      <p:cBhvr>
                                        <p:cTn id="80" dur="500" fill="hold"/>
                                        <p:tgtEl>
                                          <p:spTgt spid="52"/>
                                        </p:tgtEl>
                                        <p:attrNameLst>
                                          <p:attrName>ppt_w</p:attrName>
                                        </p:attrNameLst>
                                      </p:cBhvr>
                                      <p:tavLst>
                                        <p:tav tm="0">
                                          <p:val>
                                            <p:fltVal val="0"/>
                                          </p:val>
                                        </p:tav>
                                        <p:tav tm="100000">
                                          <p:val>
                                            <p:strVal val="#ppt_w"/>
                                          </p:val>
                                        </p:tav>
                                      </p:tavLst>
                                    </p:anim>
                                    <p:anim calcmode="lin" valueType="num">
                                      <p:cBhvr>
                                        <p:cTn id="81" dur="500" fill="hold"/>
                                        <p:tgtEl>
                                          <p:spTgt spid="52"/>
                                        </p:tgtEl>
                                        <p:attrNameLst>
                                          <p:attrName>ppt_h</p:attrName>
                                        </p:attrNameLst>
                                      </p:cBhvr>
                                      <p:tavLst>
                                        <p:tav tm="0">
                                          <p:val>
                                            <p:fltVal val="0"/>
                                          </p:val>
                                        </p:tav>
                                        <p:tav tm="100000">
                                          <p:val>
                                            <p:strVal val="#ppt_h"/>
                                          </p:val>
                                        </p:tav>
                                      </p:tavLst>
                                    </p:anim>
                                    <p:animEffect transition="in" filter="fade">
                                      <p:cBhvr>
                                        <p:cTn id="82" dur="500"/>
                                        <p:tgtEl>
                                          <p:spTgt spid="52"/>
                                        </p:tgtEl>
                                      </p:cBhvr>
                                    </p:animEffect>
                                  </p:childTnLst>
                                </p:cTn>
                              </p:par>
                            </p:childTnLst>
                          </p:cTn>
                        </p:par>
                        <p:par>
                          <p:cTn id="83" fill="hold">
                            <p:stCondLst>
                              <p:cond delay="6500"/>
                            </p:stCondLst>
                            <p:childTnLst>
                              <p:par>
                                <p:cTn id="84" presetID="2" presetClass="entr" presetSubtype="2" fill="hold" nodeType="afterEffect">
                                  <p:stCondLst>
                                    <p:cond delay="0"/>
                                  </p:stCondLst>
                                  <p:childTnLst>
                                    <p:set>
                                      <p:cBhvr>
                                        <p:cTn id="85" dur="1" fill="hold">
                                          <p:stCondLst>
                                            <p:cond delay="0"/>
                                          </p:stCondLst>
                                        </p:cTn>
                                        <p:tgtEl>
                                          <p:spTgt spid="17"/>
                                        </p:tgtEl>
                                        <p:attrNameLst>
                                          <p:attrName>style.visibility</p:attrName>
                                        </p:attrNameLst>
                                      </p:cBhvr>
                                      <p:to>
                                        <p:strVal val="visible"/>
                                      </p:to>
                                    </p:set>
                                    <p:anim calcmode="lin" valueType="num">
                                      <p:cBhvr additive="base">
                                        <p:cTn id="86" dur="500" fill="hold"/>
                                        <p:tgtEl>
                                          <p:spTgt spid="17"/>
                                        </p:tgtEl>
                                        <p:attrNameLst>
                                          <p:attrName>ppt_x</p:attrName>
                                        </p:attrNameLst>
                                      </p:cBhvr>
                                      <p:tavLst>
                                        <p:tav tm="0">
                                          <p:val>
                                            <p:strVal val="1+#ppt_w/2"/>
                                          </p:val>
                                        </p:tav>
                                        <p:tav tm="100000">
                                          <p:val>
                                            <p:strVal val="#ppt_x"/>
                                          </p:val>
                                        </p:tav>
                                      </p:tavLst>
                                    </p:anim>
                                    <p:anim calcmode="lin" valueType="num">
                                      <p:cBhvr additive="base">
                                        <p:cTn id="87" dur="500" fill="hold"/>
                                        <p:tgtEl>
                                          <p:spTgt spid="17"/>
                                        </p:tgtEl>
                                        <p:attrNameLst>
                                          <p:attrName>ppt_y</p:attrName>
                                        </p:attrNameLst>
                                      </p:cBhvr>
                                      <p:tavLst>
                                        <p:tav tm="0">
                                          <p:val>
                                            <p:strVal val="#ppt_y"/>
                                          </p:val>
                                        </p:tav>
                                        <p:tav tm="100000">
                                          <p:val>
                                            <p:strVal val="#ppt_y"/>
                                          </p:val>
                                        </p:tav>
                                      </p:tavLst>
                                    </p:anim>
                                  </p:childTnLst>
                                </p:cTn>
                              </p:par>
                            </p:childTnLst>
                          </p:cTn>
                        </p:par>
                        <p:par>
                          <p:cTn id="88" fill="hold">
                            <p:stCondLst>
                              <p:cond delay="7000"/>
                            </p:stCondLst>
                            <p:childTnLst>
                              <p:par>
                                <p:cTn id="89" presetID="2" presetClass="entr" presetSubtype="2" fill="hold" grpId="0" nodeType="afterEffect">
                                  <p:stCondLst>
                                    <p:cond delay="0"/>
                                  </p:stCondLst>
                                  <p:childTnLst>
                                    <p:set>
                                      <p:cBhvr>
                                        <p:cTn id="90" dur="1" fill="hold">
                                          <p:stCondLst>
                                            <p:cond delay="0"/>
                                          </p:stCondLst>
                                        </p:cTn>
                                        <p:tgtEl>
                                          <p:spTgt spid="16"/>
                                        </p:tgtEl>
                                        <p:attrNameLst>
                                          <p:attrName>style.visibility</p:attrName>
                                        </p:attrNameLst>
                                      </p:cBhvr>
                                      <p:to>
                                        <p:strVal val="visible"/>
                                      </p:to>
                                    </p:set>
                                    <p:anim calcmode="lin" valueType="num">
                                      <p:cBhvr additive="base">
                                        <p:cTn id="91" dur="500" fill="hold"/>
                                        <p:tgtEl>
                                          <p:spTgt spid="16"/>
                                        </p:tgtEl>
                                        <p:attrNameLst>
                                          <p:attrName>ppt_x</p:attrName>
                                        </p:attrNameLst>
                                      </p:cBhvr>
                                      <p:tavLst>
                                        <p:tav tm="0">
                                          <p:val>
                                            <p:strVal val="1+#ppt_w/2"/>
                                          </p:val>
                                        </p:tav>
                                        <p:tav tm="100000">
                                          <p:val>
                                            <p:strVal val="#ppt_x"/>
                                          </p:val>
                                        </p:tav>
                                      </p:tavLst>
                                    </p:anim>
                                    <p:anim calcmode="lin" valueType="num">
                                      <p:cBhvr additive="base">
                                        <p:cTn id="92" dur="500" fill="hold"/>
                                        <p:tgtEl>
                                          <p:spTgt spid="16"/>
                                        </p:tgtEl>
                                        <p:attrNameLst>
                                          <p:attrName>ppt_y</p:attrName>
                                        </p:attrNameLst>
                                      </p:cBhvr>
                                      <p:tavLst>
                                        <p:tav tm="0">
                                          <p:val>
                                            <p:strVal val="#ppt_y"/>
                                          </p:val>
                                        </p:tav>
                                        <p:tav tm="100000">
                                          <p:val>
                                            <p:strVal val="#ppt_y"/>
                                          </p:val>
                                        </p:tav>
                                      </p:tavLst>
                                    </p:anim>
                                  </p:childTnLst>
                                </p:cTn>
                              </p:par>
                            </p:childTnLst>
                          </p:cTn>
                        </p:par>
                        <p:par>
                          <p:cTn id="93" fill="hold">
                            <p:stCondLst>
                              <p:cond delay="7500"/>
                            </p:stCondLst>
                            <p:childTnLst>
                              <p:par>
                                <p:cTn id="94" presetID="53" presetClass="entr" presetSubtype="16"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 calcmode="lin" valueType="num">
                                      <p:cBhvr>
                                        <p:cTn id="96" dur="500" fill="hold"/>
                                        <p:tgtEl>
                                          <p:spTgt spid="49"/>
                                        </p:tgtEl>
                                        <p:attrNameLst>
                                          <p:attrName>ppt_w</p:attrName>
                                        </p:attrNameLst>
                                      </p:cBhvr>
                                      <p:tavLst>
                                        <p:tav tm="0">
                                          <p:val>
                                            <p:fltVal val="0"/>
                                          </p:val>
                                        </p:tav>
                                        <p:tav tm="100000">
                                          <p:val>
                                            <p:strVal val="#ppt_w"/>
                                          </p:val>
                                        </p:tav>
                                      </p:tavLst>
                                    </p:anim>
                                    <p:anim calcmode="lin" valueType="num">
                                      <p:cBhvr>
                                        <p:cTn id="97" dur="500" fill="hold"/>
                                        <p:tgtEl>
                                          <p:spTgt spid="49"/>
                                        </p:tgtEl>
                                        <p:attrNameLst>
                                          <p:attrName>ppt_h</p:attrName>
                                        </p:attrNameLst>
                                      </p:cBhvr>
                                      <p:tavLst>
                                        <p:tav tm="0">
                                          <p:val>
                                            <p:fltVal val="0"/>
                                          </p:val>
                                        </p:tav>
                                        <p:tav tm="100000">
                                          <p:val>
                                            <p:strVal val="#ppt_h"/>
                                          </p:val>
                                        </p:tav>
                                      </p:tavLst>
                                    </p:anim>
                                    <p:animEffect transition="in" filter="fade">
                                      <p:cBhvr>
                                        <p:cTn id="98" dur="500"/>
                                        <p:tgtEl>
                                          <p:spTgt spid="49"/>
                                        </p:tgtEl>
                                      </p:cBhvr>
                                    </p:animEffect>
                                  </p:childTnLst>
                                </p:cTn>
                              </p:par>
                              <p:par>
                                <p:cTn id="99" presetID="53" presetClass="entr" presetSubtype="16" fill="hold" grpId="0" nodeType="with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8000"/>
                            </p:stCondLst>
                            <p:childTnLst>
                              <p:par>
                                <p:cTn id="105" presetID="2" presetClass="entr" presetSubtype="2" fill="hold" nodeType="afterEffect">
                                  <p:stCondLst>
                                    <p:cond delay="0"/>
                                  </p:stCondLst>
                                  <p:childTnLst>
                                    <p:set>
                                      <p:cBhvr>
                                        <p:cTn id="106" dur="1" fill="hold">
                                          <p:stCondLst>
                                            <p:cond delay="0"/>
                                          </p:stCondLst>
                                        </p:cTn>
                                        <p:tgtEl>
                                          <p:spTgt spid="21"/>
                                        </p:tgtEl>
                                        <p:attrNameLst>
                                          <p:attrName>style.visibility</p:attrName>
                                        </p:attrNameLst>
                                      </p:cBhvr>
                                      <p:to>
                                        <p:strVal val="visible"/>
                                      </p:to>
                                    </p:set>
                                    <p:anim calcmode="lin" valueType="num">
                                      <p:cBhvr additive="base">
                                        <p:cTn id="107" dur="500" fill="hold"/>
                                        <p:tgtEl>
                                          <p:spTgt spid="21"/>
                                        </p:tgtEl>
                                        <p:attrNameLst>
                                          <p:attrName>ppt_x</p:attrName>
                                        </p:attrNameLst>
                                      </p:cBhvr>
                                      <p:tavLst>
                                        <p:tav tm="0">
                                          <p:val>
                                            <p:strVal val="1+#ppt_w/2"/>
                                          </p:val>
                                        </p:tav>
                                        <p:tav tm="100000">
                                          <p:val>
                                            <p:strVal val="#ppt_x"/>
                                          </p:val>
                                        </p:tav>
                                      </p:tavLst>
                                    </p:anim>
                                    <p:anim calcmode="lin" valueType="num">
                                      <p:cBhvr additive="base">
                                        <p:cTn id="108" dur="500" fill="hold"/>
                                        <p:tgtEl>
                                          <p:spTgt spid="21"/>
                                        </p:tgtEl>
                                        <p:attrNameLst>
                                          <p:attrName>ppt_y</p:attrName>
                                        </p:attrNameLst>
                                      </p:cBhvr>
                                      <p:tavLst>
                                        <p:tav tm="0">
                                          <p:val>
                                            <p:strVal val="#ppt_y"/>
                                          </p:val>
                                        </p:tav>
                                        <p:tav tm="100000">
                                          <p:val>
                                            <p:strVal val="#ppt_y"/>
                                          </p:val>
                                        </p:tav>
                                      </p:tavLst>
                                    </p:anim>
                                  </p:childTnLst>
                                </p:cTn>
                              </p:par>
                            </p:childTnLst>
                          </p:cTn>
                        </p:par>
                        <p:par>
                          <p:cTn id="109" fill="hold">
                            <p:stCondLst>
                              <p:cond delay="8500"/>
                            </p:stCondLst>
                            <p:childTnLst>
                              <p:par>
                                <p:cTn id="110" presetID="2" presetClass="entr" presetSubtype="2" fill="hold" grpId="0" nodeType="afterEffect">
                                  <p:stCondLst>
                                    <p:cond delay="0"/>
                                  </p:stCondLst>
                                  <p:childTnLst>
                                    <p:set>
                                      <p:cBhvr>
                                        <p:cTn id="111" dur="1" fill="hold">
                                          <p:stCondLst>
                                            <p:cond delay="0"/>
                                          </p:stCondLst>
                                        </p:cTn>
                                        <p:tgtEl>
                                          <p:spTgt spid="20"/>
                                        </p:tgtEl>
                                        <p:attrNameLst>
                                          <p:attrName>style.visibility</p:attrName>
                                        </p:attrNameLst>
                                      </p:cBhvr>
                                      <p:to>
                                        <p:strVal val="visible"/>
                                      </p:to>
                                    </p:set>
                                    <p:anim calcmode="lin" valueType="num">
                                      <p:cBhvr additive="base">
                                        <p:cTn id="112" dur="500" fill="hold"/>
                                        <p:tgtEl>
                                          <p:spTgt spid="20"/>
                                        </p:tgtEl>
                                        <p:attrNameLst>
                                          <p:attrName>ppt_x</p:attrName>
                                        </p:attrNameLst>
                                      </p:cBhvr>
                                      <p:tavLst>
                                        <p:tav tm="0">
                                          <p:val>
                                            <p:strVal val="1+#ppt_w/2"/>
                                          </p:val>
                                        </p:tav>
                                        <p:tav tm="100000">
                                          <p:val>
                                            <p:strVal val="#ppt_x"/>
                                          </p:val>
                                        </p:tav>
                                      </p:tavLst>
                                    </p:anim>
                                    <p:anim calcmode="lin" valueType="num">
                                      <p:cBhvr additive="base">
                                        <p:cTn id="113" dur="500" fill="hold"/>
                                        <p:tgtEl>
                                          <p:spTgt spid="20"/>
                                        </p:tgtEl>
                                        <p:attrNameLst>
                                          <p:attrName>ppt_y</p:attrName>
                                        </p:attrNameLst>
                                      </p:cBhvr>
                                      <p:tavLst>
                                        <p:tav tm="0">
                                          <p:val>
                                            <p:strVal val="#ppt_y"/>
                                          </p:val>
                                        </p:tav>
                                        <p:tav tm="100000">
                                          <p:val>
                                            <p:strVal val="#ppt_y"/>
                                          </p:val>
                                        </p:tav>
                                      </p:tavLst>
                                    </p:anim>
                                  </p:childTnLst>
                                </p:cTn>
                              </p:par>
                            </p:childTnLst>
                          </p:cTn>
                        </p:par>
                        <p:par>
                          <p:cTn id="114" fill="hold">
                            <p:stCondLst>
                              <p:cond delay="9000"/>
                            </p:stCondLst>
                            <p:childTnLst>
                              <p:par>
                                <p:cTn id="115" presetID="53" presetClass="entr" presetSubtype="16" fill="hold" grpId="0" nodeType="afterEffect">
                                  <p:stCondLst>
                                    <p:cond delay="0"/>
                                  </p:stCondLst>
                                  <p:childTnLst>
                                    <p:set>
                                      <p:cBhvr>
                                        <p:cTn id="116" dur="1" fill="hold">
                                          <p:stCondLst>
                                            <p:cond delay="0"/>
                                          </p:stCondLst>
                                        </p:cTn>
                                        <p:tgtEl>
                                          <p:spTgt spid="50"/>
                                        </p:tgtEl>
                                        <p:attrNameLst>
                                          <p:attrName>style.visibility</p:attrName>
                                        </p:attrNameLst>
                                      </p:cBhvr>
                                      <p:to>
                                        <p:strVal val="visible"/>
                                      </p:to>
                                    </p:set>
                                    <p:anim calcmode="lin" valueType="num">
                                      <p:cBhvr>
                                        <p:cTn id="117" dur="500" fill="hold"/>
                                        <p:tgtEl>
                                          <p:spTgt spid="50"/>
                                        </p:tgtEl>
                                        <p:attrNameLst>
                                          <p:attrName>ppt_w</p:attrName>
                                        </p:attrNameLst>
                                      </p:cBhvr>
                                      <p:tavLst>
                                        <p:tav tm="0">
                                          <p:val>
                                            <p:fltVal val="0"/>
                                          </p:val>
                                        </p:tav>
                                        <p:tav tm="100000">
                                          <p:val>
                                            <p:strVal val="#ppt_w"/>
                                          </p:val>
                                        </p:tav>
                                      </p:tavLst>
                                    </p:anim>
                                    <p:anim calcmode="lin" valueType="num">
                                      <p:cBhvr>
                                        <p:cTn id="118" dur="500" fill="hold"/>
                                        <p:tgtEl>
                                          <p:spTgt spid="50"/>
                                        </p:tgtEl>
                                        <p:attrNameLst>
                                          <p:attrName>ppt_h</p:attrName>
                                        </p:attrNameLst>
                                      </p:cBhvr>
                                      <p:tavLst>
                                        <p:tav tm="0">
                                          <p:val>
                                            <p:fltVal val="0"/>
                                          </p:val>
                                        </p:tav>
                                        <p:tav tm="100000">
                                          <p:val>
                                            <p:strVal val="#ppt_h"/>
                                          </p:val>
                                        </p:tav>
                                      </p:tavLst>
                                    </p:anim>
                                    <p:animEffect transition="in" filter="fade">
                                      <p:cBhvr>
                                        <p:cTn id="119" dur="500"/>
                                        <p:tgtEl>
                                          <p:spTgt spid="50"/>
                                        </p:tgtEl>
                                      </p:cBhvr>
                                    </p:animEffect>
                                  </p:childTnLst>
                                </p:cTn>
                              </p:par>
                              <p:par>
                                <p:cTn id="120" presetID="53" presetClass="entr" presetSubtype="16" fill="hold" grpId="0" nodeType="withEffect">
                                  <p:stCondLst>
                                    <p:cond delay="0"/>
                                  </p:stCondLst>
                                  <p:childTnLst>
                                    <p:set>
                                      <p:cBhvr>
                                        <p:cTn id="121" dur="1" fill="hold">
                                          <p:stCondLst>
                                            <p:cond delay="0"/>
                                          </p:stCondLst>
                                        </p:cTn>
                                        <p:tgtEl>
                                          <p:spTgt spid="54"/>
                                        </p:tgtEl>
                                        <p:attrNameLst>
                                          <p:attrName>style.visibility</p:attrName>
                                        </p:attrNameLst>
                                      </p:cBhvr>
                                      <p:to>
                                        <p:strVal val="visible"/>
                                      </p:to>
                                    </p:set>
                                    <p:anim calcmode="lin" valueType="num">
                                      <p:cBhvr>
                                        <p:cTn id="122" dur="500" fill="hold"/>
                                        <p:tgtEl>
                                          <p:spTgt spid="54"/>
                                        </p:tgtEl>
                                        <p:attrNameLst>
                                          <p:attrName>ppt_w</p:attrName>
                                        </p:attrNameLst>
                                      </p:cBhvr>
                                      <p:tavLst>
                                        <p:tav tm="0">
                                          <p:val>
                                            <p:fltVal val="0"/>
                                          </p:val>
                                        </p:tav>
                                        <p:tav tm="100000">
                                          <p:val>
                                            <p:strVal val="#ppt_w"/>
                                          </p:val>
                                        </p:tav>
                                      </p:tavLst>
                                    </p:anim>
                                    <p:anim calcmode="lin" valueType="num">
                                      <p:cBhvr>
                                        <p:cTn id="123" dur="500" fill="hold"/>
                                        <p:tgtEl>
                                          <p:spTgt spid="54"/>
                                        </p:tgtEl>
                                        <p:attrNameLst>
                                          <p:attrName>ppt_h</p:attrName>
                                        </p:attrNameLst>
                                      </p:cBhvr>
                                      <p:tavLst>
                                        <p:tav tm="0">
                                          <p:val>
                                            <p:fltVal val="0"/>
                                          </p:val>
                                        </p:tav>
                                        <p:tav tm="100000">
                                          <p:val>
                                            <p:strVal val="#ppt_h"/>
                                          </p:val>
                                        </p:tav>
                                      </p:tavLst>
                                    </p:anim>
                                    <p:animEffect transition="in" filter="fade">
                                      <p:cBhvr>
                                        <p:cTn id="124" dur="500"/>
                                        <p:tgtEl>
                                          <p:spTgt spid="54"/>
                                        </p:tgtEl>
                                      </p:cBhvr>
                                    </p:animEffect>
                                  </p:childTnLst>
                                </p:cTn>
                              </p:par>
                            </p:childTnLst>
                          </p:cTn>
                        </p:par>
                        <p:par>
                          <p:cTn id="125" fill="hold">
                            <p:stCondLst>
                              <p:cond delay="9500"/>
                            </p:stCondLst>
                            <p:childTnLst>
                              <p:par>
                                <p:cTn id="126" presetID="2" presetClass="entr" presetSubtype="2" fill="hold" nodeType="afterEffect">
                                  <p:stCondLst>
                                    <p:cond delay="0"/>
                                  </p:stCondLst>
                                  <p:childTnLst>
                                    <p:set>
                                      <p:cBhvr>
                                        <p:cTn id="127" dur="1" fill="hold">
                                          <p:stCondLst>
                                            <p:cond delay="0"/>
                                          </p:stCondLst>
                                        </p:cTn>
                                        <p:tgtEl>
                                          <p:spTgt spid="25"/>
                                        </p:tgtEl>
                                        <p:attrNameLst>
                                          <p:attrName>style.visibility</p:attrName>
                                        </p:attrNameLst>
                                      </p:cBhvr>
                                      <p:to>
                                        <p:strVal val="visible"/>
                                      </p:to>
                                    </p:set>
                                    <p:anim calcmode="lin" valueType="num">
                                      <p:cBhvr additive="base">
                                        <p:cTn id="128" dur="500" fill="hold"/>
                                        <p:tgtEl>
                                          <p:spTgt spid="25"/>
                                        </p:tgtEl>
                                        <p:attrNameLst>
                                          <p:attrName>ppt_x</p:attrName>
                                        </p:attrNameLst>
                                      </p:cBhvr>
                                      <p:tavLst>
                                        <p:tav tm="0">
                                          <p:val>
                                            <p:strVal val="1+#ppt_w/2"/>
                                          </p:val>
                                        </p:tav>
                                        <p:tav tm="100000">
                                          <p:val>
                                            <p:strVal val="#ppt_x"/>
                                          </p:val>
                                        </p:tav>
                                      </p:tavLst>
                                    </p:anim>
                                    <p:anim calcmode="lin" valueType="num">
                                      <p:cBhvr additive="base">
                                        <p:cTn id="129" dur="500" fill="hold"/>
                                        <p:tgtEl>
                                          <p:spTgt spid="25"/>
                                        </p:tgtEl>
                                        <p:attrNameLst>
                                          <p:attrName>ppt_y</p:attrName>
                                        </p:attrNameLst>
                                      </p:cBhvr>
                                      <p:tavLst>
                                        <p:tav tm="0">
                                          <p:val>
                                            <p:strVal val="#ppt_y"/>
                                          </p:val>
                                        </p:tav>
                                        <p:tav tm="100000">
                                          <p:val>
                                            <p:strVal val="#ppt_y"/>
                                          </p:val>
                                        </p:tav>
                                      </p:tavLst>
                                    </p:anim>
                                  </p:childTnLst>
                                </p:cTn>
                              </p:par>
                            </p:childTnLst>
                          </p:cTn>
                        </p:par>
                        <p:par>
                          <p:cTn id="130" fill="hold">
                            <p:stCondLst>
                              <p:cond delay="10000"/>
                            </p:stCondLst>
                            <p:childTnLst>
                              <p:par>
                                <p:cTn id="131" presetID="2" presetClass="entr" presetSubtype="2" fill="hold" grpId="0" nodeType="afterEffect">
                                  <p:stCondLst>
                                    <p:cond delay="0"/>
                                  </p:stCondLst>
                                  <p:childTnLst>
                                    <p:set>
                                      <p:cBhvr>
                                        <p:cTn id="132" dur="1" fill="hold">
                                          <p:stCondLst>
                                            <p:cond delay="0"/>
                                          </p:stCondLst>
                                        </p:cTn>
                                        <p:tgtEl>
                                          <p:spTgt spid="24"/>
                                        </p:tgtEl>
                                        <p:attrNameLst>
                                          <p:attrName>style.visibility</p:attrName>
                                        </p:attrNameLst>
                                      </p:cBhvr>
                                      <p:to>
                                        <p:strVal val="visible"/>
                                      </p:to>
                                    </p:set>
                                    <p:anim calcmode="lin" valueType="num">
                                      <p:cBhvr additive="base">
                                        <p:cTn id="133" dur="500" fill="hold"/>
                                        <p:tgtEl>
                                          <p:spTgt spid="24"/>
                                        </p:tgtEl>
                                        <p:attrNameLst>
                                          <p:attrName>ppt_x</p:attrName>
                                        </p:attrNameLst>
                                      </p:cBhvr>
                                      <p:tavLst>
                                        <p:tav tm="0">
                                          <p:val>
                                            <p:strVal val="1+#ppt_w/2"/>
                                          </p:val>
                                        </p:tav>
                                        <p:tav tm="100000">
                                          <p:val>
                                            <p:strVal val="#ppt_x"/>
                                          </p:val>
                                        </p:tav>
                                      </p:tavLst>
                                    </p:anim>
                                    <p:anim calcmode="lin" valueType="num">
                                      <p:cBhvr additive="base">
                                        <p:cTn id="134"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2" grpId="0" animBg="1"/>
      <p:bldP spid="47" grpId="0" animBg="1"/>
      <p:bldP spid="48" grpId="0" animBg="1"/>
      <p:bldP spid="49" grpId="0" animBg="1"/>
      <p:bldP spid="50" grpId="0" animBg="1"/>
      <p:bldP spid="4" grpId="0" animBg="1"/>
      <p:bldP spid="51" grpId="0" animBg="1"/>
      <p:bldP spid="52" grpId="0" animBg="1"/>
      <p:bldP spid="53" grpId="0" animBg="1"/>
      <p:bldP spid="54" grpId="0" animBg="1"/>
    </p:bld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5761896"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3741678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 presetClass="entr" presetSubtype="2" fill="hold"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additive="base">
                                        <p:cTn id="37" dur="500" fill="hold"/>
                                        <p:tgtEl>
                                          <p:spTgt spid="9"/>
                                        </p:tgtEl>
                                        <p:attrNameLst>
                                          <p:attrName>ppt_x</p:attrName>
                                        </p:attrNameLst>
                                      </p:cBhvr>
                                      <p:tavLst>
                                        <p:tav tm="0">
                                          <p:val>
                                            <p:strVal val="1+#ppt_w/2"/>
                                          </p:val>
                                        </p:tav>
                                        <p:tav tm="100000">
                                          <p:val>
                                            <p:strVal val="#ppt_x"/>
                                          </p:val>
                                        </p:tav>
                                      </p:tavLst>
                                    </p:anim>
                                    <p:anim calcmode="lin" valueType="num">
                                      <p:cBhvr additive="base">
                                        <p:cTn id="38" dur="500" fill="hold"/>
                                        <p:tgtEl>
                                          <p:spTgt spid="9"/>
                                        </p:tgtEl>
                                        <p:attrNameLst>
                                          <p:attrName>ppt_y</p:attrName>
                                        </p:attrNameLst>
                                      </p:cBhvr>
                                      <p:tavLst>
                                        <p:tav tm="0">
                                          <p:val>
                                            <p:strVal val="#ppt_y"/>
                                          </p:val>
                                        </p:tav>
                                        <p:tav tm="100000">
                                          <p:val>
                                            <p:strVal val="#ppt_y"/>
                                          </p:val>
                                        </p:tav>
                                      </p:tavLst>
                                    </p:anim>
                                  </p:childTnLst>
                                </p:cTn>
                              </p:par>
                            </p:childTnLst>
                          </p:cTn>
                        </p:par>
                        <p:par>
                          <p:cTn id="39" fill="hold">
                            <p:stCondLst>
                              <p:cond delay="4000"/>
                            </p:stCondLst>
                            <p:childTnLst>
                              <p:par>
                                <p:cTn id="40" presetID="2" presetClass="entr" presetSubtype="2" fill="hold" grpId="0" nodeType="afterEffect">
                                  <p:stCondLst>
                                    <p:cond delay="0"/>
                                  </p:stCondLst>
                                  <p:childTnLst>
                                    <p:set>
                                      <p:cBhvr>
                                        <p:cTn id="41" dur="1" fill="hold">
                                          <p:stCondLst>
                                            <p:cond delay="0"/>
                                          </p:stCondLst>
                                        </p:cTn>
                                        <p:tgtEl>
                                          <p:spTgt spid="8"/>
                                        </p:tgtEl>
                                        <p:attrNameLst>
                                          <p:attrName>style.visibility</p:attrName>
                                        </p:attrNameLst>
                                      </p:cBhvr>
                                      <p:to>
                                        <p:strVal val="visible"/>
                                      </p:to>
                                    </p:set>
                                    <p:anim calcmode="lin" valueType="num">
                                      <p:cBhvr additive="base">
                                        <p:cTn id="42" dur="500" fill="hold"/>
                                        <p:tgtEl>
                                          <p:spTgt spid="8"/>
                                        </p:tgtEl>
                                        <p:attrNameLst>
                                          <p:attrName>ppt_x</p:attrName>
                                        </p:attrNameLst>
                                      </p:cBhvr>
                                      <p:tavLst>
                                        <p:tav tm="0">
                                          <p:val>
                                            <p:strVal val="1+#ppt_w/2"/>
                                          </p:val>
                                        </p:tav>
                                        <p:tav tm="100000">
                                          <p:val>
                                            <p:strVal val="#ppt_x"/>
                                          </p:val>
                                        </p:tav>
                                      </p:tavLst>
                                    </p:anim>
                                    <p:anim calcmode="lin" valueType="num">
                                      <p:cBhvr additive="base">
                                        <p:cTn id="43" dur="500" fill="hold"/>
                                        <p:tgtEl>
                                          <p:spTgt spid="8"/>
                                        </p:tgtEl>
                                        <p:attrNameLst>
                                          <p:attrName>ppt_y</p:attrName>
                                        </p:attrNameLst>
                                      </p:cBhvr>
                                      <p:tavLst>
                                        <p:tav tm="0">
                                          <p:val>
                                            <p:strVal val="#ppt_y"/>
                                          </p:val>
                                        </p:tav>
                                        <p:tav tm="100000">
                                          <p:val>
                                            <p:strVal val="#ppt_y"/>
                                          </p:val>
                                        </p:tav>
                                      </p:tavLst>
                                    </p:anim>
                                  </p:childTnLst>
                                </p:cTn>
                              </p:par>
                            </p:childTnLst>
                          </p:cTn>
                        </p:par>
                        <p:par>
                          <p:cTn id="44" fill="hold">
                            <p:stCondLst>
                              <p:cond delay="4500"/>
                            </p:stCondLst>
                            <p:childTnLst>
                              <p:par>
                                <p:cTn id="45" presetID="2" presetClass="entr" presetSubtype="2" fill="hold"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additive="base">
                                        <p:cTn id="47" dur="500" fill="hold"/>
                                        <p:tgtEl>
                                          <p:spTgt spid="13"/>
                                        </p:tgtEl>
                                        <p:attrNameLst>
                                          <p:attrName>ppt_x</p:attrName>
                                        </p:attrNameLst>
                                      </p:cBhvr>
                                      <p:tavLst>
                                        <p:tav tm="0">
                                          <p:val>
                                            <p:strVal val="1+#ppt_w/2"/>
                                          </p:val>
                                        </p:tav>
                                        <p:tav tm="100000">
                                          <p:val>
                                            <p:strVal val="#ppt_x"/>
                                          </p:val>
                                        </p:tav>
                                      </p:tavLst>
                                    </p:anim>
                                    <p:anim calcmode="lin" valueType="num">
                                      <p:cBhvr additive="base">
                                        <p:cTn id="48" dur="500" fill="hold"/>
                                        <p:tgtEl>
                                          <p:spTgt spid="13"/>
                                        </p:tgtEl>
                                        <p:attrNameLst>
                                          <p:attrName>ppt_y</p:attrName>
                                        </p:attrNameLst>
                                      </p:cBhvr>
                                      <p:tavLst>
                                        <p:tav tm="0">
                                          <p:val>
                                            <p:strVal val="#ppt_y"/>
                                          </p:val>
                                        </p:tav>
                                        <p:tav tm="100000">
                                          <p:val>
                                            <p:strVal val="#ppt_y"/>
                                          </p:val>
                                        </p:tav>
                                      </p:tavLst>
                                    </p:anim>
                                  </p:childTnLst>
                                </p:cTn>
                              </p:par>
                            </p:childTnLst>
                          </p:cTn>
                        </p:par>
                        <p:par>
                          <p:cTn id="49" fill="hold">
                            <p:stCondLst>
                              <p:cond delay="5000"/>
                            </p:stCondLst>
                            <p:childTnLst>
                              <p:par>
                                <p:cTn id="50" presetID="2" presetClass="entr" presetSubtype="2"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additive="base">
                                        <p:cTn id="52" dur="500" fill="hold"/>
                                        <p:tgtEl>
                                          <p:spTgt spid="12"/>
                                        </p:tgtEl>
                                        <p:attrNameLst>
                                          <p:attrName>ppt_x</p:attrName>
                                        </p:attrNameLst>
                                      </p:cBhvr>
                                      <p:tavLst>
                                        <p:tav tm="0">
                                          <p:val>
                                            <p:strVal val="1+#ppt_w/2"/>
                                          </p:val>
                                        </p:tav>
                                        <p:tav tm="100000">
                                          <p:val>
                                            <p:strVal val="#ppt_x"/>
                                          </p:val>
                                        </p:tav>
                                      </p:tavLst>
                                    </p:anim>
                                    <p:anim calcmode="lin" valueType="num">
                                      <p:cBhvr additive="base">
                                        <p:cTn id="53" dur="500" fill="hold"/>
                                        <p:tgtEl>
                                          <p:spTgt spid="12"/>
                                        </p:tgtEl>
                                        <p:attrNameLst>
                                          <p:attrName>ppt_y</p:attrName>
                                        </p:attrNameLst>
                                      </p:cBhvr>
                                      <p:tavLst>
                                        <p:tav tm="0">
                                          <p:val>
                                            <p:strVal val="#ppt_y"/>
                                          </p:val>
                                        </p:tav>
                                        <p:tav tm="100000">
                                          <p:val>
                                            <p:strVal val="#ppt_y"/>
                                          </p:val>
                                        </p:tav>
                                      </p:tavLst>
                                    </p:anim>
                                  </p:childTnLst>
                                </p:cTn>
                              </p:par>
                            </p:childTnLst>
                          </p:cTn>
                        </p:par>
                        <p:par>
                          <p:cTn id="54" fill="hold">
                            <p:stCondLst>
                              <p:cond delay="5500"/>
                            </p:stCondLst>
                            <p:childTnLst>
                              <p:par>
                                <p:cTn id="55" presetID="2" presetClass="entr" presetSubtype="2" fill="hold" nodeType="afterEffect">
                                  <p:stCondLst>
                                    <p:cond delay="0"/>
                                  </p:stCondLst>
                                  <p:childTnLst>
                                    <p:set>
                                      <p:cBhvr>
                                        <p:cTn id="56" dur="1" fill="hold">
                                          <p:stCondLst>
                                            <p:cond delay="0"/>
                                          </p:stCondLst>
                                        </p:cTn>
                                        <p:tgtEl>
                                          <p:spTgt spid="17"/>
                                        </p:tgtEl>
                                        <p:attrNameLst>
                                          <p:attrName>style.visibility</p:attrName>
                                        </p:attrNameLst>
                                      </p:cBhvr>
                                      <p:to>
                                        <p:strVal val="visible"/>
                                      </p:to>
                                    </p:set>
                                    <p:anim calcmode="lin" valueType="num">
                                      <p:cBhvr additive="base">
                                        <p:cTn id="57" dur="500" fill="hold"/>
                                        <p:tgtEl>
                                          <p:spTgt spid="17"/>
                                        </p:tgtEl>
                                        <p:attrNameLst>
                                          <p:attrName>ppt_x</p:attrName>
                                        </p:attrNameLst>
                                      </p:cBhvr>
                                      <p:tavLst>
                                        <p:tav tm="0">
                                          <p:val>
                                            <p:strVal val="1+#ppt_w/2"/>
                                          </p:val>
                                        </p:tav>
                                        <p:tav tm="100000">
                                          <p:val>
                                            <p:strVal val="#ppt_x"/>
                                          </p:val>
                                        </p:tav>
                                      </p:tavLst>
                                    </p:anim>
                                    <p:anim calcmode="lin" valueType="num">
                                      <p:cBhvr additive="base">
                                        <p:cTn id="58" dur="500" fill="hold"/>
                                        <p:tgtEl>
                                          <p:spTgt spid="17"/>
                                        </p:tgtEl>
                                        <p:attrNameLst>
                                          <p:attrName>ppt_y</p:attrName>
                                        </p:attrNameLst>
                                      </p:cBhvr>
                                      <p:tavLst>
                                        <p:tav tm="0">
                                          <p:val>
                                            <p:strVal val="#ppt_y"/>
                                          </p:val>
                                        </p:tav>
                                        <p:tav tm="100000">
                                          <p:val>
                                            <p:strVal val="#ppt_y"/>
                                          </p:val>
                                        </p:tav>
                                      </p:tavLst>
                                    </p:anim>
                                  </p:childTnLst>
                                </p:cTn>
                              </p:par>
                            </p:childTnLst>
                          </p:cTn>
                        </p:par>
                        <p:par>
                          <p:cTn id="59" fill="hold">
                            <p:stCondLst>
                              <p:cond delay="6000"/>
                            </p:stCondLst>
                            <p:childTnLst>
                              <p:par>
                                <p:cTn id="60" presetID="2" presetClass="entr" presetSubtype="2" fill="hold" grpId="0" nodeType="afterEffect">
                                  <p:stCondLst>
                                    <p:cond delay="0"/>
                                  </p:stCondLst>
                                  <p:childTnLst>
                                    <p:set>
                                      <p:cBhvr>
                                        <p:cTn id="61" dur="1" fill="hold">
                                          <p:stCondLst>
                                            <p:cond delay="0"/>
                                          </p:stCondLst>
                                        </p:cTn>
                                        <p:tgtEl>
                                          <p:spTgt spid="16"/>
                                        </p:tgtEl>
                                        <p:attrNameLst>
                                          <p:attrName>style.visibility</p:attrName>
                                        </p:attrNameLst>
                                      </p:cBhvr>
                                      <p:to>
                                        <p:strVal val="visible"/>
                                      </p:to>
                                    </p:set>
                                    <p:anim calcmode="lin" valueType="num">
                                      <p:cBhvr additive="base">
                                        <p:cTn id="62" dur="500" fill="hold"/>
                                        <p:tgtEl>
                                          <p:spTgt spid="16"/>
                                        </p:tgtEl>
                                        <p:attrNameLst>
                                          <p:attrName>ppt_x</p:attrName>
                                        </p:attrNameLst>
                                      </p:cBhvr>
                                      <p:tavLst>
                                        <p:tav tm="0">
                                          <p:val>
                                            <p:strVal val="1+#ppt_w/2"/>
                                          </p:val>
                                        </p:tav>
                                        <p:tav tm="100000">
                                          <p:val>
                                            <p:strVal val="#ppt_x"/>
                                          </p:val>
                                        </p:tav>
                                      </p:tavLst>
                                    </p:anim>
                                    <p:anim calcmode="lin" valueType="num">
                                      <p:cBhvr additive="base">
                                        <p:cTn id="63" dur="500" fill="hold"/>
                                        <p:tgtEl>
                                          <p:spTgt spid="16"/>
                                        </p:tgtEl>
                                        <p:attrNameLst>
                                          <p:attrName>ppt_y</p:attrName>
                                        </p:attrNameLst>
                                      </p:cBhvr>
                                      <p:tavLst>
                                        <p:tav tm="0">
                                          <p:val>
                                            <p:strVal val="#ppt_y"/>
                                          </p:val>
                                        </p:tav>
                                        <p:tav tm="100000">
                                          <p:val>
                                            <p:strVal val="#ppt_y"/>
                                          </p:val>
                                        </p:tav>
                                      </p:tavLst>
                                    </p:anim>
                                  </p:childTnLst>
                                </p:cTn>
                              </p:par>
                            </p:childTnLst>
                          </p:cTn>
                        </p:par>
                        <p:par>
                          <p:cTn id="64" fill="hold">
                            <p:stCondLst>
                              <p:cond delay="6500"/>
                            </p:stCondLst>
                            <p:childTnLst>
                              <p:par>
                                <p:cTn id="65" presetID="2" presetClass="entr" presetSubtype="2" fill="hold" nodeType="afterEffect">
                                  <p:stCondLst>
                                    <p:cond delay="0"/>
                                  </p:stCondLst>
                                  <p:childTnLst>
                                    <p:set>
                                      <p:cBhvr>
                                        <p:cTn id="66" dur="1" fill="hold">
                                          <p:stCondLst>
                                            <p:cond delay="0"/>
                                          </p:stCondLst>
                                        </p:cTn>
                                        <p:tgtEl>
                                          <p:spTgt spid="21"/>
                                        </p:tgtEl>
                                        <p:attrNameLst>
                                          <p:attrName>style.visibility</p:attrName>
                                        </p:attrNameLst>
                                      </p:cBhvr>
                                      <p:to>
                                        <p:strVal val="visible"/>
                                      </p:to>
                                    </p:set>
                                    <p:anim calcmode="lin" valueType="num">
                                      <p:cBhvr additive="base">
                                        <p:cTn id="67" dur="500" fill="hold"/>
                                        <p:tgtEl>
                                          <p:spTgt spid="21"/>
                                        </p:tgtEl>
                                        <p:attrNameLst>
                                          <p:attrName>ppt_x</p:attrName>
                                        </p:attrNameLst>
                                      </p:cBhvr>
                                      <p:tavLst>
                                        <p:tav tm="0">
                                          <p:val>
                                            <p:strVal val="1+#ppt_w/2"/>
                                          </p:val>
                                        </p:tav>
                                        <p:tav tm="100000">
                                          <p:val>
                                            <p:strVal val="#ppt_x"/>
                                          </p:val>
                                        </p:tav>
                                      </p:tavLst>
                                    </p:anim>
                                    <p:anim calcmode="lin" valueType="num">
                                      <p:cBhvr additive="base">
                                        <p:cTn id="68" dur="500" fill="hold"/>
                                        <p:tgtEl>
                                          <p:spTgt spid="21"/>
                                        </p:tgtEl>
                                        <p:attrNameLst>
                                          <p:attrName>ppt_y</p:attrName>
                                        </p:attrNameLst>
                                      </p:cBhvr>
                                      <p:tavLst>
                                        <p:tav tm="0">
                                          <p:val>
                                            <p:strVal val="#ppt_y"/>
                                          </p:val>
                                        </p:tav>
                                        <p:tav tm="100000">
                                          <p:val>
                                            <p:strVal val="#ppt_y"/>
                                          </p:val>
                                        </p:tav>
                                      </p:tavLst>
                                    </p:anim>
                                  </p:childTnLst>
                                </p:cTn>
                              </p:par>
                            </p:childTnLst>
                          </p:cTn>
                        </p:par>
                        <p:par>
                          <p:cTn id="69" fill="hold">
                            <p:stCondLst>
                              <p:cond delay="7000"/>
                            </p:stCondLst>
                            <p:childTnLst>
                              <p:par>
                                <p:cTn id="70" presetID="2" presetClass="entr" presetSubtype="2" fill="hold" grpId="0" nodeType="afterEffect">
                                  <p:stCondLst>
                                    <p:cond delay="0"/>
                                  </p:stCondLst>
                                  <p:childTnLst>
                                    <p:set>
                                      <p:cBhvr>
                                        <p:cTn id="71" dur="1" fill="hold">
                                          <p:stCondLst>
                                            <p:cond delay="0"/>
                                          </p:stCondLst>
                                        </p:cTn>
                                        <p:tgtEl>
                                          <p:spTgt spid="20"/>
                                        </p:tgtEl>
                                        <p:attrNameLst>
                                          <p:attrName>style.visibility</p:attrName>
                                        </p:attrNameLst>
                                      </p:cBhvr>
                                      <p:to>
                                        <p:strVal val="visible"/>
                                      </p:to>
                                    </p:set>
                                    <p:anim calcmode="lin" valueType="num">
                                      <p:cBhvr additive="base">
                                        <p:cTn id="72" dur="500" fill="hold"/>
                                        <p:tgtEl>
                                          <p:spTgt spid="20"/>
                                        </p:tgtEl>
                                        <p:attrNameLst>
                                          <p:attrName>ppt_x</p:attrName>
                                        </p:attrNameLst>
                                      </p:cBhvr>
                                      <p:tavLst>
                                        <p:tav tm="0">
                                          <p:val>
                                            <p:strVal val="1+#ppt_w/2"/>
                                          </p:val>
                                        </p:tav>
                                        <p:tav tm="100000">
                                          <p:val>
                                            <p:strVal val="#ppt_x"/>
                                          </p:val>
                                        </p:tav>
                                      </p:tavLst>
                                    </p:anim>
                                    <p:anim calcmode="lin" valueType="num">
                                      <p:cBhvr additive="base">
                                        <p:cTn id="73" dur="500" fill="hold"/>
                                        <p:tgtEl>
                                          <p:spTgt spid="20"/>
                                        </p:tgtEl>
                                        <p:attrNameLst>
                                          <p:attrName>ppt_y</p:attrName>
                                        </p:attrNameLst>
                                      </p:cBhvr>
                                      <p:tavLst>
                                        <p:tav tm="0">
                                          <p:val>
                                            <p:strVal val="#ppt_y"/>
                                          </p:val>
                                        </p:tav>
                                        <p:tav tm="100000">
                                          <p:val>
                                            <p:strVal val="#ppt_y"/>
                                          </p:val>
                                        </p:tav>
                                      </p:tavLst>
                                    </p:anim>
                                  </p:childTnLst>
                                </p:cTn>
                              </p:par>
                            </p:childTnLst>
                          </p:cTn>
                        </p:par>
                        <p:par>
                          <p:cTn id="74" fill="hold">
                            <p:stCondLst>
                              <p:cond delay="7500"/>
                            </p:stCondLst>
                            <p:childTnLst>
                              <p:par>
                                <p:cTn id="75" presetID="2" presetClass="entr" presetSubtype="2"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 calcmode="lin" valueType="num">
                                      <p:cBhvr additive="base">
                                        <p:cTn id="77" dur="500" fill="hold"/>
                                        <p:tgtEl>
                                          <p:spTgt spid="25"/>
                                        </p:tgtEl>
                                        <p:attrNameLst>
                                          <p:attrName>ppt_x</p:attrName>
                                        </p:attrNameLst>
                                      </p:cBhvr>
                                      <p:tavLst>
                                        <p:tav tm="0">
                                          <p:val>
                                            <p:strVal val="1+#ppt_w/2"/>
                                          </p:val>
                                        </p:tav>
                                        <p:tav tm="100000">
                                          <p:val>
                                            <p:strVal val="#ppt_x"/>
                                          </p:val>
                                        </p:tav>
                                      </p:tavLst>
                                    </p:anim>
                                    <p:anim calcmode="lin" valueType="num">
                                      <p:cBhvr additive="base">
                                        <p:cTn id="78" dur="500" fill="hold"/>
                                        <p:tgtEl>
                                          <p:spTgt spid="25"/>
                                        </p:tgtEl>
                                        <p:attrNameLst>
                                          <p:attrName>ppt_y</p:attrName>
                                        </p:attrNameLst>
                                      </p:cBhvr>
                                      <p:tavLst>
                                        <p:tav tm="0">
                                          <p:val>
                                            <p:strVal val="#ppt_y"/>
                                          </p:val>
                                        </p:tav>
                                        <p:tav tm="100000">
                                          <p:val>
                                            <p:strVal val="#ppt_y"/>
                                          </p:val>
                                        </p:tav>
                                      </p:tavLst>
                                    </p:anim>
                                  </p:childTnLst>
                                </p:cTn>
                              </p:par>
                            </p:childTnLst>
                          </p:cTn>
                        </p:par>
                        <p:par>
                          <p:cTn id="79" fill="hold">
                            <p:stCondLst>
                              <p:cond delay="8000"/>
                            </p:stCondLst>
                            <p:childTnLst>
                              <p:par>
                                <p:cTn id="80" presetID="2" presetClass="entr" presetSubtype="2" fill="hold" grpId="0" nodeType="afterEffect">
                                  <p:stCondLst>
                                    <p:cond delay="0"/>
                                  </p:stCondLst>
                                  <p:childTnLst>
                                    <p:set>
                                      <p:cBhvr>
                                        <p:cTn id="81" dur="1" fill="hold">
                                          <p:stCondLst>
                                            <p:cond delay="0"/>
                                          </p:stCondLst>
                                        </p:cTn>
                                        <p:tgtEl>
                                          <p:spTgt spid="24"/>
                                        </p:tgtEl>
                                        <p:attrNameLst>
                                          <p:attrName>style.visibility</p:attrName>
                                        </p:attrNameLst>
                                      </p:cBhvr>
                                      <p:to>
                                        <p:strVal val="visible"/>
                                      </p:to>
                                    </p:set>
                                    <p:anim calcmode="lin" valueType="num">
                                      <p:cBhvr additive="base">
                                        <p:cTn id="82" dur="500" fill="hold"/>
                                        <p:tgtEl>
                                          <p:spTgt spid="24"/>
                                        </p:tgtEl>
                                        <p:attrNameLst>
                                          <p:attrName>ppt_x</p:attrName>
                                        </p:attrNameLst>
                                      </p:cBhvr>
                                      <p:tavLst>
                                        <p:tav tm="0">
                                          <p:val>
                                            <p:strVal val="1+#ppt_w/2"/>
                                          </p:val>
                                        </p:tav>
                                        <p:tav tm="100000">
                                          <p:val>
                                            <p:strVal val="#ppt_x"/>
                                          </p:val>
                                        </p:tav>
                                      </p:tavLst>
                                    </p:anim>
                                    <p:anim calcmode="lin" valueType="num">
                                      <p:cBhvr additive="base">
                                        <p:cTn id="83"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cxnSp>
        <p:nvCxnSpPr>
          <p:cNvPr id="3" name="Straight Connector 2"/>
          <p:cNvCxnSpPr/>
          <p:nvPr/>
        </p:nvCxnSpPr>
        <p:spPr>
          <a:xfrm>
            <a:off x="7659445" y="1753496"/>
            <a:ext cx="43030" cy="5104504"/>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cxnSp>
        <p:nvCxnSpPr>
          <p:cNvPr id="32" name="Straight Connector 31"/>
          <p:cNvCxnSpPr/>
          <p:nvPr/>
        </p:nvCxnSpPr>
        <p:spPr>
          <a:xfrm>
            <a:off x="3910405" y="1742725"/>
            <a:ext cx="3749040" cy="1"/>
          </a:xfrm>
          <a:prstGeom prst="line">
            <a:avLst/>
          </a:prstGeom>
          <a:ln>
            <a:solidFill>
              <a:schemeClr val="bg1"/>
            </a:solidFill>
            <a:prstDash val="dash"/>
          </a:ln>
        </p:spPr>
        <p:style>
          <a:lnRef idx="1">
            <a:schemeClr val="accent1"/>
          </a:lnRef>
          <a:fillRef idx="0">
            <a:schemeClr val="accent1"/>
          </a:fillRef>
          <a:effectRef idx="0">
            <a:schemeClr val="accent1"/>
          </a:effectRef>
          <a:fontRef idx="minor">
            <a:schemeClr val="tx1"/>
          </a:fontRef>
        </p:style>
      </p:cxn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lumMod val="85000"/>
                  </a:schemeClr>
                </a:solidFill>
                <a:latin typeface="Candara" panose="020E0502030303020204" pitchFamily="34" charset="0"/>
              </a:rPr>
              <a:t>Your Subtitle</a:t>
            </a:r>
          </a:p>
        </p:txBody>
      </p:sp>
      <p:sp>
        <p:nvSpPr>
          <p:cNvPr id="8" name="Text Box 10"/>
          <p:cNvSpPr txBox="1">
            <a:spLocks noChangeArrowheads="1"/>
          </p:cNvSpPr>
          <p:nvPr/>
        </p:nvSpPr>
        <p:spPr bwMode="auto">
          <a:xfrm>
            <a:off x="8037689" y="2544272"/>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7467"/>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9" name="Group 8"/>
          <p:cNvGrpSpPr/>
          <p:nvPr/>
        </p:nvGrpSpPr>
        <p:grpSpPr>
          <a:xfrm>
            <a:off x="7404912" y="2634583"/>
            <a:ext cx="548640" cy="548640"/>
            <a:chOff x="8093534" y="1164886"/>
            <a:chExt cx="548640" cy="548640"/>
          </a:xfrm>
        </p:grpSpPr>
        <p:sp>
          <p:nvSpPr>
            <p:cNvPr id="10" name="Oval 9"/>
            <p:cNvSpPr>
              <a:spLocks noChangeAspect="1"/>
            </p:cNvSpPr>
            <p:nvPr/>
          </p:nvSpPr>
          <p:spPr>
            <a:xfrm>
              <a:off x="8093534" y="1164886"/>
              <a:ext cx="548640" cy="548640"/>
            </a:xfrm>
            <a:prstGeom prst="ellipse">
              <a:avLst/>
            </a:prstGeom>
            <a:solidFill>
              <a:srgbClr val="FF7467"/>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1"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2" name="Text Box 10"/>
          <p:cNvSpPr txBox="1">
            <a:spLocks noChangeArrowheads="1"/>
          </p:cNvSpPr>
          <p:nvPr/>
        </p:nvSpPr>
        <p:spPr bwMode="auto">
          <a:xfrm>
            <a:off x="8037689" y="333442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4CC8EC"/>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3" name="Group 12"/>
          <p:cNvGrpSpPr/>
          <p:nvPr/>
        </p:nvGrpSpPr>
        <p:grpSpPr>
          <a:xfrm>
            <a:off x="7404912" y="3424732"/>
            <a:ext cx="548640" cy="548640"/>
            <a:chOff x="8093534" y="1164886"/>
            <a:chExt cx="548640" cy="548640"/>
          </a:xfrm>
        </p:grpSpPr>
        <p:sp>
          <p:nvSpPr>
            <p:cNvPr id="14" name="Oval 13"/>
            <p:cNvSpPr>
              <a:spLocks noChangeAspect="1"/>
            </p:cNvSpPr>
            <p:nvPr/>
          </p:nvSpPr>
          <p:spPr>
            <a:xfrm>
              <a:off x="8093534" y="1164886"/>
              <a:ext cx="548640" cy="548640"/>
            </a:xfrm>
            <a:prstGeom prst="ellipse">
              <a:avLst/>
            </a:prstGeom>
            <a:solidFill>
              <a:srgbClr val="4CC8EC"/>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5"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16" name="Text Box 10"/>
          <p:cNvSpPr txBox="1">
            <a:spLocks noChangeArrowheads="1"/>
          </p:cNvSpPr>
          <p:nvPr/>
        </p:nvSpPr>
        <p:spPr bwMode="auto">
          <a:xfrm>
            <a:off x="8037689" y="4119941"/>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4C95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17" name="Group 16"/>
          <p:cNvGrpSpPr/>
          <p:nvPr/>
        </p:nvGrpSpPr>
        <p:grpSpPr>
          <a:xfrm>
            <a:off x="7404912" y="4210252"/>
            <a:ext cx="548640" cy="548640"/>
            <a:chOff x="8093534" y="1164886"/>
            <a:chExt cx="548640" cy="548640"/>
          </a:xfrm>
        </p:grpSpPr>
        <p:sp>
          <p:nvSpPr>
            <p:cNvPr id="18" name="Oval 17"/>
            <p:cNvSpPr>
              <a:spLocks noChangeAspect="1"/>
            </p:cNvSpPr>
            <p:nvPr/>
          </p:nvSpPr>
          <p:spPr>
            <a:xfrm>
              <a:off x="8093534" y="1164886"/>
              <a:ext cx="548640" cy="548640"/>
            </a:xfrm>
            <a:prstGeom prst="ellipse">
              <a:avLst/>
            </a:prstGeom>
            <a:solidFill>
              <a:srgbClr val="F4C95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19"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0" name="Text Box 10"/>
          <p:cNvSpPr txBox="1">
            <a:spLocks noChangeArrowheads="1"/>
          </p:cNvSpPr>
          <p:nvPr/>
        </p:nvSpPr>
        <p:spPr bwMode="auto">
          <a:xfrm>
            <a:off x="8037689" y="4910090"/>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57CCC6"/>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1" name="Group 20"/>
          <p:cNvGrpSpPr/>
          <p:nvPr/>
        </p:nvGrpSpPr>
        <p:grpSpPr>
          <a:xfrm>
            <a:off x="7404912" y="5000401"/>
            <a:ext cx="548640" cy="548640"/>
            <a:chOff x="8093534" y="1164886"/>
            <a:chExt cx="548640" cy="548640"/>
          </a:xfrm>
        </p:grpSpPr>
        <p:sp>
          <p:nvSpPr>
            <p:cNvPr id="22" name="Oval 21"/>
            <p:cNvSpPr>
              <a:spLocks noChangeAspect="1"/>
            </p:cNvSpPr>
            <p:nvPr/>
          </p:nvSpPr>
          <p:spPr>
            <a:xfrm>
              <a:off x="8093534" y="1164886"/>
              <a:ext cx="548640" cy="548640"/>
            </a:xfrm>
            <a:prstGeom prst="ellipse">
              <a:avLst/>
            </a:prstGeom>
            <a:solidFill>
              <a:srgbClr val="57CCC6"/>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3"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sp>
        <p:nvSpPr>
          <p:cNvPr id="24" name="Text Box 10"/>
          <p:cNvSpPr txBox="1">
            <a:spLocks noChangeArrowheads="1"/>
          </p:cNvSpPr>
          <p:nvPr/>
        </p:nvSpPr>
        <p:spPr bwMode="auto">
          <a:xfrm>
            <a:off x="8064389" y="5700239"/>
            <a:ext cx="3867265" cy="714042"/>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rgbClr val="FF9285"/>
                </a:solidFill>
                <a:latin typeface="Candara" panose="020E0502030303020204" pitchFamily="34" charset="0"/>
              </a:rPr>
              <a:t>LOREM IPSUM</a:t>
            </a:r>
          </a:p>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a:t>
            </a:r>
          </a:p>
        </p:txBody>
      </p:sp>
      <p:grpSp>
        <p:nvGrpSpPr>
          <p:cNvPr id="25" name="Group 24"/>
          <p:cNvGrpSpPr/>
          <p:nvPr/>
        </p:nvGrpSpPr>
        <p:grpSpPr>
          <a:xfrm>
            <a:off x="7431612" y="5790550"/>
            <a:ext cx="548640" cy="548640"/>
            <a:chOff x="8093534" y="1164886"/>
            <a:chExt cx="548640" cy="548640"/>
          </a:xfrm>
        </p:grpSpPr>
        <p:sp>
          <p:nvSpPr>
            <p:cNvPr id="26" name="Oval 25"/>
            <p:cNvSpPr>
              <a:spLocks noChangeAspect="1"/>
            </p:cNvSpPr>
            <p:nvPr/>
          </p:nvSpPr>
          <p:spPr>
            <a:xfrm>
              <a:off x="8093534" y="1164886"/>
              <a:ext cx="548640" cy="548640"/>
            </a:xfrm>
            <a:prstGeom prst="ellipse">
              <a:avLst/>
            </a:prstGeom>
            <a:solidFill>
              <a:srgbClr val="FF9285"/>
            </a:solidFill>
            <a:ln w="635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800" b="1" dirty="0"/>
            </a:p>
          </p:txBody>
        </p:sp>
        <p:sp>
          <p:nvSpPr>
            <p:cNvPr id="27" name="Freeform 23"/>
            <p:cNvSpPr>
              <a:spLocks noChangeArrowheads="1"/>
            </p:cNvSpPr>
            <p:nvPr/>
          </p:nvSpPr>
          <p:spPr bwMode="auto">
            <a:xfrm>
              <a:off x="8237238" y="1316084"/>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FFFF"/>
            </a:solidFill>
            <a:ln>
              <a:noFill/>
            </a:ln>
            <a:effectLst/>
          </p:spPr>
          <p:txBody>
            <a:bodyPr wrap="none" anchor="ctr"/>
            <a:lstStyle/>
            <a:p>
              <a:endParaRPr lang="en-US"/>
            </a:p>
          </p:txBody>
        </p:sp>
      </p:grpSp>
      <p:grpSp>
        <p:nvGrpSpPr>
          <p:cNvPr id="36" name="Group 35"/>
          <p:cNvGrpSpPr>
            <a:grpSpLocks noChangeAspect="1"/>
          </p:cNvGrpSpPr>
          <p:nvPr/>
        </p:nvGrpSpPr>
        <p:grpSpPr>
          <a:xfrm>
            <a:off x="1266990" y="1409769"/>
            <a:ext cx="464991" cy="640080"/>
            <a:chOff x="3291055" y="1604118"/>
            <a:chExt cx="552452" cy="760475"/>
          </a:xfrm>
          <a:solidFill>
            <a:schemeClr val="bg1"/>
          </a:solidFill>
        </p:grpSpPr>
        <p:sp>
          <p:nvSpPr>
            <p:cNvPr id="37" name="Freeform 5"/>
            <p:cNvSpPr>
              <a:spLocks noEditPoints="1"/>
            </p:cNvSpPr>
            <p:nvPr/>
          </p:nvSpPr>
          <p:spPr bwMode="auto">
            <a:xfrm>
              <a:off x="3291055" y="1604118"/>
              <a:ext cx="552452" cy="760475"/>
            </a:xfrm>
            <a:custGeom>
              <a:avLst/>
              <a:gdLst/>
              <a:ahLst/>
              <a:cxnLst>
                <a:cxn ang="0">
                  <a:pos x="55" y="19"/>
                </a:cxn>
                <a:cxn ang="0">
                  <a:pos x="55" y="17"/>
                </a:cxn>
                <a:cxn ang="0">
                  <a:pos x="51" y="13"/>
                </a:cxn>
                <a:cxn ang="0">
                  <a:pos x="43" y="13"/>
                </a:cxn>
                <a:cxn ang="0">
                  <a:pos x="44" y="9"/>
                </a:cxn>
                <a:cxn ang="0">
                  <a:pos x="36" y="0"/>
                </a:cxn>
                <a:cxn ang="0">
                  <a:pos x="27" y="9"/>
                </a:cxn>
                <a:cxn ang="0">
                  <a:pos x="28" y="13"/>
                </a:cxn>
                <a:cxn ang="0">
                  <a:pos x="22" y="13"/>
                </a:cxn>
                <a:cxn ang="0">
                  <a:pos x="17" y="17"/>
                </a:cxn>
                <a:cxn ang="0">
                  <a:pos x="17" y="19"/>
                </a:cxn>
                <a:cxn ang="0">
                  <a:pos x="7" y="19"/>
                </a:cxn>
                <a:cxn ang="0">
                  <a:pos x="0" y="26"/>
                </a:cxn>
                <a:cxn ang="0">
                  <a:pos x="0" y="95"/>
                </a:cxn>
                <a:cxn ang="0">
                  <a:pos x="7" y="102"/>
                </a:cxn>
                <a:cxn ang="0">
                  <a:pos x="66" y="102"/>
                </a:cxn>
                <a:cxn ang="0">
                  <a:pos x="73" y="95"/>
                </a:cxn>
                <a:cxn ang="0">
                  <a:pos x="73" y="26"/>
                </a:cxn>
                <a:cxn ang="0">
                  <a:pos x="66" y="19"/>
                </a:cxn>
                <a:cxn ang="0">
                  <a:pos x="55" y="19"/>
                </a:cxn>
                <a:cxn ang="0">
                  <a:pos x="31" y="9"/>
                </a:cxn>
                <a:cxn ang="0">
                  <a:pos x="36" y="3"/>
                </a:cxn>
                <a:cxn ang="0">
                  <a:pos x="41" y="9"/>
                </a:cxn>
                <a:cxn ang="0">
                  <a:pos x="39" y="13"/>
                </a:cxn>
                <a:cxn ang="0">
                  <a:pos x="32" y="13"/>
                </a:cxn>
                <a:cxn ang="0">
                  <a:pos x="31" y="9"/>
                </a:cxn>
                <a:cxn ang="0">
                  <a:pos x="66" y="91"/>
                </a:cxn>
                <a:cxn ang="0">
                  <a:pos x="61" y="95"/>
                </a:cxn>
                <a:cxn ang="0">
                  <a:pos x="11" y="95"/>
                </a:cxn>
                <a:cxn ang="0">
                  <a:pos x="7" y="91"/>
                </a:cxn>
                <a:cxn ang="0">
                  <a:pos x="7" y="31"/>
                </a:cxn>
                <a:cxn ang="0">
                  <a:pos x="11" y="26"/>
                </a:cxn>
                <a:cxn ang="0">
                  <a:pos x="17" y="26"/>
                </a:cxn>
                <a:cxn ang="0">
                  <a:pos x="21" y="30"/>
                </a:cxn>
                <a:cxn ang="0">
                  <a:pos x="52" y="30"/>
                </a:cxn>
                <a:cxn ang="0">
                  <a:pos x="55" y="26"/>
                </a:cxn>
                <a:cxn ang="0">
                  <a:pos x="61" y="26"/>
                </a:cxn>
                <a:cxn ang="0">
                  <a:pos x="66" y="31"/>
                </a:cxn>
                <a:cxn ang="0">
                  <a:pos x="66" y="91"/>
                </a:cxn>
                <a:cxn ang="0">
                  <a:pos x="66" y="91"/>
                </a:cxn>
                <a:cxn ang="0">
                  <a:pos x="66" y="91"/>
                </a:cxn>
              </a:cxnLst>
              <a:rect l="0" t="0" r="r" b="b"/>
              <a:pathLst>
                <a:path w="73" h="102">
                  <a:moveTo>
                    <a:pt x="55" y="19"/>
                  </a:moveTo>
                  <a:cubicBezTo>
                    <a:pt x="55" y="17"/>
                    <a:pt x="55" y="17"/>
                    <a:pt x="55" y="17"/>
                  </a:cubicBezTo>
                  <a:cubicBezTo>
                    <a:pt x="55" y="15"/>
                    <a:pt x="53" y="13"/>
                    <a:pt x="51" y="13"/>
                  </a:cubicBezTo>
                  <a:cubicBezTo>
                    <a:pt x="43" y="13"/>
                    <a:pt x="43" y="13"/>
                    <a:pt x="43" y="13"/>
                  </a:cubicBezTo>
                  <a:cubicBezTo>
                    <a:pt x="44" y="11"/>
                    <a:pt x="44" y="10"/>
                    <a:pt x="44" y="9"/>
                  </a:cubicBezTo>
                  <a:cubicBezTo>
                    <a:pt x="44" y="4"/>
                    <a:pt x="40" y="0"/>
                    <a:pt x="36" y="0"/>
                  </a:cubicBezTo>
                  <a:cubicBezTo>
                    <a:pt x="31" y="0"/>
                    <a:pt x="27" y="4"/>
                    <a:pt x="27" y="9"/>
                  </a:cubicBezTo>
                  <a:cubicBezTo>
                    <a:pt x="27" y="10"/>
                    <a:pt x="27" y="11"/>
                    <a:pt x="28" y="13"/>
                  </a:cubicBezTo>
                  <a:cubicBezTo>
                    <a:pt x="22" y="13"/>
                    <a:pt x="22" y="13"/>
                    <a:pt x="22" y="13"/>
                  </a:cubicBezTo>
                  <a:cubicBezTo>
                    <a:pt x="19" y="13"/>
                    <a:pt x="17" y="15"/>
                    <a:pt x="17" y="17"/>
                  </a:cubicBezTo>
                  <a:cubicBezTo>
                    <a:pt x="17" y="19"/>
                    <a:pt x="17" y="19"/>
                    <a:pt x="17" y="19"/>
                  </a:cubicBezTo>
                  <a:cubicBezTo>
                    <a:pt x="7" y="19"/>
                    <a:pt x="7" y="19"/>
                    <a:pt x="7" y="19"/>
                  </a:cubicBezTo>
                  <a:cubicBezTo>
                    <a:pt x="3" y="19"/>
                    <a:pt x="0" y="23"/>
                    <a:pt x="0" y="26"/>
                  </a:cubicBezTo>
                  <a:cubicBezTo>
                    <a:pt x="0" y="95"/>
                    <a:pt x="0" y="95"/>
                    <a:pt x="0" y="95"/>
                  </a:cubicBezTo>
                  <a:cubicBezTo>
                    <a:pt x="0" y="99"/>
                    <a:pt x="3" y="102"/>
                    <a:pt x="7" y="102"/>
                  </a:cubicBezTo>
                  <a:cubicBezTo>
                    <a:pt x="66" y="102"/>
                    <a:pt x="66" y="102"/>
                    <a:pt x="66" y="102"/>
                  </a:cubicBezTo>
                  <a:cubicBezTo>
                    <a:pt x="70" y="102"/>
                    <a:pt x="73" y="99"/>
                    <a:pt x="73" y="95"/>
                  </a:cubicBezTo>
                  <a:cubicBezTo>
                    <a:pt x="73" y="26"/>
                    <a:pt x="73" y="26"/>
                    <a:pt x="73" y="26"/>
                  </a:cubicBezTo>
                  <a:cubicBezTo>
                    <a:pt x="73" y="23"/>
                    <a:pt x="70" y="19"/>
                    <a:pt x="66" y="19"/>
                  </a:cubicBezTo>
                  <a:lnTo>
                    <a:pt x="55" y="19"/>
                  </a:lnTo>
                  <a:close/>
                  <a:moveTo>
                    <a:pt x="31" y="9"/>
                  </a:moveTo>
                  <a:cubicBezTo>
                    <a:pt x="31" y="6"/>
                    <a:pt x="33" y="3"/>
                    <a:pt x="36" y="3"/>
                  </a:cubicBezTo>
                  <a:cubicBezTo>
                    <a:pt x="38" y="3"/>
                    <a:pt x="41" y="6"/>
                    <a:pt x="41" y="9"/>
                  </a:cubicBezTo>
                  <a:cubicBezTo>
                    <a:pt x="41" y="10"/>
                    <a:pt x="40" y="12"/>
                    <a:pt x="39" y="13"/>
                  </a:cubicBezTo>
                  <a:cubicBezTo>
                    <a:pt x="32" y="13"/>
                    <a:pt x="32" y="13"/>
                    <a:pt x="32" y="13"/>
                  </a:cubicBezTo>
                  <a:cubicBezTo>
                    <a:pt x="31" y="12"/>
                    <a:pt x="31" y="10"/>
                    <a:pt x="31" y="9"/>
                  </a:cubicBezTo>
                  <a:close/>
                  <a:moveTo>
                    <a:pt x="66" y="91"/>
                  </a:moveTo>
                  <a:cubicBezTo>
                    <a:pt x="66" y="94"/>
                    <a:pt x="64" y="95"/>
                    <a:pt x="61" y="95"/>
                  </a:cubicBezTo>
                  <a:cubicBezTo>
                    <a:pt x="11" y="95"/>
                    <a:pt x="11" y="95"/>
                    <a:pt x="11" y="95"/>
                  </a:cubicBezTo>
                  <a:cubicBezTo>
                    <a:pt x="9" y="95"/>
                    <a:pt x="7" y="94"/>
                    <a:pt x="7" y="91"/>
                  </a:cubicBezTo>
                  <a:cubicBezTo>
                    <a:pt x="7" y="31"/>
                    <a:pt x="7" y="31"/>
                    <a:pt x="7" y="31"/>
                  </a:cubicBezTo>
                  <a:cubicBezTo>
                    <a:pt x="7" y="28"/>
                    <a:pt x="9" y="26"/>
                    <a:pt x="11" y="26"/>
                  </a:cubicBezTo>
                  <a:cubicBezTo>
                    <a:pt x="17" y="26"/>
                    <a:pt x="17" y="26"/>
                    <a:pt x="17" y="26"/>
                  </a:cubicBezTo>
                  <a:cubicBezTo>
                    <a:pt x="17" y="28"/>
                    <a:pt x="19" y="30"/>
                    <a:pt x="21" y="30"/>
                  </a:cubicBezTo>
                  <a:cubicBezTo>
                    <a:pt x="52" y="30"/>
                    <a:pt x="52" y="30"/>
                    <a:pt x="52" y="30"/>
                  </a:cubicBezTo>
                  <a:cubicBezTo>
                    <a:pt x="54" y="30"/>
                    <a:pt x="55" y="28"/>
                    <a:pt x="55" y="26"/>
                  </a:cubicBezTo>
                  <a:cubicBezTo>
                    <a:pt x="61" y="26"/>
                    <a:pt x="61" y="26"/>
                    <a:pt x="61" y="26"/>
                  </a:cubicBezTo>
                  <a:cubicBezTo>
                    <a:pt x="64" y="26"/>
                    <a:pt x="66" y="28"/>
                    <a:pt x="66" y="31"/>
                  </a:cubicBezTo>
                  <a:lnTo>
                    <a:pt x="66" y="91"/>
                  </a:lnTo>
                  <a:close/>
                  <a:moveTo>
                    <a:pt x="66" y="91"/>
                  </a:moveTo>
                  <a:cubicBezTo>
                    <a:pt x="66" y="91"/>
                    <a:pt x="66" y="91"/>
                    <a:pt x="66" y="9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6"/>
            <p:cNvSpPr>
              <a:spLocks noEditPoints="1"/>
            </p:cNvSpPr>
            <p:nvPr/>
          </p:nvSpPr>
          <p:spPr bwMode="auto">
            <a:xfrm>
              <a:off x="3396771" y="1872387"/>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9"/>
                    <a:pt x="9" y="12"/>
                    <a:pt x="6" y="12"/>
                  </a:cubicBezTo>
                  <a:cubicBezTo>
                    <a:pt x="3" y="12"/>
                    <a:pt x="0" y="9"/>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7"/>
            <p:cNvSpPr>
              <a:spLocks noEditPoints="1"/>
            </p:cNvSpPr>
            <p:nvPr/>
          </p:nvSpPr>
          <p:spPr bwMode="auto">
            <a:xfrm>
              <a:off x="3518402" y="1895122"/>
              <a:ext cx="211432" cy="44333"/>
            </a:xfrm>
            <a:custGeom>
              <a:avLst/>
              <a:gdLst/>
              <a:ahLst/>
              <a:cxnLst>
                <a:cxn ang="0">
                  <a:pos x="24" y="0"/>
                </a:cxn>
                <a:cxn ang="0">
                  <a:pos x="4" y="0"/>
                </a:cxn>
                <a:cxn ang="0">
                  <a:pos x="0" y="3"/>
                </a:cxn>
                <a:cxn ang="0">
                  <a:pos x="4" y="6"/>
                </a:cxn>
                <a:cxn ang="0">
                  <a:pos x="24" y="6"/>
                </a:cxn>
                <a:cxn ang="0">
                  <a:pos x="28" y="3"/>
                </a:cxn>
                <a:cxn ang="0">
                  <a:pos x="24" y="0"/>
                </a:cxn>
                <a:cxn ang="0">
                  <a:pos x="24" y="0"/>
                </a:cxn>
                <a:cxn ang="0">
                  <a:pos x="24" y="0"/>
                </a:cxn>
              </a:cxnLst>
              <a:rect l="0" t="0" r="r" b="b"/>
              <a:pathLst>
                <a:path w="28" h="6">
                  <a:moveTo>
                    <a:pt x="24" y="0"/>
                  </a:moveTo>
                  <a:cubicBezTo>
                    <a:pt x="4" y="0"/>
                    <a:pt x="4" y="0"/>
                    <a:pt x="4" y="0"/>
                  </a:cubicBezTo>
                  <a:cubicBezTo>
                    <a:pt x="2" y="0"/>
                    <a:pt x="0" y="1"/>
                    <a:pt x="0" y="3"/>
                  </a:cubicBezTo>
                  <a:cubicBezTo>
                    <a:pt x="0" y="5"/>
                    <a:pt x="2" y="6"/>
                    <a:pt x="4" y="6"/>
                  </a:cubicBezTo>
                  <a:cubicBezTo>
                    <a:pt x="24" y="6"/>
                    <a:pt x="24" y="6"/>
                    <a:pt x="24" y="6"/>
                  </a:cubicBezTo>
                  <a:cubicBezTo>
                    <a:pt x="26" y="6"/>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8"/>
            <p:cNvSpPr>
              <a:spLocks noEditPoints="1"/>
            </p:cNvSpPr>
            <p:nvPr/>
          </p:nvSpPr>
          <p:spPr bwMode="auto">
            <a:xfrm>
              <a:off x="3396771" y="1999701"/>
              <a:ext cx="90939" cy="89802"/>
            </a:xfrm>
            <a:custGeom>
              <a:avLst/>
              <a:gdLst/>
              <a:ahLst/>
              <a:cxnLst>
                <a:cxn ang="0">
                  <a:pos x="12" y="6"/>
                </a:cxn>
                <a:cxn ang="0">
                  <a:pos x="6" y="12"/>
                </a:cxn>
                <a:cxn ang="0">
                  <a:pos x="0" y="6"/>
                </a:cxn>
                <a:cxn ang="0">
                  <a:pos x="6" y="0"/>
                </a:cxn>
                <a:cxn ang="0">
                  <a:pos x="12" y="6"/>
                </a:cxn>
                <a:cxn ang="0">
                  <a:pos x="12" y="6"/>
                </a:cxn>
                <a:cxn ang="0">
                  <a:pos x="12" y="6"/>
                </a:cxn>
              </a:cxnLst>
              <a:rect l="0" t="0" r="r" b="b"/>
              <a:pathLst>
                <a:path w="12" h="12">
                  <a:moveTo>
                    <a:pt x="12" y="6"/>
                  </a:moveTo>
                  <a:cubicBezTo>
                    <a:pt x="12" y="10"/>
                    <a:pt x="9" y="12"/>
                    <a:pt x="6" y="12"/>
                  </a:cubicBezTo>
                  <a:cubicBezTo>
                    <a:pt x="3" y="12"/>
                    <a:pt x="0" y="10"/>
                    <a:pt x="0" y="6"/>
                  </a:cubicBezTo>
                  <a:cubicBezTo>
                    <a:pt x="0" y="3"/>
                    <a:pt x="3" y="0"/>
                    <a:pt x="6" y="0"/>
                  </a:cubicBezTo>
                  <a:cubicBezTo>
                    <a:pt x="9" y="0"/>
                    <a:pt x="12" y="3"/>
                    <a:pt x="12" y="6"/>
                  </a:cubicBezTo>
                  <a:close/>
                  <a:moveTo>
                    <a:pt x="12" y="6"/>
                  </a:moveTo>
                  <a:cubicBezTo>
                    <a:pt x="12" y="6"/>
                    <a:pt x="12" y="6"/>
                    <a:pt x="12" y="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9"/>
            <p:cNvSpPr>
              <a:spLocks noEditPoints="1"/>
            </p:cNvSpPr>
            <p:nvPr/>
          </p:nvSpPr>
          <p:spPr bwMode="auto">
            <a:xfrm>
              <a:off x="3518402" y="2021299"/>
              <a:ext cx="211432" cy="52290"/>
            </a:xfrm>
            <a:custGeom>
              <a:avLst/>
              <a:gdLst/>
              <a:ahLst/>
              <a:cxnLst>
                <a:cxn ang="0">
                  <a:pos x="24" y="0"/>
                </a:cxn>
                <a:cxn ang="0">
                  <a:pos x="4" y="0"/>
                </a:cxn>
                <a:cxn ang="0">
                  <a:pos x="0" y="3"/>
                </a:cxn>
                <a:cxn ang="0">
                  <a:pos x="4" y="7"/>
                </a:cxn>
                <a:cxn ang="0">
                  <a:pos x="24" y="7"/>
                </a:cxn>
                <a:cxn ang="0">
                  <a:pos x="28" y="3"/>
                </a:cxn>
                <a:cxn ang="0">
                  <a:pos x="24" y="0"/>
                </a:cxn>
                <a:cxn ang="0">
                  <a:pos x="24" y="0"/>
                </a:cxn>
                <a:cxn ang="0">
                  <a:pos x="24" y="0"/>
                </a:cxn>
              </a:cxnLst>
              <a:rect l="0" t="0" r="r" b="b"/>
              <a:pathLst>
                <a:path w="28" h="7">
                  <a:moveTo>
                    <a:pt x="24" y="0"/>
                  </a:moveTo>
                  <a:cubicBezTo>
                    <a:pt x="4" y="0"/>
                    <a:pt x="4" y="0"/>
                    <a:pt x="4" y="0"/>
                  </a:cubicBezTo>
                  <a:cubicBezTo>
                    <a:pt x="2" y="0"/>
                    <a:pt x="0" y="1"/>
                    <a:pt x="0" y="3"/>
                  </a:cubicBezTo>
                  <a:cubicBezTo>
                    <a:pt x="0" y="5"/>
                    <a:pt x="2" y="7"/>
                    <a:pt x="4" y="7"/>
                  </a:cubicBezTo>
                  <a:cubicBezTo>
                    <a:pt x="24" y="7"/>
                    <a:pt x="24" y="7"/>
                    <a:pt x="24" y="7"/>
                  </a:cubicBezTo>
                  <a:cubicBezTo>
                    <a:pt x="26" y="7"/>
                    <a:pt x="28" y="5"/>
                    <a:pt x="28" y="3"/>
                  </a:cubicBezTo>
                  <a:cubicBezTo>
                    <a:pt x="28" y="1"/>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0"/>
            <p:cNvSpPr>
              <a:spLocks noEditPoints="1"/>
            </p:cNvSpPr>
            <p:nvPr/>
          </p:nvSpPr>
          <p:spPr bwMode="auto">
            <a:xfrm>
              <a:off x="3396771" y="2133836"/>
              <a:ext cx="90939" cy="96622"/>
            </a:xfrm>
            <a:custGeom>
              <a:avLst/>
              <a:gdLst/>
              <a:ahLst/>
              <a:cxnLst>
                <a:cxn ang="0">
                  <a:pos x="12" y="7"/>
                </a:cxn>
                <a:cxn ang="0">
                  <a:pos x="6" y="13"/>
                </a:cxn>
                <a:cxn ang="0">
                  <a:pos x="0" y="7"/>
                </a:cxn>
                <a:cxn ang="0">
                  <a:pos x="6" y="0"/>
                </a:cxn>
                <a:cxn ang="0">
                  <a:pos x="12" y="7"/>
                </a:cxn>
                <a:cxn ang="0">
                  <a:pos x="12" y="7"/>
                </a:cxn>
                <a:cxn ang="0">
                  <a:pos x="12" y="7"/>
                </a:cxn>
              </a:cxnLst>
              <a:rect l="0" t="0" r="r" b="b"/>
              <a:pathLst>
                <a:path w="12" h="13">
                  <a:moveTo>
                    <a:pt x="12" y="7"/>
                  </a:moveTo>
                  <a:cubicBezTo>
                    <a:pt x="12" y="10"/>
                    <a:pt x="9" y="13"/>
                    <a:pt x="6" y="13"/>
                  </a:cubicBezTo>
                  <a:cubicBezTo>
                    <a:pt x="3" y="13"/>
                    <a:pt x="0" y="10"/>
                    <a:pt x="0" y="7"/>
                  </a:cubicBezTo>
                  <a:cubicBezTo>
                    <a:pt x="0" y="3"/>
                    <a:pt x="3" y="0"/>
                    <a:pt x="6" y="0"/>
                  </a:cubicBezTo>
                  <a:cubicBezTo>
                    <a:pt x="9" y="0"/>
                    <a:pt x="12" y="3"/>
                    <a:pt x="12" y="7"/>
                  </a:cubicBezTo>
                  <a:close/>
                  <a:moveTo>
                    <a:pt x="12" y="7"/>
                  </a:moveTo>
                  <a:cubicBezTo>
                    <a:pt x="12" y="7"/>
                    <a:pt x="12" y="7"/>
                    <a:pt x="12"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1"/>
            <p:cNvSpPr>
              <a:spLocks noEditPoints="1"/>
            </p:cNvSpPr>
            <p:nvPr/>
          </p:nvSpPr>
          <p:spPr bwMode="auto">
            <a:xfrm>
              <a:off x="3518402" y="2156571"/>
              <a:ext cx="211432" cy="52290"/>
            </a:xfrm>
            <a:custGeom>
              <a:avLst/>
              <a:gdLst/>
              <a:ahLst/>
              <a:cxnLst>
                <a:cxn ang="0">
                  <a:pos x="24" y="0"/>
                </a:cxn>
                <a:cxn ang="0">
                  <a:pos x="4" y="0"/>
                </a:cxn>
                <a:cxn ang="0">
                  <a:pos x="0" y="4"/>
                </a:cxn>
                <a:cxn ang="0">
                  <a:pos x="4" y="7"/>
                </a:cxn>
                <a:cxn ang="0">
                  <a:pos x="24" y="7"/>
                </a:cxn>
                <a:cxn ang="0">
                  <a:pos x="28" y="4"/>
                </a:cxn>
                <a:cxn ang="0">
                  <a:pos x="24" y="0"/>
                </a:cxn>
                <a:cxn ang="0">
                  <a:pos x="24" y="0"/>
                </a:cxn>
                <a:cxn ang="0">
                  <a:pos x="24" y="0"/>
                </a:cxn>
              </a:cxnLst>
              <a:rect l="0" t="0" r="r" b="b"/>
              <a:pathLst>
                <a:path w="28" h="7">
                  <a:moveTo>
                    <a:pt x="24" y="0"/>
                  </a:moveTo>
                  <a:cubicBezTo>
                    <a:pt x="4" y="0"/>
                    <a:pt x="4" y="0"/>
                    <a:pt x="4" y="0"/>
                  </a:cubicBezTo>
                  <a:cubicBezTo>
                    <a:pt x="2" y="0"/>
                    <a:pt x="0" y="2"/>
                    <a:pt x="0" y="4"/>
                  </a:cubicBezTo>
                  <a:cubicBezTo>
                    <a:pt x="0" y="5"/>
                    <a:pt x="2" y="7"/>
                    <a:pt x="4" y="7"/>
                  </a:cubicBezTo>
                  <a:cubicBezTo>
                    <a:pt x="24" y="7"/>
                    <a:pt x="24" y="7"/>
                    <a:pt x="24" y="7"/>
                  </a:cubicBezTo>
                  <a:cubicBezTo>
                    <a:pt x="26" y="7"/>
                    <a:pt x="28" y="5"/>
                    <a:pt x="28" y="4"/>
                  </a:cubicBezTo>
                  <a:cubicBezTo>
                    <a:pt x="28" y="2"/>
                    <a:pt x="26" y="0"/>
                    <a:pt x="24" y="0"/>
                  </a:cubicBezTo>
                  <a:close/>
                  <a:moveTo>
                    <a:pt x="24" y="0"/>
                  </a:moveTo>
                  <a:cubicBezTo>
                    <a:pt x="24" y="0"/>
                    <a:pt x="24" y="0"/>
                    <a:pt x="2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4" name="TextBox 43"/>
          <p:cNvSpPr txBox="1"/>
          <p:nvPr/>
        </p:nvSpPr>
        <p:spPr>
          <a:xfrm>
            <a:off x="1780862" y="1530071"/>
            <a:ext cx="2130014" cy="461665"/>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LOREM IPSUM</a:t>
            </a:r>
          </a:p>
        </p:txBody>
      </p:sp>
      <p:sp>
        <p:nvSpPr>
          <p:cNvPr id="45" name="TextBox 44"/>
          <p:cNvSpPr txBox="1"/>
          <p:nvPr/>
        </p:nvSpPr>
        <p:spPr>
          <a:xfrm>
            <a:off x="1246359" y="2102873"/>
            <a:ext cx="5871507" cy="677108"/>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a:t>
            </a:r>
            <a:r>
              <a:rPr lang="en-US" sz="1400" dirty="0">
                <a:solidFill>
                  <a:schemeClr val="bg1"/>
                </a:solidFill>
                <a:latin typeface="Candara" panose="020E0502030303020204" pitchFamily="34" charset="0"/>
              </a:rPr>
              <a:t>. </a:t>
            </a:r>
          </a:p>
        </p:txBody>
      </p:sp>
      <p:sp>
        <p:nvSpPr>
          <p:cNvPr id="46" name="Rectangle 45"/>
          <p:cNvSpPr/>
          <p:nvPr/>
        </p:nvSpPr>
        <p:spPr>
          <a:xfrm>
            <a:off x="1355970" y="3183223"/>
            <a:ext cx="2743200" cy="3155967"/>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Rectangle 46"/>
          <p:cNvSpPr/>
          <p:nvPr/>
        </p:nvSpPr>
        <p:spPr>
          <a:xfrm>
            <a:off x="4331053" y="3174528"/>
            <a:ext cx="2743200" cy="3155967"/>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2241873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6"/>
                                        </p:tgtEl>
                                        <p:attrNameLst>
                                          <p:attrName>style.visibility</p:attrName>
                                        </p:attrNameLst>
                                      </p:cBhvr>
                                      <p:to>
                                        <p:strVal val="visible"/>
                                      </p:to>
                                    </p:set>
                                    <p:anim calcmode="lin" valueType="num">
                                      <p:cBhvr>
                                        <p:cTn id="11" dur="500" fill="hold"/>
                                        <p:tgtEl>
                                          <p:spTgt spid="36"/>
                                        </p:tgtEl>
                                        <p:attrNameLst>
                                          <p:attrName>ppt_w</p:attrName>
                                        </p:attrNameLst>
                                      </p:cBhvr>
                                      <p:tavLst>
                                        <p:tav tm="0">
                                          <p:val>
                                            <p:fltVal val="0"/>
                                          </p:val>
                                        </p:tav>
                                        <p:tav tm="100000">
                                          <p:val>
                                            <p:strVal val="#ppt_w"/>
                                          </p:val>
                                        </p:tav>
                                      </p:tavLst>
                                    </p:anim>
                                    <p:anim calcmode="lin" valueType="num">
                                      <p:cBhvr>
                                        <p:cTn id="12" dur="500" fill="hold"/>
                                        <p:tgtEl>
                                          <p:spTgt spid="36"/>
                                        </p:tgtEl>
                                        <p:attrNameLst>
                                          <p:attrName>ppt_h</p:attrName>
                                        </p:attrNameLst>
                                      </p:cBhvr>
                                      <p:tavLst>
                                        <p:tav tm="0">
                                          <p:val>
                                            <p:fltVal val="0"/>
                                          </p:val>
                                        </p:tav>
                                        <p:tav tm="100000">
                                          <p:val>
                                            <p:strVal val="#ppt_h"/>
                                          </p:val>
                                        </p:tav>
                                      </p:tavLst>
                                    </p:anim>
                                    <p:animEffect transition="in" filter="fade">
                                      <p:cBhvr>
                                        <p:cTn id="13" dur="500"/>
                                        <p:tgtEl>
                                          <p:spTgt spid="36"/>
                                        </p:tgtEl>
                                      </p:cBhvr>
                                    </p:animEffect>
                                  </p:childTnLst>
                                </p:cTn>
                              </p:par>
                            </p:childTnLst>
                          </p:cTn>
                        </p:par>
                        <p:par>
                          <p:cTn id="14" fill="hold">
                            <p:stCondLst>
                              <p:cond delay="1000"/>
                            </p:stCondLst>
                            <p:childTnLst>
                              <p:par>
                                <p:cTn id="15" presetID="22" presetClass="entr" presetSubtype="8" fill="hold" grpId="0" nodeType="afterEffect">
                                  <p:stCondLst>
                                    <p:cond delay="0"/>
                                  </p:stCondLst>
                                  <p:childTnLst>
                                    <p:set>
                                      <p:cBhvr>
                                        <p:cTn id="16" dur="1" fill="hold">
                                          <p:stCondLst>
                                            <p:cond delay="0"/>
                                          </p:stCondLst>
                                        </p:cTn>
                                        <p:tgtEl>
                                          <p:spTgt spid="44"/>
                                        </p:tgtEl>
                                        <p:attrNameLst>
                                          <p:attrName>style.visibility</p:attrName>
                                        </p:attrNameLst>
                                      </p:cBhvr>
                                      <p:to>
                                        <p:strVal val="visible"/>
                                      </p:to>
                                    </p:set>
                                    <p:animEffect transition="in" filter="wipe(left)">
                                      <p:cBhvr>
                                        <p:cTn id="17" dur="500"/>
                                        <p:tgtEl>
                                          <p:spTgt spid="44"/>
                                        </p:tgtEl>
                                      </p:cBhvr>
                                    </p:animEffect>
                                  </p:childTnLst>
                                </p:cTn>
                              </p:par>
                            </p:childTnLst>
                          </p:cTn>
                        </p:par>
                        <p:par>
                          <p:cTn id="18" fill="hold">
                            <p:stCondLst>
                              <p:cond delay="1500"/>
                            </p:stCondLst>
                            <p:childTnLst>
                              <p:par>
                                <p:cTn id="19" presetID="22" presetClass="entr" presetSubtype="8" fill="hold" nodeType="afterEffect">
                                  <p:stCondLst>
                                    <p:cond delay="0"/>
                                  </p:stCondLst>
                                  <p:childTnLst>
                                    <p:set>
                                      <p:cBhvr>
                                        <p:cTn id="20" dur="1" fill="hold">
                                          <p:stCondLst>
                                            <p:cond delay="0"/>
                                          </p:stCondLst>
                                        </p:cTn>
                                        <p:tgtEl>
                                          <p:spTgt spid="32"/>
                                        </p:tgtEl>
                                        <p:attrNameLst>
                                          <p:attrName>style.visibility</p:attrName>
                                        </p:attrNameLst>
                                      </p:cBhvr>
                                      <p:to>
                                        <p:strVal val="visible"/>
                                      </p:to>
                                    </p:set>
                                    <p:animEffect transition="in" filter="wipe(left)">
                                      <p:cBhvr>
                                        <p:cTn id="21" dur="500"/>
                                        <p:tgtEl>
                                          <p:spTgt spid="32"/>
                                        </p:tgtEl>
                                      </p:cBhvr>
                                    </p:animEffect>
                                  </p:childTnLst>
                                </p:cTn>
                              </p:par>
                            </p:childTnLst>
                          </p:cTn>
                        </p:par>
                        <p:par>
                          <p:cTn id="22" fill="hold">
                            <p:stCondLst>
                              <p:cond delay="2000"/>
                            </p:stCondLst>
                            <p:childTnLst>
                              <p:par>
                                <p:cTn id="23" presetID="22" presetClass="entr" presetSubtype="1"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Effect transition="in" filter="wipe(up)">
                                      <p:cBhvr>
                                        <p:cTn id="25" dur="500"/>
                                        <p:tgtEl>
                                          <p:spTgt spid="3"/>
                                        </p:tgtEl>
                                      </p:cBhvr>
                                    </p:animEffect>
                                  </p:childTnLst>
                                </p:cTn>
                              </p:par>
                            </p:childTnLst>
                          </p:cTn>
                        </p:par>
                        <p:par>
                          <p:cTn id="26" fill="hold">
                            <p:stCondLst>
                              <p:cond delay="2500"/>
                            </p:stCondLst>
                            <p:childTnLst>
                              <p:par>
                                <p:cTn id="27" presetID="22" presetClass="entr" presetSubtype="1" fill="hold" grpId="0" nodeType="afterEffect">
                                  <p:stCondLst>
                                    <p:cond delay="0"/>
                                  </p:stCondLst>
                                  <p:childTnLst>
                                    <p:set>
                                      <p:cBhvr>
                                        <p:cTn id="28" dur="1" fill="hold">
                                          <p:stCondLst>
                                            <p:cond delay="0"/>
                                          </p:stCondLst>
                                        </p:cTn>
                                        <p:tgtEl>
                                          <p:spTgt spid="45"/>
                                        </p:tgtEl>
                                        <p:attrNameLst>
                                          <p:attrName>style.visibility</p:attrName>
                                        </p:attrNameLst>
                                      </p:cBhvr>
                                      <p:to>
                                        <p:strVal val="visible"/>
                                      </p:to>
                                    </p:set>
                                    <p:animEffect transition="in" filter="wipe(up)">
                                      <p:cBhvr>
                                        <p:cTn id="29" dur="500"/>
                                        <p:tgtEl>
                                          <p:spTgt spid="45"/>
                                        </p:tgtEl>
                                      </p:cBhvr>
                                    </p:animEffect>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46"/>
                                        </p:tgtEl>
                                        <p:attrNameLst>
                                          <p:attrName>style.visibility</p:attrName>
                                        </p:attrNameLst>
                                      </p:cBhvr>
                                      <p:to>
                                        <p:strVal val="visible"/>
                                      </p:to>
                                    </p:set>
                                    <p:animEffect transition="in" filter="wipe(up)">
                                      <p:cBhvr>
                                        <p:cTn id="33" dur="500"/>
                                        <p:tgtEl>
                                          <p:spTgt spid="46"/>
                                        </p:tgtEl>
                                      </p:cBhvr>
                                    </p:animEffect>
                                  </p:childTnLst>
                                </p:cTn>
                              </p:par>
                            </p:childTnLst>
                          </p:cTn>
                        </p:par>
                        <p:par>
                          <p:cTn id="34" fill="hold">
                            <p:stCondLst>
                              <p:cond delay="3500"/>
                            </p:stCondLst>
                            <p:childTnLst>
                              <p:par>
                                <p:cTn id="35" presetID="22" presetClass="entr" presetSubtype="1" fill="hold" grpId="0" nodeType="afterEffect">
                                  <p:stCondLst>
                                    <p:cond delay="0"/>
                                  </p:stCondLst>
                                  <p:childTnLst>
                                    <p:set>
                                      <p:cBhvr>
                                        <p:cTn id="36" dur="1" fill="hold">
                                          <p:stCondLst>
                                            <p:cond delay="0"/>
                                          </p:stCondLst>
                                        </p:cTn>
                                        <p:tgtEl>
                                          <p:spTgt spid="47"/>
                                        </p:tgtEl>
                                        <p:attrNameLst>
                                          <p:attrName>style.visibility</p:attrName>
                                        </p:attrNameLst>
                                      </p:cBhvr>
                                      <p:to>
                                        <p:strVal val="visible"/>
                                      </p:to>
                                    </p:set>
                                    <p:animEffect transition="in" filter="wipe(up)">
                                      <p:cBhvr>
                                        <p:cTn id="37" dur="500"/>
                                        <p:tgtEl>
                                          <p:spTgt spid="47"/>
                                        </p:tgtEl>
                                      </p:cBhvr>
                                    </p:animEffect>
                                  </p:childTnLst>
                                </p:cTn>
                              </p:par>
                            </p:childTnLst>
                          </p:cTn>
                        </p:par>
                        <p:par>
                          <p:cTn id="38" fill="hold">
                            <p:stCondLst>
                              <p:cond delay="4000"/>
                            </p:stCondLst>
                            <p:childTnLst>
                              <p:par>
                                <p:cTn id="39" presetID="2" presetClass="entr" presetSubtype="2"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additive="base">
                                        <p:cTn id="41" dur="500" fill="hold"/>
                                        <p:tgtEl>
                                          <p:spTgt spid="9"/>
                                        </p:tgtEl>
                                        <p:attrNameLst>
                                          <p:attrName>ppt_x</p:attrName>
                                        </p:attrNameLst>
                                      </p:cBhvr>
                                      <p:tavLst>
                                        <p:tav tm="0">
                                          <p:val>
                                            <p:strVal val="1+#ppt_w/2"/>
                                          </p:val>
                                        </p:tav>
                                        <p:tav tm="100000">
                                          <p:val>
                                            <p:strVal val="#ppt_x"/>
                                          </p:val>
                                        </p:tav>
                                      </p:tavLst>
                                    </p:anim>
                                    <p:anim calcmode="lin" valueType="num">
                                      <p:cBhvr additive="base">
                                        <p:cTn id="42" dur="500" fill="hold"/>
                                        <p:tgtEl>
                                          <p:spTgt spid="9"/>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2" presetClass="entr" presetSubtype="2" fill="hold" grpId="0" nodeType="afterEffect">
                                  <p:stCondLst>
                                    <p:cond delay="0"/>
                                  </p:stCondLst>
                                  <p:childTnLst>
                                    <p:set>
                                      <p:cBhvr>
                                        <p:cTn id="45" dur="1" fill="hold">
                                          <p:stCondLst>
                                            <p:cond delay="0"/>
                                          </p:stCondLst>
                                        </p:cTn>
                                        <p:tgtEl>
                                          <p:spTgt spid="8"/>
                                        </p:tgtEl>
                                        <p:attrNameLst>
                                          <p:attrName>style.visibility</p:attrName>
                                        </p:attrNameLst>
                                      </p:cBhvr>
                                      <p:to>
                                        <p:strVal val="visible"/>
                                      </p:to>
                                    </p:set>
                                    <p:anim calcmode="lin" valueType="num">
                                      <p:cBhvr additive="base">
                                        <p:cTn id="46" dur="500" fill="hold"/>
                                        <p:tgtEl>
                                          <p:spTgt spid="8"/>
                                        </p:tgtEl>
                                        <p:attrNameLst>
                                          <p:attrName>ppt_x</p:attrName>
                                        </p:attrNameLst>
                                      </p:cBhvr>
                                      <p:tavLst>
                                        <p:tav tm="0">
                                          <p:val>
                                            <p:strVal val="1+#ppt_w/2"/>
                                          </p:val>
                                        </p:tav>
                                        <p:tav tm="100000">
                                          <p:val>
                                            <p:strVal val="#ppt_x"/>
                                          </p:val>
                                        </p:tav>
                                      </p:tavLst>
                                    </p:anim>
                                    <p:anim calcmode="lin" valueType="num">
                                      <p:cBhvr additive="base">
                                        <p:cTn id="47" dur="500" fill="hold"/>
                                        <p:tgtEl>
                                          <p:spTgt spid="8"/>
                                        </p:tgtEl>
                                        <p:attrNameLst>
                                          <p:attrName>ppt_y</p:attrName>
                                        </p:attrNameLst>
                                      </p:cBhvr>
                                      <p:tavLst>
                                        <p:tav tm="0">
                                          <p:val>
                                            <p:strVal val="#ppt_y"/>
                                          </p:val>
                                        </p:tav>
                                        <p:tav tm="100000">
                                          <p:val>
                                            <p:strVal val="#ppt_y"/>
                                          </p:val>
                                        </p:tav>
                                      </p:tavLst>
                                    </p:anim>
                                  </p:childTnLst>
                                </p:cTn>
                              </p:par>
                            </p:childTnLst>
                          </p:cTn>
                        </p:par>
                        <p:par>
                          <p:cTn id="48" fill="hold">
                            <p:stCondLst>
                              <p:cond delay="5000"/>
                            </p:stCondLst>
                            <p:childTnLst>
                              <p:par>
                                <p:cTn id="49" presetID="2" presetClass="entr" presetSubtype="2" fill="hold" nodeType="afterEffect">
                                  <p:stCondLst>
                                    <p:cond delay="0"/>
                                  </p:stCondLst>
                                  <p:childTnLst>
                                    <p:set>
                                      <p:cBhvr>
                                        <p:cTn id="50" dur="1" fill="hold">
                                          <p:stCondLst>
                                            <p:cond delay="0"/>
                                          </p:stCondLst>
                                        </p:cTn>
                                        <p:tgtEl>
                                          <p:spTgt spid="13"/>
                                        </p:tgtEl>
                                        <p:attrNameLst>
                                          <p:attrName>style.visibility</p:attrName>
                                        </p:attrNameLst>
                                      </p:cBhvr>
                                      <p:to>
                                        <p:strVal val="visible"/>
                                      </p:to>
                                    </p:set>
                                    <p:anim calcmode="lin" valueType="num">
                                      <p:cBhvr additive="base">
                                        <p:cTn id="51" dur="500" fill="hold"/>
                                        <p:tgtEl>
                                          <p:spTgt spid="13"/>
                                        </p:tgtEl>
                                        <p:attrNameLst>
                                          <p:attrName>ppt_x</p:attrName>
                                        </p:attrNameLst>
                                      </p:cBhvr>
                                      <p:tavLst>
                                        <p:tav tm="0">
                                          <p:val>
                                            <p:strVal val="1+#ppt_w/2"/>
                                          </p:val>
                                        </p:tav>
                                        <p:tav tm="100000">
                                          <p:val>
                                            <p:strVal val="#ppt_x"/>
                                          </p:val>
                                        </p:tav>
                                      </p:tavLst>
                                    </p:anim>
                                    <p:anim calcmode="lin" valueType="num">
                                      <p:cBhvr additive="base">
                                        <p:cTn id="52" dur="500" fill="hold"/>
                                        <p:tgtEl>
                                          <p:spTgt spid="13"/>
                                        </p:tgtEl>
                                        <p:attrNameLst>
                                          <p:attrName>ppt_y</p:attrName>
                                        </p:attrNameLst>
                                      </p:cBhvr>
                                      <p:tavLst>
                                        <p:tav tm="0">
                                          <p:val>
                                            <p:strVal val="#ppt_y"/>
                                          </p:val>
                                        </p:tav>
                                        <p:tav tm="100000">
                                          <p:val>
                                            <p:strVal val="#ppt_y"/>
                                          </p:val>
                                        </p:tav>
                                      </p:tavLst>
                                    </p:anim>
                                  </p:childTnLst>
                                </p:cTn>
                              </p:par>
                            </p:childTnLst>
                          </p:cTn>
                        </p:par>
                        <p:par>
                          <p:cTn id="53" fill="hold">
                            <p:stCondLst>
                              <p:cond delay="5500"/>
                            </p:stCondLst>
                            <p:childTnLst>
                              <p:par>
                                <p:cTn id="54" presetID="2" presetClass="entr" presetSubtype="2"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additive="base">
                                        <p:cTn id="56" dur="500" fill="hold"/>
                                        <p:tgtEl>
                                          <p:spTgt spid="12"/>
                                        </p:tgtEl>
                                        <p:attrNameLst>
                                          <p:attrName>ppt_x</p:attrName>
                                        </p:attrNameLst>
                                      </p:cBhvr>
                                      <p:tavLst>
                                        <p:tav tm="0">
                                          <p:val>
                                            <p:strVal val="1+#ppt_w/2"/>
                                          </p:val>
                                        </p:tav>
                                        <p:tav tm="100000">
                                          <p:val>
                                            <p:strVal val="#ppt_x"/>
                                          </p:val>
                                        </p:tav>
                                      </p:tavLst>
                                    </p:anim>
                                    <p:anim calcmode="lin" valueType="num">
                                      <p:cBhvr additive="base">
                                        <p:cTn id="57" dur="500" fill="hold"/>
                                        <p:tgtEl>
                                          <p:spTgt spid="12"/>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2" presetClass="entr" presetSubtype="2" fill="hold" nodeType="afterEffect">
                                  <p:stCondLst>
                                    <p:cond delay="0"/>
                                  </p:stCondLst>
                                  <p:childTnLst>
                                    <p:set>
                                      <p:cBhvr>
                                        <p:cTn id="60" dur="1" fill="hold">
                                          <p:stCondLst>
                                            <p:cond delay="0"/>
                                          </p:stCondLst>
                                        </p:cTn>
                                        <p:tgtEl>
                                          <p:spTgt spid="17"/>
                                        </p:tgtEl>
                                        <p:attrNameLst>
                                          <p:attrName>style.visibility</p:attrName>
                                        </p:attrNameLst>
                                      </p:cBhvr>
                                      <p:to>
                                        <p:strVal val="visible"/>
                                      </p:to>
                                    </p:set>
                                    <p:anim calcmode="lin" valueType="num">
                                      <p:cBhvr additive="base">
                                        <p:cTn id="61" dur="500" fill="hold"/>
                                        <p:tgtEl>
                                          <p:spTgt spid="17"/>
                                        </p:tgtEl>
                                        <p:attrNameLst>
                                          <p:attrName>ppt_x</p:attrName>
                                        </p:attrNameLst>
                                      </p:cBhvr>
                                      <p:tavLst>
                                        <p:tav tm="0">
                                          <p:val>
                                            <p:strVal val="1+#ppt_w/2"/>
                                          </p:val>
                                        </p:tav>
                                        <p:tav tm="100000">
                                          <p:val>
                                            <p:strVal val="#ppt_x"/>
                                          </p:val>
                                        </p:tav>
                                      </p:tavLst>
                                    </p:anim>
                                    <p:anim calcmode="lin" valueType="num">
                                      <p:cBhvr additive="base">
                                        <p:cTn id="62" dur="500" fill="hold"/>
                                        <p:tgtEl>
                                          <p:spTgt spid="17"/>
                                        </p:tgtEl>
                                        <p:attrNameLst>
                                          <p:attrName>ppt_y</p:attrName>
                                        </p:attrNameLst>
                                      </p:cBhvr>
                                      <p:tavLst>
                                        <p:tav tm="0">
                                          <p:val>
                                            <p:strVal val="#ppt_y"/>
                                          </p:val>
                                        </p:tav>
                                        <p:tav tm="100000">
                                          <p:val>
                                            <p:strVal val="#ppt_y"/>
                                          </p:val>
                                        </p:tav>
                                      </p:tavLst>
                                    </p:anim>
                                  </p:childTnLst>
                                </p:cTn>
                              </p:par>
                            </p:childTnLst>
                          </p:cTn>
                        </p:par>
                        <p:par>
                          <p:cTn id="63" fill="hold">
                            <p:stCondLst>
                              <p:cond delay="6500"/>
                            </p:stCondLst>
                            <p:childTnLst>
                              <p:par>
                                <p:cTn id="64" presetID="2" presetClass="entr" presetSubtype="2"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additive="base">
                                        <p:cTn id="66" dur="500" fill="hold"/>
                                        <p:tgtEl>
                                          <p:spTgt spid="16"/>
                                        </p:tgtEl>
                                        <p:attrNameLst>
                                          <p:attrName>ppt_x</p:attrName>
                                        </p:attrNameLst>
                                      </p:cBhvr>
                                      <p:tavLst>
                                        <p:tav tm="0">
                                          <p:val>
                                            <p:strVal val="1+#ppt_w/2"/>
                                          </p:val>
                                        </p:tav>
                                        <p:tav tm="100000">
                                          <p:val>
                                            <p:strVal val="#ppt_x"/>
                                          </p:val>
                                        </p:tav>
                                      </p:tavLst>
                                    </p:anim>
                                    <p:anim calcmode="lin" valueType="num">
                                      <p:cBhvr additive="base">
                                        <p:cTn id="67" dur="500" fill="hold"/>
                                        <p:tgtEl>
                                          <p:spTgt spid="16"/>
                                        </p:tgtEl>
                                        <p:attrNameLst>
                                          <p:attrName>ppt_y</p:attrName>
                                        </p:attrNameLst>
                                      </p:cBhvr>
                                      <p:tavLst>
                                        <p:tav tm="0">
                                          <p:val>
                                            <p:strVal val="#ppt_y"/>
                                          </p:val>
                                        </p:tav>
                                        <p:tav tm="100000">
                                          <p:val>
                                            <p:strVal val="#ppt_y"/>
                                          </p:val>
                                        </p:tav>
                                      </p:tavLst>
                                    </p:anim>
                                  </p:childTnLst>
                                </p:cTn>
                              </p:par>
                            </p:childTnLst>
                          </p:cTn>
                        </p:par>
                        <p:par>
                          <p:cTn id="68" fill="hold">
                            <p:stCondLst>
                              <p:cond delay="7000"/>
                            </p:stCondLst>
                            <p:childTnLst>
                              <p:par>
                                <p:cTn id="69" presetID="2" presetClass="entr" presetSubtype="2" fill="hold" nodeType="afterEffect">
                                  <p:stCondLst>
                                    <p:cond delay="0"/>
                                  </p:stCondLst>
                                  <p:childTnLst>
                                    <p:set>
                                      <p:cBhvr>
                                        <p:cTn id="70" dur="1" fill="hold">
                                          <p:stCondLst>
                                            <p:cond delay="0"/>
                                          </p:stCondLst>
                                        </p:cTn>
                                        <p:tgtEl>
                                          <p:spTgt spid="21"/>
                                        </p:tgtEl>
                                        <p:attrNameLst>
                                          <p:attrName>style.visibility</p:attrName>
                                        </p:attrNameLst>
                                      </p:cBhvr>
                                      <p:to>
                                        <p:strVal val="visible"/>
                                      </p:to>
                                    </p:set>
                                    <p:anim calcmode="lin" valueType="num">
                                      <p:cBhvr additive="base">
                                        <p:cTn id="71" dur="500" fill="hold"/>
                                        <p:tgtEl>
                                          <p:spTgt spid="21"/>
                                        </p:tgtEl>
                                        <p:attrNameLst>
                                          <p:attrName>ppt_x</p:attrName>
                                        </p:attrNameLst>
                                      </p:cBhvr>
                                      <p:tavLst>
                                        <p:tav tm="0">
                                          <p:val>
                                            <p:strVal val="1+#ppt_w/2"/>
                                          </p:val>
                                        </p:tav>
                                        <p:tav tm="100000">
                                          <p:val>
                                            <p:strVal val="#ppt_x"/>
                                          </p:val>
                                        </p:tav>
                                      </p:tavLst>
                                    </p:anim>
                                    <p:anim calcmode="lin" valueType="num">
                                      <p:cBhvr additive="base">
                                        <p:cTn id="72" dur="500" fill="hold"/>
                                        <p:tgtEl>
                                          <p:spTgt spid="21"/>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2" presetClass="entr" presetSubtype="2" fill="hold" grpId="0" nodeType="afterEffect">
                                  <p:stCondLst>
                                    <p:cond delay="0"/>
                                  </p:stCondLst>
                                  <p:childTnLst>
                                    <p:set>
                                      <p:cBhvr>
                                        <p:cTn id="75" dur="1" fill="hold">
                                          <p:stCondLst>
                                            <p:cond delay="0"/>
                                          </p:stCondLst>
                                        </p:cTn>
                                        <p:tgtEl>
                                          <p:spTgt spid="20"/>
                                        </p:tgtEl>
                                        <p:attrNameLst>
                                          <p:attrName>style.visibility</p:attrName>
                                        </p:attrNameLst>
                                      </p:cBhvr>
                                      <p:to>
                                        <p:strVal val="visible"/>
                                      </p:to>
                                    </p:set>
                                    <p:anim calcmode="lin" valueType="num">
                                      <p:cBhvr additive="base">
                                        <p:cTn id="76" dur="500" fill="hold"/>
                                        <p:tgtEl>
                                          <p:spTgt spid="20"/>
                                        </p:tgtEl>
                                        <p:attrNameLst>
                                          <p:attrName>ppt_x</p:attrName>
                                        </p:attrNameLst>
                                      </p:cBhvr>
                                      <p:tavLst>
                                        <p:tav tm="0">
                                          <p:val>
                                            <p:strVal val="1+#ppt_w/2"/>
                                          </p:val>
                                        </p:tav>
                                        <p:tav tm="100000">
                                          <p:val>
                                            <p:strVal val="#ppt_x"/>
                                          </p:val>
                                        </p:tav>
                                      </p:tavLst>
                                    </p:anim>
                                    <p:anim calcmode="lin" valueType="num">
                                      <p:cBhvr additive="base">
                                        <p:cTn id="77" dur="500" fill="hold"/>
                                        <p:tgtEl>
                                          <p:spTgt spid="20"/>
                                        </p:tgtEl>
                                        <p:attrNameLst>
                                          <p:attrName>ppt_y</p:attrName>
                                        </p:attrNameLst>
                                      </p:cBhvr>
                                      <p:tavLst>
                                        <p:tav tm="0">
                                          <p:val>
                                            <p:strVal val="#ppt_y"/>
                                          </p:val>
                                        </p:tav>
                                        <p:tav tm="100000">
                                          <p:val>
                                            <p:strVal val="#ppt_y"/>
                                          </p:val>
                                        </p:tav>
                                      </p:tavLst>
                                    </p:anim>
                                  </p:childTnLst>
                                </p:cTn>
                              </p:par>
                            </p:childTnLst>
                          </p:cTn>
                        </p:par>
                        <p:par>
                          <p:cTn id="78" fill="hold">
                            <p:stCondLst>
                              <p:cond delay="8000"/>
                            </p:stCondLst>
                            <p:childTnLst>
                              <p:par>
                                <p:cTn id="79" presetID="2" presetClass="entr" presetSubtype="2" fill="hold" nodeType="afterEffect">
                                  <p:stCondLst>
                                    <p:cond delay="0"/>
                                  </p:stCondLst>
                                  <p:childTnLst>
                                    <p:set>
                                      <p:cBhvr>
                                        <p:cTn id="80" dur="1" fill="hold">
                                          <p:stCondLst>
                                            <p:cond delay="0"/>
                                          </p:stCondLst>
                                        </p:cTn>
                                        <p:tgtEl>
                                          <p:spTgt spid="25"/>
                                        </p:tgtEl>
                                        <p:attrNameLst>
                                          <p:attrName>style.visibility</p:attrName>
                                        </p:attrNameLst>
                                      </p:cBhvr>
                                      <p:to>
                                        <p:strVal val="visible"/>
                                      </p:to>
                                    </p:set>
                                    <p:anim calcmode="lin" valueType="num">
                                      <p:cBhvr additive="base">
                                        <p:cTn id="81" dur="500" fill="hold"/>
                                        <p:tgtEl>
                                          <p:spTgt spid="25"/>
                                        </p:tgtEl>
                                        <p:attrNameLst>
                                          <p:attrName>ppt_x</p:attrName>
                                        </p:attrNameLst>
                                      </p:cBhvr>
                                      <p:tavLst>
                                        <p:tav tm="0">
                                          <p:val>
                                            <p:strVal val="1+#ppt_w/2"/>
                                          </p:val>
                                        </p:tav>
                                        <p:tav tm="100000">
                                          <p:val>
                                            <p:strVal val="#ppt_x"/>
                                          </p:val>
                                        </p:tav>
                                      </p:tavLst>
                                    </p:anim>
                                    <p:anim calcmode="lin" valueType="num">
                                      <p:cBhvr additive="base">
                                        <p:cTn id="82" dur="500" fill="hold"/>
                                        <p:tgtEl>
                                          <p:spTgt spid="25"/>
                                        </p:tgtEl>
                                        <p:attrNameLst>
                                          <p:attrName>ppt_y</p:attrName>
                                        </p:attrNameLst>
                                      </p:cBhvr>
                                      <p:tavLst>
                                        <p:tav tm="0">
                                          <p:val>
                                            <p:strVal val="#ppt_y"/>
                                          </p:val>
                                        </p:tav>
                                        <p:tav tm="100000">
                                          <p:val>
                                            <p:strVal val="#ppt_y"/>
                                          </p:val>
                                        </p:tav>
                                      </p:tavLst>
                                    </p:anim>
                                  </p:childTnLst>
                                </p:cTn>
                              </p:par>
                            </p:childTnLst>
                          </p:cTn>
                        </p:par>
                        <p:par>
                          <p:cTn id="83" fill="hold">
                            <p:stCondLst>
                              <p:cond delay="8500"/>
                            </p:stCondLst>
                            <p:childTnLst>
                              <p:par>
                                <p:cTn id="84" presetID="2" presetClass="entr" presetSubtype="2" fill="hold" grpId="0" nodeType="afterEffect">
                                  <p:stCondLst>
                                    <p:cond delay="0"/>
                                  </p:stCondLst>
                                  <p:childTnLst>
                                    <p:set>
                                      <p:cBhvr>
                                        <p:cTn id="85" dur="1" fill="hold">
                                          <p:stCondLst>
                                            <p:cond delay="0"/>
                                          </p:stCondLst>
                                        </p:cTn>
                                        <p:tgtEl>
                                          <p:spTgt spid="24"/>
                                        </p:tgtEl>
                                        <p:attrNameLst>
                                          <p:attrName>style.visibility</p:attrName>
                                        </p:attrNameLst>
                                      </p:cBhvr>
                                      <p:to>
                                        <p:strVal val="visible"/>
                                      </p:to>
                                    </p:set>
                                    <p:anim calcmode="lin" valueType="num">
                                      <p:cBhvr additive="base">
                                        <p:cTn id="86" dur="500" fill="hold"/>
                                        <p:tgtEl>
                                          <p:spTgt spid="24"/>
                                        </p:tgtEl>
                                        <p:attrNameLst>
                                          <p:attrName>ppt_x</p:attrName>
                                        </p:attrNameLst>
                                      </p:cBhvr>
                                      <p:tavLst>
                                        <p:tav tm="0">
                                          <p:val>
                                            <p:strVal val="1+#ppt_w/2"/>
                                          </p:val>
                                        </p:tav>
                                        <p:tav tm="100000">
                                          <p:val>
                                            <p:strVal val="#ppt_x"/>
                                          </p:val>
                                        </p:tav>
                                      </p:tavLst>
                                    </p:anim>
                                    <p:anim calcmode="lin" valueType="num">
                                      <p:cBhvr additive="base">
                                        <p:cTn id="87" dur="500" fill="hold"/>
                                        <p:tgtEl>
                                          <p:spTgt spid="2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P spid="16" grpId="0"/>
      <p:bldP spid="20" grpId="0"/>
      <p:bldP spid="24" grpId="0"/>
      <p:bldP spid="44" grpId="0"/>
      <p:bldP spid="45" grpId="0"/>
      <p:bldP spid="46" grpId="0" animBg="1"/>
      <p:bldP spid="47" grpId="0" animBg="1"/>
    </p:bld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3949773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chemeClr val="bg1">
                  <a:lumMod val="95000"/>
                </a:schemeClr>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chemeClr val="bg1">
                    <a:lumMod val="95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1">
                  <a:lumMod val="95000"/>
                </a:schemeClr>
              </a:solidFill>
              <a:latin typeface="Candara" panose="020E0502030303020204" pitchFamily="34" charset="0"/>
            </a:endParaRPr>
          </a:p>
          <a:p>
            <a:r>
              <a:rPr lang="en-US" sz="1400" dirty="0">
                <a:solidFill>
                  <a:schemeClr val="bg1">
                    <a:lumMod val="95000"/>
                  </a:schemeClr>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Your Subtitle Here</a:t>
              </a:r>
            </a:p>
          </p:txBody>
        </p:sp>
      </p:grpSp>
      <p:pic>
        <p:nvPicPr>
          <p:cNvPr id="9" name="Picture 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2197422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chemeClr val="bg1">
                    <a:lumMod val="95000"/>
                  </a:schemeClr>
                </a:solidFill>
              </a:rPr>
              <a:t>Lorem ipsum dolor sit amet, consectetur adipiscing elit, sed do eiusmod tempor incididunt ut labore et dolore magna aliqua.</a:t>
            </a:r>
            <a:endParaRPr lang="en-US" sz="1200" dirty="0">
              <a:solidFill>
                <a:schemeClr val="bg1">
                  <a:lumMod val="95000"/>
                </a:schemeClr>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F4C95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441926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Break Time</a:t>
              </a:r>
            </a:p>
            <a:p>
              <a:pPr algn="ctr"/>
              <a:r>
                <a:rPr lang="en-US" sz="2400" b="1" dirty="0">
                  <a:solidFill>
                    <a:schemeClr val="bg1"/>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F4C956"/>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4CC8EC"/>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FF74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35613905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6" name="Rectangle 5"/>
          <p:cNvSpPr/>
          <p:nvPr/>
        </p:nvSpPr>
        <p:spPr>
          <a:xfrm>
            <a:off x="0" y="1"/>
            <a:ext cx="12192000" cy="6858000"/>
          </a:xfrm>
          <a:prstGeom prst="rect">
            <a:avLst/>
          </a:prstGeom>
          <a:solidFill>
            <a:schemeClr val="tx1">
              <a:alpha val="8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FF7467"/>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chemeClr val="bg1"/>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1"/>
                </a:solidFill>
                <a:latin typeface="Candara" panose="020E0502030303020204" pitchFamily="34" charset="0"/>
              </a:rPr>
              <a:t>123 Front Street, suite 456</a:t>
            </a:r>
          </a:p>
          <a:p>
            <a:pPr algn="ctr"/>
            <a:r>
              <a:rPr lang="en-US" sz="1600" dirty="0">
                <a:solidFill>
                  <a:schemeClr val="bg1"/>
                </a:solidFill>
                <a:latin typeface="Candara" panose="020E0502030303020204" pitchFamily="34" charset="0"/>
              </a:rPr>
              <a:t>Yakima, Washington 98901</a:t>
            </a:r>
          </a:p>
          <a:p>
            <a:pPr algn="ctr"/>
            <a:r>
              <a:rPr lang="en-US" sz="1600" dirty="0">
                <a:solidFill>
                  <a:schemeClr val="bg1"/>
                </a:solidFill>
                <a:latin typeface="Candara" panose="020E0502030303020204" pitchFamily="34" charset="0"/>
              </a:rPr>
              <a:t>+1 234.567.8900</a:t>
            </a:r>
          </a:p>
        </p:txBody>
      </p:sp>
      <p:pic>
        <p:nvPicPr>
          <p:cNvPr id="19" name="Picture 18">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35303819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grpSp>
        <p:nvGrpSpPr>
          <p:cNvPr id="66" name="Group 65">
            <a:extLst>
              <a:ext uri="{FF2B5EF4-FFF2-40B4-BE49-F238E27FC236}">
                <a16:creationId xmlns:a16="http://schemas.microsoft.com/office/drawing/2014/main" id="{3F1E34A9-F7A2-4CAB-B42D-48AB04EC4500}"/>
              </a:ext>
            </a:extLst>
          </p:cNvPr>
          <p:cNvGrpSpPr/>
          <p:nvPr/>
        </p:nvGrpSpPr>
        <p:grpSpPr>
          <a:xfrm>
            <a:off x="8733162" y="1871546"/>
            <a:ext cx="2011037" cy="3019224"/>
            <a:chOff x="8733162" y="1871546"/>
            <a:chExt cx="2011037" cy="3019224"/>
          </a:xfrm>
        </p:grpSpPr>
        <p:sp>
          <p:nvSpPr>
            <p:cNvPr id="19" name="Freeform: Shape 18">
              <a:extLst>
                <a:ext uri="{FF2B5EF4-FFF2-40B4-BE49-F238E27FC236}">
                  <a16:creationId xmlns:a16="http://schemas.microsoft.com/office/drawing/2014/main" id="{594029A2-630C-4CA7-921B-32DE18B55331}"/>
                </a:ext>
              </a:extLst>
            </p:cNvPr>
            <p:cNvSpPr>
              <a:spLocks noChangeAspect="1"/>
            </p:cNvSpPr>
            <p:nvPr/>
          </p:nvSpPr>
          <p:spPr>
            <a:xfrm rot="5400000">
              <a:off x="8229069" y="2375639"/>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4CC8EC"/>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4" name="Group 33">
              <a:extLst>
                <a:ext uri="{FF2B5EF4-FFF2-40B4-BE49-F238E27FC236}">
                  <a16:creationId xmlns:a16="http://schemas.microsoft.com/office/drawing/2014/main" id="{2F48CFFC-43C6-4B85-B830-34BA84705A63}"/>
                </a:ext>
              </a:extLst>
            </p:cNvPr>
            <p:cNvGrpSpPr/>
            <p:nvPr/>
          </p:nvGrpSpPr>
          <p:grpSpPr>
            <a:xfrm>
              <a:off x="9501770" y="3601568"/>
              <a:ext cx="1034717" cy="1138554"/>
              <a:chOff x="5666835" y="2087550"/>
              <a:chExt cx="914400" cy="1006163"/>
            </a:xfrm>
          </p:grpSpPr>
          <p:sp>
            <p:nvSpPr>
              <p:cNvPr id="35" name="Oval 34">
                <a:extLst>
                  <a:ext uri="{FF2B5EF4-FFF2-40B4-BE49-F238E27FC236}">
                    <a16:creationId xmlns:a16="http://schemas.microsoft.com/office/drawing/2014/main" id="{91ABF630-352E-42EC-9865-BFFF68EE16F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Box 35">
                <a:extLst>
                  <a:ext uri="{FF2B5EF4-FFF2-40B4-BE49-F238E27FC236}">
                    <a16:creationId xmlns:a16="http://schemas.microsoft.com/office/drawing/2014/main" id="{1CFD31AD-B16C-4777-8CBC-7903D06DF79C}"/>
                  </a:ext>
                </a:extLst>
              </p:cNvPr>
              <p:cNvSpPr txBox="1"/>
              <p:nvPr/>
            </p:nvSpPr>
            <p:spPr>
              <a:xfrm>
                <a:off x="5730461" y="2168953"/>
                <a:ext cx="762000" cy="924760"/>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02</a:t>
                </a:r>
              </a:p>
              <a:p>
                <a:pPr algn="ctr"/>
                <a:r>
                  <a:rPr lang="en-US" sz="1200" dirty="0">
                    <a:solidFill>
                      <a:schemeClr val="bg1"/>
                    </a:solidFill>
                  </a:rPr>
                  <a:t>OPTION</a:t>
                </a:r>
              </a:p>
              <a:p>
                <a:pPr algn="ctr"/>
                <a:r>
                  <a:rPr lang="en-US" sz="1400" b="1" dirty="0">
                    <a:solidFill>
                      <a:schemeClr val="bg1"/>
                    </a:solidFill>
                  </a:rPr>
                  <a:t>$3,579</a:t>
                </a:r>
              </a:p>
              <a:p>
                <a:pPr algn="ctr"/>
                <a:endParaRPr lang="en-US" sz="1200" dirty="0">
                  <a:solidFill>
                    <a:schemeClr val="bg1"/>
                  </a:solidFill>
                </a:endParaRPr>
              </a:p>
            </p:txBody>
          </p:sp>
        </p:grpSp>
      </p:grpSp>
      <p:grpSp>
        <p:nvGrpSpPr>
          <p:cNvPr id="67" name="Group 66">
            <a:extLst>
              <a:ext uri="{FF2B5EF4-FFF2-40B4-BE49-F238E27FC236}">
                <a16:creationId xmlns:a16="http://schemas.microsoft.com/office/drawing/2014/main" id="{76F85732-D0A2-4C74-A8CD-B730C91D1111}"/>
              </a:ext>
            </a:extLst>
          </p:cNvPr>
          <p:cNvGrpSpPr/>
          <p:nvPr/>
        </p:nvGrpSpPr>
        <p:grpSpPr>
          <a:xfrm>
            <a:off x="7711710" y="4410165"/>
            <a:ext cx="3019224" cy="2011037"/>
            <a:chOff x="7711710" y="4410165"/>
            <a:chExt cx="3019224" cy="2011037"/>
          </a:xfrm>
        </p:grpSpPr>
        <p:sp>
          <p:nvSpPr>
            <p:cNvPr id="20" name="Freeform: Shape 19">
              <a:extLst>
                <a:ext uri="{FF2B5EF4-FFF2-40B4-BE49-F238E27FC236}">
                  <a16:creationId xmlns:a16="http://schemas.microsoft.com/office/drawing/2014/main" id="{8B8E2D1E-50C4-4C91-8DE6-F25F181E3A14}"/>
                </a:ext>
              </a:extLst>
            </p:cNvPr>
            <p:cNvSpPr>
              <a:spLocks noChangeAspect="1"/>
            </p:cNvSpPr>
            <p:nvPr/>
          </p:nvSpPr>
          <p:spPr>
            <a:xfrm rot="10800000">
              <a:off x="7711710" y="4410165"/>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4C95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37" name="Group 36">
              <a:extLst>
                <a:ext uri="{FF2B5EF4-FFF2-40B4-BE49-F238E27FC236}">
                  <a16:creationId xmlns:a16="http://schemas.microsoft.com/office/drawing/2014/main" id="{4F2C4087-AEEC-4100-8A58-054402528A38}"/>
                </a:ext>
              </a:extLst>
            </p:cNvPr>
            <p:cNvGrpSpPr/>
            <p:nvPr/>
          </p:nvGrpSpPr>
          <p:grpSpPr>
            <a:xfrm>
              <a:off x="7940842" y="5182007"/>
              <a:ext cx="1034717" cy="1034717"/>
              <a:chOff x="5666835" y="2087550"/>
              <a:chExt cx="914400" cy="914400"/>
            </a:xfrm>
          </p:grpSpPr>
          <p:sp>
            <p:nvSpPr>
              <p:cNvPr id="38" name="Oval 37">
                <a:extLst>
                  <a:ext uri="{FF2B5EF4-FFF2-40B4-BE49-F238E27FC236}">
                    <a16:creationId xmlns:a16="http://schemas.microsoft.com/office/drawing/2014/main" id="{F2ED1783-5820-41F8-84B0-9E61FACFAF11}"/>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TextBox 38">
                <a:extLst>
                  <a:ext uri="{FF2B5EF4-FFF2-40B4-BE49-F238E27FC236}">
                    <a16:creationId xmlns:a16="http://schemas.microsoft.com/office/drawing/2014/main" id="{D631FBEE-9F91-4E13-A9F4-A6ED342FB9CF}"/>
                  </a:ext>
                </a:extLst>
              </p:cNvPr>
              <p:cNvSpPr txBox="1"/>
              <p:nvPr/>
            </p:nvSpPr>
            <p:spPr>
              <a:xfrm>
                <a:off x="5743035" y="216611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03</a:t>
                </a:r>
              </a:p>
              <a:p>
                <a:pPr algn="ctr"/>
                <a:r>
                  <a:rPr lang="en-US" sz="1200" dirty="0">
                    <a:solidFill>
                      <a:schemeClr val="bg1"/>
                    </a:solidFill>
                  </a:rPr>
                  <a:t>OPTION</a:t>
                </a:r>
              </a:p>
              <a:p>
                <a:pPr algn="ctr"/>
                <a:r>
                  <a:rPr lang="en-US" sz="1400" b="1" dirty="0">
                    <a:solidFill>
                      <a:schemeClr val="bg1"/>
                    </a:solidFill>
                  </a:rPr>
                  <a:t>$2,194</a:t>
                </a:r>
              </a:p>
            </p:txBody>
          </p:sp>
        </p:grpSp>
      </p:grpSp>
      <p:grpSp>
        <p:nvGrpSpPr>
          <p:cNvPr id="65" name="Group 64">
            <a:extLst>
              <a:ext uri="{FF2B5EF4-FFF2-40B4-BE49-F238E27FC236}">
                <a16:creationId xmlns:a16="http://schemas.microsoft.com/office/drawing/2014/main" id="{62A0544E-2028-4821-91A0-942A41988B93}"/>
              </a:ext>
            </a:extLst>
          </p:cNvPr>
          <p:cNvGrpSpPr/>
          <p:nvPr/>
        </p:nvGrpSpPr>
        <p:grpSpPr>
          <a:xfrm>
            <a:off x="6213520" y="1816653"/>
            <a:ext cx="3019224" cy="2011037"/>
            <a:chOff x="6213520" y="1816653"/>
            <a:chExt cx="3019224" cy="2011037"/>
          </a:xfrm>
        </p:grpSpPr>
        <p:sp>
          <p:nvSpPr>
            <p:cNvPr id="18" name="Freeform: Shape 17">
              <a:extLst>
                <a:ext uri="{FF2B5EF4-FFF2-40B4-BE49-F238E27FC236}">
                  <a16:creationId xmlns:a16="http://schemas.microsoft.com/office/drawing/2014/main" id="{18363491-0749-4B77-BC8F-B3200A1F7A0A}"/>
                </a:ext>
              </a:extLst>
            </p:cNvPr>
            <p:cNvSpPr>
              <a:spLocks noChangeAspect="1"/>
            </p:cNvSpPr>
            <p:nvPr/>
          </p:nvSpPr>
          <p:spPr>
            <a:xfrm>
              <a:off x="6213520" y="1816653"/>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FF74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3" name="Group 32">
              <a:extLst>
                <a:ext uri="{FF2B5EF4-FFF2-40B4-BE49-F238E27FC236}">
                  <a16:creationId xmlns:a16="http://schemas.microsoft.com/office/drawing/2014/main" id="{D3B6923F-A846-4594-B7BF-89B069F72112}"/>
                </a:ext>
              </a:extLst>
            </p:cNvPr>
            <p:cNvGrpSpPr/>
            <p:nvPr/>
          </p:nvGrpSpPr>
          <p:grpSpPr>
            <a:xfrm>
              <a:off x="7998664" y="1964828"/>
              <a:ext cx="1034717" cy="1034717"/>
              <a:chOff x="5666835" y="2087550"/>
              <a:chExt cx="914400" cy="914400"/>
            </a:xfrm>
          </p:grpSpPr>
          <p:sp>
            <p:nvSpPr>
              <p:cNvPr id="24" name="Oval 23">
                <a:extLst>
                  <a:ext uri="{FF2B5EF4-FFF2-40B4-BE49-F238E27FC236}">
                    <a16:creationId xmlns:a16="http://schemas.microsoft.com/office/drawing/2014/main" id="{096E72C8-3AC2-4A9A-AD27-5BB02769903E}"/>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F2E5C9A1-FFD6-43EC-B0A1-E002D1E23AD8}"/>
                  </a:ext>
                </a:extLst>
              </p:cNvPr>
              <p:cNvSpPr txBox="1"/>
              <p:nvPr/>
            </p:nvSpPr>
            <p:spPr>
              <a:xfrm>
                <a:off x="5743035" y="2148064"/>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01</a:t>
                </a:r>
              </a:p>
              <a:p>
                <a:pPr algn="ctr"/>
                <a:r>
                  <a:rPr lang="en-US" sz="1200" dirty="0">
                    <a:solidFill>
                      <a:schemeClr val="bg1"/>
                    </a:solidFill>
                  </a:rPr>
                  <a:t>OPTION</a:t>
                </a:r>
              </a:p>
              <a:p>
                <a:pPr algn="ctr"/>
                <a:r>
                  <a:rPr lang="en-US" sz="1400" b="1" dirty="0">
                    <a:solidFill>
                      <a:schemeClr val="bg1"/>
                    </a:solidFill>
                  </a:rPr>
                  <a:t>$4,581</a:t>
                </a:r>
              </a:p>
            </p:txBody>
          </p:sp>
        </p:grpSp>
      </p:grpSp>
      <p:grpSp>
        <p:nvGrpSpPr>
          <p:cNvPr id="68" name="Group 67">
            <a:extLst>
              <a:ext uri="{FF2B5EF4-FFF2-40B4-BE49-F238E27FC236}">
                <a16:creationId xmlns:a16="http://schemas.microsoft.com/office/drawing/2014/main" id="{8CAAF878-22A8-4E7F-BA47-48D52EC97AF3}"/>
              </a:ext>
            </a:extLst>
          </p:cNvPr>
          <p:cNvGrpSpPr/>
          <p:nvPr/>
        </p:nvGrpSpPr>
        <p:grpSpPr>
          <a:xfrm>
            <a:off x="6172199" y="3364338"/>
            <a:ext cx="2011037" cy="3019224"/>
            <a:chOff x="6172199" y="3364338"/>
            <a:chExt cx="2011037" cy="3019224"/>
          </a:xfrm>
        </p:grpSpPr>
        <p:sp>
          <p:nvSpPr>
            <p:cNvPr id="21" name="Freeform: Shape 20">
              <a:extLst>
                <a:ext uri="{FF2B5EF4-FFF2-40B4-BE49-F238E27FC236}">
                  <a16:creationId xmlns:a16="http://schemas.microsoft.com/office/drawing/2014/main" id="{0B1DA8A1-C4E0-40C0-A7BE-B7CFCF528D56}"/>
                </a:ext>
              </a:extLst>
            </p:cNvPr>
            <p:cNvSpPr>
              <a:spLocks noChangeAspect="1"/>
            </p:cNvSpPr>
            <p:nvPr/>
          </p:nvSpPr>
          <p:spPr>
            <a:xfrm rot="16200000">
              <a:off x="5668106" y="3868431"/>
              <a:ext cx="3019224" cy="2011037"/>
            </a:xfrm>
            <a:custGeom>
              <a:avLst/>
              <a:gdLst>
                <a:gd name="connsiteX0" fmla="*/ 2006733 w 2668149"/>
                <a:gd name="connsiteY0" fmla="*/ 0 h 1777194"/>
                <a:gd name="connsiteX1" fmla="*/ 2006734 w 2668149"/>
                <a:gd name="connsiteY1" fmla="*/ 0 h 1777194"/>
                <a:gd name="connsiteX2" fmla="*/ 2006734 w 2668149"/>
                <a:gd name="connsiteY2" fmla="*/ 2152 h 1777194"/>
                <a:gd name="connsiteX3" fmla="*/ 2028069 w 2668149"/>
                <a:gd name="connsiteY3" fmla="*/ 1 h 1777194"/>
                <a:gd name="connsiteX4" fmla="*/ 2668149 w 2668149"/>
                <a:gd name="connsiteY4" fmla="*/ 640081 h 1777194"/>
                <a:gd name="connsiteX5" fmla="*/ 2277217 w 2668149"/>
                <a:gd name="connsiteY5" fmla="*/ 1229860 h 1777194"/>
                <a:gd name="connsiteX6" fmla="*/ 2166257 w 2668149"/>
                <a:gd name="connsiteY6" fmla="*/ 1264304 h 1777194"/>
                <a:gd name="connsiteX7" fmla="*/ 2148064 w 2668149"/>
                <a:gd name="connsiteY7" fmla="*/ 1258657 h 1777194"/>
                <a:gd name="connsiteX8" fmla="*/ 2000637 w 2668149"/>
                <a:gd name="connsiteY8" fmla="*/ 1243795 h 1777194"/>
                <a:gd name="connsiteX9" fmla="*/ 1867159 w 2668149"/>
                <a:gd name="connsiteY9" fmla="*/ 1257251 h 1777194"/>
                <a:gd name="connsiteX10" fmla="*/ 1865596 w 2668149"/>
                <a:gd name="connsiteY10" fmla="*/ 1256766 h 1777194"/>
                <a:gd name="connsiteX11" fmla="*/ 1853211 w 2668149"/>
                <a:gd name="connsiteY11" fmla="*/ 1258656 h 1777194"/>
                <a:gd name="connsiteX12" fmla="*/ 1483375 w 2668149"/>
                <a:gd name="connsiteY12" fmla="*/ 1458052 h 1777194"/>
                <a:gd name="connsiteX13" fmla="*/ 1450471 w 2668149"/>
                <a:gd name="connsiteY13" fmla="*/ 1497931 h 1777194"/>
                <a:gd name="connsiteX14" fmla="*/ 1411637 w 2668149"/>
                <a:gd name="connsiteY14" fmla="*/ 1541176 h 1777194"/>
                <a:gd name="connsiteX15" fmla="*/ 1396320 w 2668149"/>
                <a:gd name="connsiteY15" fmla="*/ 1563563 h 1777194"/>
                <a:gd name="connsiteX16" fmla="*/ 1394049 w 2668149"/>
                <a:gd name="connsiteY16" fmla="*/ 1566315 h 1777194"/>
                <a:gd name="connsiteX17" fmla="*/ 1392562 w 2668149"/>
                <a:gd name="connsiteY17" fmla="*/ 1569055 h 1777194"/>
                <a:gd name="connsiteX18" fmla="*/ 1353565 w 2668149"/>
                <a:gd name="connsiteY18" fmla="*/ 1626051 h 1777194"/>
                <a:gd name="connsiteX19" fmla="*/ 1306942 w 2668149"/>
                <a:gd name="connsiteY19" fmla="*/ 1718497 h 1777194"/>
                <a:gd name="connsiteX20" fmla="*/ 1288721 w 2668149"/>
                <a:gd name="connsiteY20" fmla="*/ 1777194 h 1777194"/>
                <a:gd name="connsiteX21" fmla="*/ 1284106 w 2668149"/>
                <a:gd name="connsiteY21" fmla="*/ 1777194 h 1777194"/>
                <a:gd name="connsiteX22" fmla="*/ 1283692 w 2668149"/>
                <a:gd name="connsiteY22" fmla="*/ 1773093 h 1777194"/>
                <a:gd name="connsiteX23" fmla="*/ 611825 w 2668149"/>
                <a:gd name="connsiteY23" fmla="*/ 1225506 h 1777194"/>
                <a:gd name="connsiteX24" fmla="*/ 43149 w 2668149"/>
                <a:gd name="connsiteY24" fmla="*/ 1527869 h 1777194"/>
                <a:gd name="connsiteX25" fmla="*/ 0 w 2668149"/>
                <a:gd name="connsiteY25" fmla="*/ 1607364 h 1777194"/>
                <a:gd name="connsiteX26" fmla="*/ 34460 w 2668149"/>
                <a:gd name="connsiteY26" fmla="*/ 1469814 h 1777194"/>
                <a:gd name="connsiteX27" fmla="*/ 2006733 w 2668149"/>
                <a:gd name="connsiteY27" fmla="*/ 0 h 177719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Lst>
              <a:rect l="l" t="t" r="r" b="b"/>
              <a:pathLst>
                <a:path w="2668149" h="1777194">
                  <a:moveTo>
                    <a:pt x="2006733" y="0"/>
                  </a:moveTo>
                  <a:lnTo>
                    <a:pt x="2006734" y="0"/>
                  </a:lnTo>
                  <a:lnTo>
                    <a:pt x="2006734" y="2152"/>
                  </a:lnTo>
                  <a:lnTo>
                    <a:pt x="2028069" y="1"/>
                  </a:lnTo>
                  <a:cubicBezTo>
                    <a:pt x="2381575" y="1"/>
                    <a:pt x="2668149" y="286575"/>
                    <a:pt x="2668149" y="640081"/>
                  </a:cubicBezTo>
                  <a:cubicBezTo>
                    <a:pt x="2668149" y="905211"/>
                    <a:pt x="2506951" y="1132691"/>
                    <a:pt x="2277217" y="1229860"/>
                  </a:cubicBezTo>
                  <a:lnTo>
                    <a:pt x="2166257" y="1264304"/>
                  </a:lnTo>
                  <a:lnTo>
                    <a:pt x="2148064" y="1258657"/>
                  </a:lnTo>
                  <a:cubicBezTo>
                    <a:pt x="2100444" y="1248913"/>
                    <a:pt x="2051138" y="1243795"/>
                    <a:pt x="2000637" y="1243795"/>
                  </a:cubicBezTo>
                  <a:lnTo>
                    <a:pt x="1867159" y="1257251"/>
                  </a:lnTo>
                  <a:lnTo>
                    <a:pt x="1865596" y="1256766"/>
                  </a:lnTo>
                  <a:lnTo>
                    <a:pt x="1853211" y="1258656"/>
                  </a:lnTo>
                  <a:cubicBezTo>
                    <a:pt x="1710351" y="1287889"/>
                    <a:pt x="1582660" y="1358767"/>
                    <a:pt x="1483375" y="1458052"/>
                  </a:cubicBezTo>
                  <a:lnTo>
                    <a:pt x="1450471" y="1497931"/>
                  </a:lnTo>
                  <a:lnTo>
                    <a:pt x="1411637" y="1541176"/>
                  </a:lnTo>
                  <a:lnTo>
                    <a:pt x="1396320" y="1563563"/>
                  </a:lnTo>
                  <a:lnTo>
                    <a:pt x="1394049" y="1566315"/>
                  </a:lnTo>
                  <a:lnTo>
                    <a:pt x="1392562" y="1569055"/>
                  </a:lnTo>
                  <a:lnTo>
                    <a:pt x="1353565" y="1626051"/>
                  </a:lnTo>
                  <a:cubicBezTo>
                    <a:pt x="1336059" y="1655661"/>
                    <a:pt x="1320462" y="1686533"/>
                    <a:pt x="1306942" y="1718497"/>
                  </a:cubicBezTo>
                  <a:lnTo>
                    <a:pt x="1288721" y="1777194"/>
                  </a:lnTo>
                  <a:lnTo>
                    <a:pt x="1284106" y="1777194"/>
                  </a:lnTo>
                  <a:lnTo>
                    <a:pt x="1283692" y="1773093"/>
                  </a:lnTo>
                  <a:cubicBezTo>
                    <a:pt x="1219744" y="1460586"/>
                    <a:pt x="943238" y="1225506"/>
                    <a:pt x="611825" y="1225506"/>
                  </a:cubicBezTo>
                  <a:cubicBezTo>
                    <a:pt x="375102" y="1225506"/>
                    <a:pt x="166392" y="1345445"/>
                    <a:pt x="43149" y="1527869"/>
                  </a:cubicBezTo>
                  <a:lnTo>
                    <a:pt x="0" y="1607364"/>
                  </a:lnTo>
                  <a:lnTo>
                    <a:pt x="34460" y="1469814"/>
                  </a:lnTo>
                  <a:cubicBezTo>
                    <a:pt x="287311" y="619840"/>
                    <a:pt x="1074636" y="0"/>
                    <a:pt x="2006733" y="0"/>
                  </a:cubicBezTo>
                  <a:close/>
                </a:path>
              </a:pathLst>
            </a:custGeom>
            <a:solidFill>
              <a:srgbClr val="57CCC6"/>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0" name="Group 39">
              <a:extLst>
                <a:ext uri="{FF2B5EF4-FFF2-40B4-BE49-F238E27FC236}">
                  <a16:creationId xmlns:a16="http://schemas.microsoft.com/office/drawing/2014/main" id="{CB6A1899-5390-4E89-B984-88A2BE8518AE}"/>
                </a:ext>
              </a:extLst>
            </p:cNvPr>
            <p:cNvGrpSpPr/>
            <p:nvPr/>
          </p:nvGrpSpPr>
          <p:grpSpPr>
            <a:xfrm>
              <a:off x="6352857" y="3542946"/>
              <a:ext cx="1034717" cy="1034717"/>
              <a:chOff x="5666835" y="2087550"/>
              <a:chExt cx="914400" cy="914400"/>
            </a:xfrm>
          </p:grpSpPr>
          <p:sp>
            <p:nvSpPr>
              <p:cNvPr id="41" name="Oval 40">
                <a:extLst>
                  <a:ext uri="{FF2B5EF4-FFF2-40B4-BE49-F238E27FC236}">
                    <a16:creationId xmlns:a16="http://schemas.microsoft.com/office/drawing/2014/main" id="{31D8E8CC-8EAB-4BD6-8845-7A200401B7CF}"/>
                  </a:ext>
                </a:extLst>
              </p:cNvPr>
              <p:cNvSpPr>
                <a:spLocks noChangeAspect="1"/>
              </p:cNvSpPr>
              <p:nvPr/>
            </p:nvSpPr>
            <p:spPr>
              <a:xfrm>
                <a:off x="5666835" y="2087550"/>
                <a:ext cx="914400" cy="9144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TextBox 41">
                <a:extLst>
                  <a:ext uri="{FF2B5EF4-FFF2-40B4-BE49-F238E27FC236}">
                    <a16:creationId xmlns:a16="http://schemas.microsoft.com/office/drawing/2014/main" id="{972523FC-563B-42C4-8F5D-95843331F0F1}"/>
                  </a:ext>
                </a:extLst>
              </p:cNvPr>
              <p:cNvSpPr txBox="1"/>
              <p:nvPr/>
            </p:nvSpPr>
            <p:spPr>
              <a:xfrm>
                <a:off x="5743035" y="2139356"/>
                <a:ext cx="762000" cy="761567"/>
              </a:xfrm>
              <a:prstGeom prst="rect">
                <a:avLst/>
              </a:prstGeom>
              <a:noFill/>
            </p:spPr>
            <p:txBody>
              <a:bodyPr wrap="square" rtlCol="0">
                <a:spAutoFit/>
              </a:bodyPr>
              <a:lstStyle/>
              <a:p>
                <a:pPr algn="ctr"/>
                <a:r>
                  <a:rPr lang="en-US" sz="2400" dirty="0">
                    <a:solidFill>
                      <a:schemeClr val="bg1"/>
                    </a:solidFill>
                    <a:latin typeface="Bernard MT Condensed" panose="02050806060905020404" pitchFamily="18" charset="0"/>
                  </a:rPr>
                  <a:t>04</a:t>
                </a:r>
              </a:p>
              <a:p>
                <a:pPr algn="ctr"/>
                <a:r>
                  <a:rPr lang="en-US" sz="1200" dirty="0">
                    <a:solidFill>
                      <a:schemeClr val="bg1"/>
                    </a:solidFill>
                  </a:rPr>
                  <a:t>OPTION</a:t>
                </a:r>
              </a:p>
              <a:p>
                <a:pPr algn="ctr"/>
                <a:r>
                  <a:rPr lang="en-US" sz="1400" b="1" dirty="0">
                    <a:solidFill>
                      <a:schemeClr val="bg1"/>
                    </a:solidFill>
                  </a:rPr>
                  <a:t>$6,719</a:t>
                </a:r>
              </a:p>
            </p:txBody>
          </p:sp>
        </p:grpSp>
      </p:grpSp>
      <p:grpSp>
        <p:nvGrpSpPr>
          <p:cNvPr id="43" name="Group 42">
            <a:extLst>
              <a:ext uri="{FF2B5EF4-FFF2-40B4-BE49-F238E27FC236}">
                <a16:creationId xmlns:a16="http://schemas.microsoft.com/office/drawing/2014/main" id="{4BBAFB64-95D3-4D8E-8ABF-A5466FAC6AD4}"/>
              </a:ext>
            </a:extLst>
          </p:cNvPr>
          <p:cNvGrpSpPr/>
          <p:nvPr/>
        </p:nvGrpSpPr>
        <p:grpSpPr>
          <a:xfrm>
            <a:off x="977501" y="762000"/>
            <a:ext cx="481075" cy="5767635"/>
            <a:chOff x="1371600" y="1106424"/>
            <a:chExt cx="365760" cy="4385117"/>
          </a:xfrm>
          <a:effectLst>
            <a:outerShdw blurRad="63500" sx="102000" sy="102000" algn="ctr" rotWithShape="0">
              <a:prstClr val="black">
                <a:alpha val="40000"/>
              </a:prstClr>
            </a:outerShdw>
          </a:effectLst>
        </p:grpSpPr>
        <p:sp>
          <p:nvSpPr>
            <p:cNvPr id="44" name="Freeform: Shape 43">
              <a:extLst>
                <a:ext uri="{FF2B5EF4-FFF2-40B4-BE49-F238E27FC236}">
                  <a16:creationId xmlns:a16="http://schemas.microsoft.com/office/drawing/2014/main" id="{2F7D75B6-31B5-48AF-B17F-DC9E14C4745C}"/>
                </a:ext>
              </a:extLst>
            </p:cNvPr>
            <p:cNvSpPr>
              <a:spLocks noChangeAspect="1"/>
            </p:cNvSpPr>
            <p:nvPr/>
          </p:nvSpPr>
          <p:spPr>
            <a:xfrm>
              <a:off x="1371600" y="1106424"/>
              <a:ext cx="365760" cy="4385117"/>
            </a:xfrm>
            <a:custGeom>
              <a:avLst/>
              <a:gdLst>
                <a:gd name="connsiteX0" fmla="*/ 182880 w 365760"/>
                <a:gd name="connsiteY0" fmla="*/ 0 h 4385117"/>
                <a:gd name="connsiteX1" fmla="*/ 362045 w 365760"/>
                <a:gd name="connsiteY1" fmla="*/ 146024 h 4385117"/>
                <a:gd name="connsiteX2" fmla="*/ 364555 w 365760"/>
                <a:gd name="connsiteY2" fmla="*/ 170926 h 4385117"/>
                <a:gd name="connsiteX3" fmla="*/ 365760 w 365760"/>
                <a:gd name="connsiteY3" fmla="*/ 170926 h 4385117"/>
                <a:gd name="connsiteX4" fmla="*/ 365760 w 365760"/>
                <a:gd name="connsiteY4" fmla="*/ 182880 h 4385117"/>
                <a:gd name="connsiteX5" fmla="*/ 365760 w 365760"/>
                <a:gd name="connsiteY5" fmla="*/ 4189365 h 4385117"/>
                <a:gd name="connsiteX6" fmla="*/ 364462 w 365760"/>
                <a:gd name="connsiteY6" fmla="*/ 4189365 h 4385117"/>
                <a:gd name="connsiteX7" fmla="*/ 365760 w 365760"/>
                <a:gd name="connsiteY7" fmla="*/ 4202237 h 4385117"/>
                <a:gd name="connsiteX8" fmla="*/ 182880 w 365760"/>
                <a:gd name="connsiteY8" fmla="*/ 4385117 h 4385117"/>
                <a:gd name="connsiteX9" fmla="*/ 0 w 365760"/>
                <a:gd name="connsiteY9" fmla="*/ 4202237 h 4385117"/>
                <a:gd name="connsiteX10" fmla="*/ 1298 w 365760"/>
                <a:gd name="connsiteY10" fmla="*/ 4189365 h 4385117"/>
                <a:gd name="connsiteX11" fmla="*/ 0 w 365760"/>
                <a:gd name="connsiteY11" fmla="*/ 4189365 h 4385117"/>
                <a:gd name="connsiteX12" fmla="*/ 0 w 365760"/>
                <a:gd name="connsiteY12" fmla="*/ 182880 h 4385117"/>
                <a:gd name="connsiteX13" fmla="*/ 0 w 365760"/>
                <a:gd name="connsiteY13" fmla="*/ 170926 h 4385117"/>
                <a:gd name="connsiteX14" fmla="*/ 1205 w 365760"/>
                <a:gd name="connsiteY14" fmla="*/ 170926 h 4385117"/>
                <a:gd name="connsiteX15" fmla="*/ 3716 w 365760"/>
                <a:gd name="connsiteY15" fmla="*/ 146024 h 4385117"/>
                <a:gd name="connsiteX16" fmla="*/ 182880 w 365760"/>
                <a:gd name="connsiteY16" fmla="*/ 0 h 43851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365760" h="4385117">
                  <a:moveTo>
                    <a:pt x="182880" y="0"/>
                  </a:moveTo>
                  <a:cubicBezTo>
                    <a:pt x="271257" y="0"/>
                    <a:pt x="344992" y="62688"/>
                    <a:pt x="362045" y="146024"/>
                  </a:cubicBezTo>
                  <a:lnTo>
                    <a:pt x="364555" y="170926"/>
                  </a:lnTo>
                  <a:lnTo>
                    <a:pt x="365760" y="170926"/>
                  </a:lnTo>
                  <a:lnTo>
                    <a:pt x="365760" y="182880"/>
                  </a:lnTo>
                  <a:lnTo>
                    <a:pt x="365760" y="4189365"/>
                  </a:lnTo>
                  <a:lnTo>
                    <a:pt x="364462" y="4189365"/>
                  </a:lnTo>
                  <a:lnTo>
                    <a:pt x="365760" y="4202237"/>
                  </a:lnTo>
                  <a:cubicBezTo>
                    <a:pt x="365760" y="4303239"/>
                    <a:pt x="283882" y="4385117"/>
                    <a:pt x="182880" y="4385117"/>
                  </a:cubicBezTo>
                  <a:cubicBezTo>
                    <a:pt x="81878" y="4385117"/>
                    <a:pt x="0" y="4303239"/>
                    <a:pt x="0" y="4202237"/>
                  </a:cubicBezTo>
                  <a:lnTo>
                    <a:pt x="1298" y="4189365"/>
                  </a:lnTo>
                  <a:lnTo>
                    <a:pt x="0" y="4189365"/>
                  </a:lnTo>
                  <a:lnTo>
                    <a:pt x="0" y="182880"/>
                  </a:lnTo>
                  <a:lnTo>
                    <a:pt x="0" y="170926"/>
                  </a:lnTo>
                  <a:lnTo>
                    <a:pt x="1205" y="170926"/>
                  </a:lnTo>
                  <a:lnTo>
                    <a:pt x="3716" y="146024"/>
                  </a:lnTo>
                  <a:cubicBezTo>
                    <a:pt x="20768" y="62688"/>
                    <a:pt x="94503" y="0"/>
                    <a:pt x="182880" y="0"/>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9D7EF678-DDE5-4444-B6D5-0ECAC59F0E16}"/>
                </a:ext>
              </a:extLst>
            </p:cNvPr>
            <p:cNvSpPr>
              <a:spLocks noChangeAspect="1"/>
            </p:cNvSpPr>
            <p:nvPr/>
          </p:nvSpPr>
          <p:spPr>
            <a:xfrm>
              <a:off x="1444752" y="1170014"/>
              <a:ext cx="228600" cy="4231589"/>
            </a:xfrm>
            <a:custGeom>
              <a:avLst/>
              <a:gdLst>
                <a:gd name="connsiteX0" fmla="*/ 114300 w 228600"/>
                <a:gd name="connsiteY0" fmla="*/ 0 h 4231589"/>
                <a:gd name="connsiteX1" fmla="*/ 226278 w 228600"/>
                <a:gd name="connsiteY1" fmla="*/ 91265 h 4231589"/>
                <a:gd name="connsiteX2" fmla="*/ 227847 w 228600"/>
                <a:gd name="connsiteY2" fmla="*/ 106829 h 4231589"/>
                <a:gd name="connsiteX3" fmla="*/ 228600 w 228600"/>
                <a:gd name="connsiteY3" fmla="*/ 106829 h 4231589"/>
                <a:gd name="connsiteX4" fmla="*/ 228600 w 228600"/>
                <a:gd name="connsiteY4" fmla="*/ 114300 h 4231589"/>
                <a:gd name="connsiteX5" fmla="*/ 228600 w 228600"/>
                <a:gd name="connsiteY5" fmla="*/ 1597719 h 4231589"/>
                <a:gd name="connsiteX6" fmla="*/ 228600 w 228600"/>
                <a:gd name="connsiteY6" fmla="*/ 1605190 h 4231589"/>
                <a:gd name="connsiteX7" fmla="*/ 228600 w 228600"/>
                <a:gd name="connsiteY7" fmla="*/ 2618354 h 4231589"/>
                <a:gd name="connsiteX8" fmla="*/ 228600 w 228600"/>
                <a:gd name="connsiteY8" fmla="*/ 2626399 h 4231589"/>
                <a:gd name="connsiteX9" fmla="*/ 228600 w 228600"/>
                <a:gd name="connsiteY9" fmla="*/ 4109244 h 4231589"/>
                <a:gd name="connsiteX10" fmla="*/ 227789 w 228600"/>
                <a:gd name="connsiteY10" fmla="*/ 4109244 h 4231589"/>
                <a:gd name="connsiteX11" fmla="*/ 228600 w 228600"/>
                <a:gd name="connsiteY11" fmla="*/ 4117289 h 4231589"/>
                <a:gd name="connsiteX12" fmla="*/ 114300 w 228600"/>
                <a:gd name="connsiteY12" fmla="*/ 4231589 h 4231589"/>
                <a:gd name="connsiteX13" fmla="*/ 0 w 228600"/>
                <a:gd name="connsiteY13" fmla="*/ 4117289 h 4231589"/>
                <a:gd name="connsiteX14" fmla="*/ 811 w 228600"/>
                <a:gd name="connsiteY14" fmla="*/ 4109244 h 4231589"/>
                <a:gd name="connsiteX15" fmla="*/ 0 w 228600"/>
                <a:gd name="connsiteY15" fmla="*/ 4109244 h 4231589"/>
                <a:gd name="connsiteX16" fmla="*/ 0 w 228600"/>
                <a:gd name="connsiteY16" fmla="*/ 2626399 h 4231589"/>
                <a:gd name="connsiteX17" fmla="*/ 0 w 228600"/>
                <a:gd name="connsiteY17" fmla="*/ 2618354 h 4231589"/>
                <a:gd name="connsiteX18" fmla="*/ 0 w 228600"/>
                <a:gd name="connsiteY18" fmla="*/ 1605190 h 4231589"/>
                <a:gd name="connsiteX19" fmla="*/ 0 w 228600"/>
                <a:gd name="connsiteY19" fmla="*/ 1597719 h 4231589"/>
                <a:gd name="connsiteX20" fmla="*/ 0 w 228600"/>
                <a:gd name="connsiteY20" fmla="*/ 114300 h 4231589"/>
                <a:gd name="connsiteX21" fmla="*/ 0 w 228600"/>
                <a:gd name="connsiteY21" fmla="*/ 106829 h 4231589"/>
                <a:gd name="connsiteX22" fmla="*/ 753 w 228600"/>
                <a:gd name="connsiteY22" fmla="*/ 106829 h 4231589"/>
                <a:gd name="connsiteX23" fmla="*/ 2323 w 228600"/>
                <a:gd name="connsiteY23" fmla="*/ 91265 h 4231589"/>
                <a:gd name="connsiteX24" fmla="*/ 114300 w 228600"/>
                <a:gd name="connsiteY24" fmla="*/ 0 h 42315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Lst>
              <a:rect l="l" t="t" r="r" b="b"/>
              <a:pathLst>
                <a:path w="228600" h="4231589">
                  <a:moveTo>
                    <a:pt x="114300" y="0"/>
                  </a:moveTo>
                  <a:cubicBezTo>
                    <a:pt x="169536" y="0"/>
                    <a:pt x="215620" y="39180"/>
                    <a:pt x="226278" y="91265"/>
                  </a:cubicBezTo>
                  <a:lnTo>
                    <a:pt x="227847" y="106829"/>
                  </a:lnTo>
                  <a:lnTo>
                    <a:pt x="228600" y="106829"/>
                  </a:lnTo>
                  <a:lnTo>
                    <a:pt x="228600" y="114300"/>
                  </a:lnTo>
                  <a:lnTo>
                    <a:pt x="228600" y="1597719"/>
                  </a:lnTo>
                  <a:lnTo>
                    <a:pt x="228600" y="1605190"/>
                  </a:lnTo>
                  <a:lnTo>
                    <a:pt x="228600" y="2618354"/>
                  </a:lnTo>
                  <a:lnTo>
                    <a:pt x="228600" y="2626399"/>
                  </a:lnTo>
                  <a:lnTo>
                    <a:pt x="228600" y="4109244"/>
                  </a:lnTo>
                  <a:lnTo>
                    <a:pt x="227789" y="4109244"/>
                  </a:lnTo>
                  <a:lnTo>
                    <a:pt x="228600" y="4117289"/>
                  </a:lnTo>
                  <a:cubicBezTo>
                    <a:pt x="228600" y="4180415"/>
                    <a:pt x="177426" y="4231589"/>
                    <a:pt x="114300" y="4231589"/>
                  </a:cubicBezTo>
                  <a:cubicBezTo>
                    <a:pt x="51174" y="4231589"/>
                    <a:pt x="0" y="4180415"/>
                    <a:pt x="0" y="4117289"/>
                  </a:cubicBezTo>
                  <a:lnTo>
                    <a:pt x="811" y="4109244"/>
                  </a:lnTo>
                  <a:lnTo>
                    <a:pt x="0" y="4109244"/>
                  </a:lnTo>
                  <a:lnTo>
                    <a:pt x="0" y="2626399"/>
                  </a:lnTo>
                  <a:lnTo>
                    <a:pt x="0" y="2618354"/>
                  </a:lnTo>
                  <a:lnTo>
                    <a:pt x="0" y="1605190"/>
                  </a:lnTo>
                  <a:lnTo>
                    <a:pt x="0" y="1597719"/>
                  </a:lnTo>
                  <a:lnTo>
                    <a:pt x="0" y="114300"/>
                  </a:lnTo>
                  <a:lnTo>
                    <a:pt x="0" y="106829"/>
                  </a:lnTo>
                  <a:lnTo>
                    <a:pt x="753" y="106829"/>
                  </a:lnTo>
                  <a:lnTo>
                    <a:pt x="2323" y="91265"/>
                  </a:lnTo>
                  <a:cubicBezTo>
                    <a:pt x="12980" y="39180"/>
                    <a:pt x="59064" y="0"/>
                    <a:pt x="114300" y="0"/>
                  </a:cubicBezTo>
                  <a:close/>
                </a:path>
              </a:pathLst>
            </a:custGeom>
            <a:gradFill>
              <a:gsLst>
                <a:gs pos="35000">
                  <a:srgbClr val="F4C956"/>
                </a:gs>
                <a:gs pos="5000">
                  <a:srgbClr val="57CCC6"/>
                </a:gs>
                <a:gs pos="65000">
                  <a:srgbClr val="4CC8EC"/>
                </a:gs>
                <a:gs pos="95000">
                  <a:srgbClr val="FF7467"/>
                </a:gs>
              </a:gsLst>
              <a:lin ang="162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46" name="Oval 45">
            <a:extLst>
              <a:ext uri="{FF2B5EF4-FFF2-40B4-BE49-F238E27FC236}">
                <a16:creationId xmlns:a16="http://schemas.microsoft.com/office/drawing/2014/main" id="{2CA760C1-FC6B-4653-8224-6F0B3CD24A87}"/>
              </a:ext>
            </a:extLst>
          </p:cNvPr>
          <p:cNvSpPr>
            <a:spLocks noChangeAspect="1"/>
          </p:cNvSpPr>
          <p:nvPr/>
        </p:nvSpPr>
        <p:spPr>
          <a:xfrm>
            <a:off x="893313" y="1289283"/>
            <a:ext cx="661478" cy="661478"/>
          </a:xfrm>
          <a:prstGeom prst="ellipse">
            <a:avLst/>
          </a:prstGeom>
          <a:solidFill>
            <a:srgbClr val="FF7467"/>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7" name="Oval 46">
            <a:extLst>
              <a:ext uri="{FF2B5EF4-FFF2-40B4-BE49-F238E27FC236}">
                <a16:creationId xmlns:a16="http://schemas.microsoft.com/office/drawing/2014/main" id="{F82B801B-B8D1-4CEF-8A1F-4CD7E43BD0F0}"/>
              </a:ext>
            </a:extLst>
          </p:cNvPr>
          <p:cNvSpPr>
            <a:spLocks noChangeAspect="1"/>
          </p:cNvSpPr>
          <p:nvPr/>
        </p:nvSpPr>
        <p:spPr>
          <a:xfrm>
            <a:off x="883110" y="2612240"/>
            <a:ext cx="661478" cy="661478"/>
          </a:xfrm>
          <a:prstGeom prst="ellipse">
            <a:avLst/>
          </a:prstGeom>
          <a:solidFill>
            <a:srgbClr val="4CC8EC"/>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8" name="Oval 47">
            <a:extLst>
              <a:ext uri="{FF2B5EF4-FFF2-40B4-BE49-F238E27FC236}">
                <a16:creationId xmlns:a16="http://schemas.microsoft.com/office/drawing/2014/main" id="{61BA472A-85DD-4A6F-9853-DADBDC4A29E9}"/>
              </a:ext>
            </a:extLst>
          </p:cNvPr>
          <p:cNvSpPr>
            <a:spLocks noChangeAspect="1"/>
          </p:cNvSpPr>
          <p:nvPr/>
        </p:nvSpPr>
        <p:spPr>
          <a:xfrm>
            <a:off x="883110" y="3939327"/>
            <a:ext cx="661478" cy="661478"/>
          </a:xfrm>
          <a:prstGeom prst="ellipse">
            <a:avLst/>
          </a:prstGeom>
          <a:solidFill>
            <a:srgbClr val="F4C95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49" name="Oval 48">
            <a:extLst>
              <a:ext uri="{FF2B5EF4-FFF2-40B4-BE49-F238E27FC236}">
                <a16:creationId xmlns:a16="http://schemas.microsoft.com/office/drawing/2014/main" id="{B8FCDC40-31D3-4609-B6A5-AC3ACAE6C961}"/>
              </a:ext>
            </a:extLst>
          </p:cNvPr>
          <p:cNvSpPr>
            <a:spLocks noChangeAspect="1"/>
          </p:cNvSpPr>
          <p:nvPr/>
        </p:nvSpPr>
        <p:spPr>
          <a:xfrm>
            <a:off x="893313" y="5258152"/>
            <a:ext cx="661478" cy="661478"/>
          </a:xfrm>
          <a:prstGeom prst="ellipse">
            <a:avLst/>
          </a:prstGeom>
          <a:solidFill>
            <a:srgbClr val="57CCC6"/>
          </a:solidFill>
          <a:ln w="31750">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00" dirty="0">
              <a:latin typeface="Bernard MT Condensed" panose="02050806060905020404" pitchFamily="18" charset="0"/>
            </a:endParaRPr>
          </a:p>
        </p:txBody>
      </p:sp>
      <p:sp>
        <p:nvSpPr>
          <p:cNvPr id="50" name="TextBox 49">
            <a:extLst>
              <a:ext uri="{FF2B5EF4-FFF2-40B4-BE49-F238E27FC236}">
                <a16:creationId xmlns:a16="http://schemas.microsoft.com/office/drawing/2014/main" id="{6B3984E0-693D-469C-8F50-7C94D5E1D155}"/>
              </a:ext>
            </a:extLst>
          </p:cNvPr>
          <p:cNvSpPr txBox="1"/>
          <p:nvPr/>
        </p:nvSpPr>
        <p:spPr>
          <a:xfrm>
            <a:off x="1635338" y="1048746"/>
            <a:ext cx="4206241" cy="1052596"/>
          </a:xfrm>
          <a:prstGeom prst="rect">
            <a:avLst/>
          </a:prstGeom>
          <a:noFill/>
        </p:spPr>
        <p:txBody>
          <a:bodyPr wrap="square" rtlCol="0">
            <a:spAutoFit/>
          </a:bodyPr>
          <a:lstStyle/>
          <a:p>
            <a:pPr defTabSz="1219170">
              <a:spcBef>
                <a:spcPct val="20000"/>
              </a:spcBef>
              <a:defRPr/>
            </a:pPr>
            <a:r>
              <a:rPr lang="en-US" sz="1400" dirty="0">
                <a:solidFill>
                  <a:srgbClr val="FF7467"/>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1" name="TextBox 50">
            <a:extLst>
              <a:ext uri="{FF2B5EF4-FFF2-40B4-BE49-F238E27FC236}">
                <a16:creationId xmlns:a16="http://schemas.microsoft.com/office/drawing/2014/main" id="{6D8EB7D9-8ACC-4DFE-85E0-550F736092A5}"/>
              </a:ext>
            </a:extLst>
          </p:cNvPr>
          <p:cNvSpPr txBox="1"/>
          <p:nvPr/>
        </p:nvSpPr>
        <p:spPr>
          <a:xfrm>
            <a:off x="1633483" y="2371702"/>
            <a:ext cx="4206240" cy="1052596"/>
          </a:xfrm>
          <a:prstGeom prst="rect">
            <a:avLst/>
          </a:prstGeom>
          <a:noFill/>
        </p:spPr>
        <p:txBody>
          <a:bodyPr wrap="square" rtlCol="0">
            <a:spAutoFit/>
          </a:bodyPr>
          <a:lstStyle/>
          <a:p>
            <a:pPr defTabSz="1219170">
              <a:spcBef>
                <a:spcPct val="20000"/>
              </a:spcBef>
              <a:defRPr/>
            </a:pPr>
            <a:r>
              <a:rPr lang="en-US" sz="1400" dirty="0">
                <a:solidFill>
                  <a:srgbClr val="4CC8EC"/>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2" name="TextBox 51">
            <a:extLst>
              <a:ext uri="{FF2B5EF4-FFF2-40B4-BE49-F238E27FC236}">
                <a16:creationId xmlns:a16="http://schemas.microsoft.com/office/drawing/2014/main" id="{EA7CC909-8A1F-437C-991E-C99677714BB2}"/>
              </a:ext>
            </a:extLst>
          </p:cNvPr>
          <p:cNvSpPr txBox="1"/>
          <p:nvPr/>
        </p:nvSpPr>
        <p:spPr>
          <a:xfrm>
            <a:off x="1633482" y="3694658"/>
            <a:ext cx="4206240" cy="1052596"/>
          </a:xfrm>
          <a:prstGeom prst="rect">
            <a:avLst/>
          </a:prstGeom>
          <a:noFill/>
        </p:spPr>
        <p:txBody>
          <a:bodyPr wrap="square" rtlCol="0">
            <a:spAutoFit/>
          </a:bodyPr>
          <a:lstStyle/>
          <a:p>
            <a:pPr defTabSz="1219170">
              <a:spcBef>
                <a:spcPct val="20000"/>
              </a:spcBef>
              <a:defRPr/>
            </a:pPr>
            <a:r>
              <a:rPr lang="en-US" sz="1400" dirty="0">
                <a:solidFill>
                  <a:srgbClr val="F4C95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3" name="TextBox 52">
            <a:extLst>
              <a:ext uri="{FF2B5EF4-FFF2-40B4-BE49-F238E27FC236}">
                <a16:creationId xmlns:a16="http://schemas.microsoft.com/office/drawing/2014/main" id="{7A6209AE-F80F-4400-8DCF-1C59FF07E8E7}"/>
              </a:ext>
            </a:extLst>
          </p:cNvPr>
          <p:cNvSpPr txBox="1"/>
          <p:nvPr/>
        </p:nvSpPr>
        <p:spPr>
          <a:xfrm>
            <a:off x="1633483" y="5017615"/>
            <a:ext cx="4206240" cy="1052596"/>
          </a:xfrm>
          <a:prstGeom prst="rect">
            <a:avLst/>
          </a:prstGeom>
          <a:noFill/>
        </p:spPr>
        <p:txBody>
          <a:bodyPr wrap="square" rtlCol="0">
            <a:spAutoFit/>
          </a:bodyPr>
          <a:lstStyle/>
          <a:p>
            <a:pPr defTabSz="1219170">
              <a:spcBef>
                <a:spcPct val="20000"/>
              </a:spcBef>
              <a:defRPr/>
            </a:pPr>
            <a:r>
              <a:rPr lang="en-US" sz="1400" dirty="0">
                <a:solidFill>
                  <a:srgbClr val="57CCC6"/>
                </a:solidFill>
                <a:latin typeface="Bernard MT Condensed" panose="02050806060905020404" pitchFamily="18" charset="0"/>
              </a:rPr>
              <a:t>LOREM IPSUM DOLOR</a:t>
            </a:r>
          </a:p>
          <a:p>
            <a:pPr defTabSz="1219170">
              <a:spcBef>
                <a:spcPct val="20000"/>
              </a:spcBef>
              <a:defRPr/>
            </a:pPr>
            <a:endParaRPr lang="en-US" sz="200" b="1"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3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a:p>
            <a:pPr marL="171450" indent="-171450">
              <a:buFont typeface="Wingdings" panose="05000000000000000000" pitchFamily="2" charset="2"/>
              <a:buChar char="ü"/>
            </a:pPr>
            <a:r>
              <a:rPr lang="en-US" sz="1100" dirty="0">
                <a:solidFill>
                  <a:schemeClr val="bg1"/>
                </a:solidFill>
                <a:latin typeface="Candara" panose="020E0502030303020204" pitchFamily="34" charset="0"/>
              </a:rPr>
              <a:t>Lorem ipsum dolor sit amet, consectetur adipiscing.</a:t>
            </a:r>
          </a:p>
        </p:txBody>
      </p:sp>
      <p:sp>
        <p:nvSpPr>
          <p:cNvPr id="56" name="TextBox 55">
            <a:extLst>
              <a:ext uri="{FF2B5EF4-FFF2-40B4-BE49-F238E27FC236}">
                <a16:creationId xmlns:a16="http://schemas.microsoft.com/office/drawing/2014/main" id="{16DBB7F4-091E-46D1-81ED-B17CE35E1010}"/>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pic>
        <p:nvPicPr>
          <p:cNvPr id="58" name="Graphic 57" descr="Hike">
            <a:extLst>
              <a:ext uri="{FF2B5EF4-FFF2-40B4-BE49-F238E27FC236}">
                <a16:creationId xmlns:a16="http://schemas.microsoft.com/office/drawing/2014/main" id="{EFFB5175-2880-461F-984D-4D3B801F7AAC}"/>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1001955" y="1389887"/>
            <a:ext cx="457200" cy="457200"/>
          </a:xfrm>
          <a:prstGeom prst="rect">
            <a:avLst/>
          </a:prstGeom>
        </p:spPr>
      </p:pic>
      <p:pic>
        <p:nvPicPr>
          <p:cNvPr id="60" name="Graphic 59" descr="Picnic Table">
            <a:extLst>
              <a:ext uri="{FF2B5EF4-FFF2-40B4-BE49-F238E27FC236}">
                <a16:creationId xmlns:a16="http://schemas.microsoft.com/office/drawing/2014/main" id="{F2B2F392-6FCC-467A-8295-8D4DC9E418A4}"/>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01376" y="2722143"/>
            <a:ext cx="457200" cy="457200"/>
          </a:xfrm>
          <a:prstGeom prst="rect">
            <a:avLst/>
          </a:prstGeom>
        </p:spPr>
      </p:pic>
      <p:pic>
        <p:nvPicPr>
          <p:cNvPr id="62" name="Graphic 61" descr="Fishing">
            <a:extLst>
              <a:ext uri="{FF2B5EF4-FFF2-40B4-BE49-F238E27FC236}">
                <a16:creationId xmlns:a16="http://schemas.microsoft.com/office/drawing/2014/main" id="{1C54AC24-22EF-47DA-A8C6-2932DB6E40CE}"/>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1010044" y="3988303"/>
            <a:ext cx="457200" cy="457200"/>
          </a:xfrm>
          <a:prstGeom prst="rect">
            <a:avLst/>
          </a:prstGeom>
        </p:spPr>
      </p:pic>
      <p:pic>
        <p:nvPicPr>
          <p:cNvPr id="64" name="Graphic 63" descr="Tent">
            <a:extLst>
              <a:ext uri="{FF2B5EF4-FFF2-40B4-BE49-F238E27FC236}">
                <a16:creationId xmlns:a16="http://schemas.microsoft.com/office/drawing/2014/main" id="{5BF63CCF-85D4-4BA6-B7C2-854FA1FC9C73}"/>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1001376" y="5340117"/>
            <a:ext cx="457200" cy="457200"/>
          </a:xfrm>
          <a:prstGeom prst="rect">
            <a:avLst/>
          </a:prstGeom>
        </p:spPr>
      </p:pic>
    </p:spTree>
    <p:extLst>
      <p:ext uri="{BB962C8B-B14F-4D97-AF65-F5344CB8AC3E}">
        <p14:creationId xmlns:p14="http://schemas.microsoft.com/office/powerpoint/2010/main" val="10165419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Effect transition="in" filter="wipe(right)">
                                      <p:cBhvr>
                                        <p:cTn id="7" dur="1000"/>
                                        <p:tgtEl>
                                          <p:spTgt spid="56"/>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43"/>
                                        </p:tgtEl>
                                        <p:attrNameLst>
                                          <p:attrName>style.visibility</p:attrName>
                                        </p:attrNameLst>
                                      </p:cBhvr>
                                      <p:to>
                                        <p:strVal val="visible"/>
                                      </p:to>
                                    </p:set>
                                    <p:anim calcmode="lin" valueType="num">
                                      <p:cBhvr>
                                        <p:cTn id="11" dur="500" fill="hold"/>
                                        <p:tgtEl>
                                          <p:spTgt spid="43"/>
                                        </p:tgtEl>
                                        <p:attrNameLst>
                                          <p:attrName>ppt_w</p:attrName>
                                        </p:attrNameLst>
                                      </p:cBhvr>
                                      <p:tavLst>
                                        <p:tav tm="0">
                                          <p:val>
                                            <p:fltVal val="0"/>
                                          </p:val>
                                        </p:tav>
                                        <p:tav tm="100000">
                                          <p:val>
                                            <p:strVal val="#ppt_w"/>
                                          </p:val>
                                        </p:tav>
                                      </p:tavLst>
                                    </p:anim>
                                    <p:anim calcmode="lin" valueType="num">
                                      <p:cBhvr>
                                        <p:cTn id="12" dur="500" fill="hold"/>
                                        <p:tgtEl>
                                          <p:spTgt spid="43"/>
                                        </p:tgtEl>
                                        <p:attrNameLst>
                                          <p:attrName>ppt_h</p:attrName>
                                        </p:attrNameLst>
                                      </p:cBhvr>
                                      <p:tavLst>
                                        <p:tav tm="0">
                                          <p:val>
                                            <p:fltVal val="0"/>
                                          </p:val>
                                        </p:tav>
                                        <p:tav tm="100000">
                                          <p:val>
                                            <p:strVal val="#ppt_h"/>
                                          </p:val>
                                        </p:tav>
                                      </p:tavLst>
                                    </p:anim>
                                    <p:animEffect transition="in" filter="fade">
                                      <p:cBhvr>
                                        <p:cTn id="13" dur="500"/>
                                        <p:tgtEl>
                                          <p:spTgt spid="43"/>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65"/>
                                        </p:tgtEl>
                                        <p:attrNameLst>
                                          <p:attrName>style.visibility</p:attrName>
                                        </p:attrNameLst>
                                      </p:cBhvr>
                                      <p:to>
                                        <p:strVal val="visible"/>
                                      </p:to>
                                    </p:set>
                                    <p:anim calcmode="lin" valueType="num">
                                      <p:cBhvr>
                                        <p:cTn id="17" dur="1000" fill="hold"/>
                                        <p:tgtEl>
                                          <p:spTgt spid="65"/>
                                        </p:tgtEl>
                                        <p:attrNameLst>
                                          <p:attrName>ppt_w</p:attrName>
                                        </p:attrNameLst>
                                      </p:cBhvr>
                                      <p:tavLst>
                                        <p:tav tm="0">
                                          <p:val>
                                            <p:fltVal val="0"/>
                                          </p:val>
                                        </p:tav>
                                        <p:tav tm="100000">
                                          <p:val>
                                            <p:strVal val="#ppt_w"/>
                                          </p:val>
                                        </p:tav>
                                      </p:tavLst>
                                    </p:anim>
                                    <p:anim calcmode="lin" valueType="num">
                                      <p:cBhvr>
                                        <p:cTn id="18" dur="1000" fill="hold"/>
                                        <p:tgtEl>
                                          <p:spTgt spid="65"/>
                                        </p:tgtEl>
                                        <p:attrNameLst>
                                          <p:attrName>ppt_h</p:attrName>
                                        </p:attrNameLst>
                                      </p:cBhvr>
                                      <p:tavLst>
                                        <p:tav tm="0">
                                          <p:val>
                                            <p:fltVal val="0"/>
                                          </p:val>
                                        </p:tav>
                                        <p:tav tm="100000">
                                          <p:val>
                                            <p:strVal val="#ppt_h"/>
                                          </p:val>
                                        </p:tav>
                                      </p:tavLst>
                                    </p:anim>
                                    <p:anim calcmode="lin" valueType="num">
                                      <p:cBhvr>
                                        <p:cTn id="19" dur="1000" fill="hold"/>
                                        <p:tgtEl>
                                          <p:spTgt spid="65"/>
                                        </p:tgtEl>
                                        <p:attrNameLst>
                                          <p:attrName>style.rotation</p:attrName>
                                        </p:attrNameLst>
                                      </p:cBhvr>
                                      <p:tavLst>
                                        <p:tav tm="0">
                                          <p:val>
                                            <p:fltVal val="90"/>
                                          </p:val>
                                        </p:tav>
                                        <p:tav tm="100000">
                                          <p:val>
                                            <p:fltVal val="0"/>
                                          </p:val>
                                        </p:tav>
                                      </p:tavLst>
                                    </p:anim>
                                    <p:animEffect transition="in" filter="fade">
                                      <p:cBhvr>
                                        <p:cTn id="20" dur="1000"/>
                                        <p:tgtEl>
                                          <p:spTgt spid="65"/>
                                        </p:tgtEl>
                                      </p:cBhvr>
                                    </p:animEffect>
                                  </p:childTnLst>
                                </p:cTn>
                              </p:par>
                            </p:childTnLst>
                          </p:cTn>
                        </p:par>
                        <p:par>
                          <p:cTn id="21" fill="hold">
                            <p:stCondLst>
                              <p:cond delay="2500"/>
                            </p:stCondLst>
                            <p:childTnLst>
                              <p:par>
                                <p:cTn id="22" presetID="37" presetClass="entr" presetSubtype="0" fill="hold" grpId="0" nodeType="afterEffect">
                                  <p:stCondLst>
                                    <p:cond delay="0"/>
                                  </p:stCondLst>
                                  <p:childTnLst>
                                    <p:set>
                                      <p:cBhvr>
                                        <p:cTn id="23" dur="1" fill="hold">
                                          <p:stCondLst>
                                            <p:cond delay="0"/>
                                          </p:stCondLst>
                                        </p:cTn>
                                        <p:tgtEl>
                                          <p:spTgt spid="46"/>
                                        </p:tgtEl>
                                        <p:attrNameLst>
                                          <p:attrName>style.visibility</p:attrName>
                                        </p:attrNameLst>
                                      </p:cBhvr>
                                      <p:to>
                                        <p:strVal val="visible"/>
                                      </p:to>
                                    </p:set>
                                    <p:animEffect transition="in" filter="fade">
                                      <p:cBhvr>
                                        <p:cTn id="24" dur="1000"/>
                                        <p:tgtEl>
                                          <p:spTgt spid="46"/>
                                        </p:tgtEl>
                                      </p:cBhvr>
                                    </p:animEffect>
                                    <p:anim calcmode="lin" valueType="num">
                                      <p:cBhvr>
                                        <p:cTn id="25" dur="1000" fill="hold"/>
                                        <p:tgtEl>
                                          <p:spTgt spid="46"/>
                                        </p:tgtEl>
                                        <p:attrNameLst>
                                          <p:attrName>ppt_x</p:attrName>
                                        </p:attrNameLst>
                                      </p:cBhvr>
                                      <p:tavLst>
                                        <p:tav tm="0">
                                          <p:val>
                                            <p:strVal val="#ppt_x"/>
                                          </p:val>
                                        </p:tav>
                                        <p:tav tm="100000">
                                          <p:val>
                                            <p:strVal val="#ppt_x"/>
                                          </p:val>
                                        </p:tav>
                                      </p:tavLst>
                                    </p:anim>
                                    <p:anim calcmode="lin" valueType="num">
                                      <p:cBhvr>
                                        <p:cTn id="26" dur="900" decel="100000" fill="hold"/>
                                        <p:tgtEl>
                                          <p:spTgt spid="46"/>
                                        </p:tgtEl>
                                        <p:attrNameLst>
                                          <p:attrName>ppt_y</p:attrName>
                                        </p:attrNameLst>
                                      </p:cBhvr>
                                      <p:tavLst>
                                        <p:tav tm="0">
                                          <p:val>
                                            <p:strVal val="#ppt_y+1"/>
                                          </p:val>
                                        </p:tav>
                                        <p:tav tm="100000">
                                          <p:val>
                                            <p:strVal val="#ppt_y-.03"/>
                                          </p:val>
                                        </p:tav>
                                      </p:tavLst>
                                    </p:anim>
                                    <p:anim calcmode="lin" valueType="num">
                                      <p:cBhvr>
                                        <p:cTn id="27" dur="100" accel="100000" fill="hold">
                                          <p:stCondLst>
                                            <p:cond delay="900"/>
                                          </p:stCondLst>
                                        </p:cTn>
                                        <p:tgtEl>
                                          <p:spTgt spid="46"/>
                                        </p:tgtEl>
                                        <p:attrNameLst>
                                          <p:attrName>ppt_y</p:attrName>
                                        </p:attrNameLst>
                                      </p:cBhvr>
                                      <p:tavLst>
                                        <p:tav tm="0">
                                          <p:val>
                                            <p:strVal val="#ppt_y-.03"/>
                                          </p:val>
                                        </p:tav>
                                        <p:tav tm="100000">
                                          <p:val>
                                            <p:strVal val="#ppt_y"/>
                                          </p:val>
                                        </p:tav>
                                      </p:tavLst>
                                    </p:anim>
                                  </p:childTnLst>
                                </p:cTn>
                              </p:par>
                              <p:par>
                                <p:cTn id="28" presetID="37" presetClass="entr" presetSubtype="0" fill="hold" nodeType="withEffect">
                                  <p:stCondLst>
                                    <p:cond delay="0"/>
                                  </p:stCondLst>
                                  <p:childTnLst>
                                    <p:set>
                                      <p:cBhvr>
                                        <p:cTn id="29" dur="1" fill="hold">
                                          <p:stCondLst>
                                            <p:cond delay="0"/>
                                          </p:stCondLst>
                                        </p:cTn>
                                        <p:tgtEl>
                                          <p:spTgt spid="58"/>
                                        </p:tgtEl>
                                        <p:attrNameLst>
                                          <p:attrName>style.visibility</p:attrName>
                                        </p:attrNameLst>
                                      </p:cBhvr>
                                      <p:to>
                                        <p:strVal val="visible"/>
                                      </p:to>
                                    </p:set>
                                    <p:animEffect transition="in" filter="fade">
                                      <p:cBhvr>
                                        <p:cTn id="30" dur="1000"/>
                                        <p:tgtEl>
                                          <p:spTgt spid="58"/>
                                        </p:tgtEl>
                                      </p:cBhvr>
                                    </p:animEffect>
                                    <p:anim calcmode="lin" valueType="num">
                                      <p:cBhvr>
                                        <p:cTn id="31" dur="1000" fill="hold"/>
                                        <p:tgtEl>
                                          <p:spTgt spid="58"/>
                                        </p:tgtEl>
                                        <p:attrNameLst>
                                          <p:attrName>ppt_x</p:attrName>
                                        </p:attrNameLst>
                                      </p:cBhvr>
                                      <p:tavLst>
                                        <p:tav tm="0">
                                          <p:val>
                                            <p:strVal val="#ppt_x"/>
                                          </p:val>
                                        </p:tav>
                                        <p:tav tm="100000">
                                          <p:val>
                                            <p:strVal val="#ppt_x"/>
                                          </p:val>
                                        </p:tav>
                                      </p:tavLst>
                                    </p:anim>
                                    <p:anim calcmode="lin" valueType="num">
                                      <p:cBhvr>
                                        <p:cTn id="32" dur="900" decel="100000" fill="hold"/>
                                        <p:tgtEl>
                                          <p:spTgt spid="58"/>
                                        </p:tgtEl>
                                        <p:attrNameLst>
                                          <p:attrName>ppt_y</p:attrName>
                                        </p:attrNameLst>
                                      </p:cBhvr>
                                      <p:tavLst>
                                        <p:tav tm="0">
                                          <p:val>
                                            <p:strVal val="#ppt_y+1"/>
                                          </p:val>
                                        </p:tav>
                                        <p:tav tm="100000">
                                          <p:val>
                                            <p:strVal val="#ppt_y-.03"/>
                                          </p:val>
                                        </p:tav>
                                      </p:tavLst>
                                    </p:anim>
                                    <p:anim calcmode="lin" valueType="num">
                                      <p:cBhvr>
                                        <p:cTn id="33"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par>
                          <p:cTn id="34" fill="hold">
                            <p:stCondLst>
                              <p:cond delay="3500"/>
                            </p:stCondLst>
                            <p:childTnLst>
                              <p:par>
                                <p:cTn id="35" presetID="22" presetClass="entr" presetSubtype="8" fill="hold" grpId="0" nodeType="afterEffect">
                                  <p:stCondLst>
                                    <p:cond delay="0"/>
                                  </p:stCondLst>
                                  <p:childTnLst>
                                    <p:set>
                                      <p:cBhvr>
                                        <p:cTn id="36" dur="1" fill="hold">
                                          <p:stCondLst>
                                            <p:cond delay="0"/>
                                          </p:stCondLst>
                                        </p:cTn>
                                        <p:tgtEl>
                                          <p:spTgt spid="50"/>
                                        </p:tgtEl>
                                        <p:attrNameLst>
                                          <p:attrName>style.visibility</p:attrName>
                                        </p:attrNameLst>
                                      </p:cBhvr>
                                      <p:to>
                                        <p:strVal val="visible"/>
                                      </p:to>
                                    </p:set>
                                    <p:animEffect transition="in" filter="wipe(left)">
                                      <p:cBhvr>
                                        <p:cTn id="37" dur="1000"/>
                                        <p:tgtEl>
                                          <p:spTgt spid="50"/>
                                        </p:tgtEl>
                                      </p:cBhvr>
                                    </p:animEffect>
                                  </p:childTnLst>
                                </p:cTn>
                              </p:par>
                            </p:childTnLst>
                          </p:cTn>
                        </p:par>
                        <p:par>
                          <p:cTn id="38" fill="hold">
                            <p:stCondLst>
                              <p:cond delay="4500"/>
                            </p:stCondLst>
                            <p:childTnLst>
                              <p:par>
                                <p:cTn id="39" presetID="31" presetClass="entr" presetSubtype="0" fill="hold" nodeType="afterEffect">
                                  <p:stCondLst>
                                    <p:cond delay="0"/>
                                  </p:stCondLst>
                                  <p:childTnLst>
                                    <p:set>
                                      <p:cBhvr>
                                        <p:cTn id="40" dur="1" fill="hold">
                                          <p:stCondLst>
                                            <p:cond delay="0"/>
                                          </p:stCondLst>
                                        </p:cTn>
                                        <p:tgtEl>
                                          <p:spTgt spid="66"/>
                                        </p:tgtEl>
                                        <p:attrNameLst>
                                          <p:attrName>style.visibility</p:attrName>
                                        </p:attrNameLst>
                                      </p:cBhvr>
                                      <p:to>
                                        <p:strVal val="visible"/>
                                      </p:to>
                                    </p:set>
                                    <p:anim calcmode="lin" valueType="num">
                                      <p:cBhvr>
                                        <p:cTn id="41" dur="1000" fill="hold"/>
                                        <p:tgtEl>
                                          <p:spTgt spid="66"/>
                                        </p:tgtEl>
                                        <p:attrNameLst>
                                          <p:attrName>ppt_w</p:attrName>
                                        </p:attrNameLst>
                                      </p:cBhvr>
                                      <p:tavLst>
                                        <p:tav tm="0">
                                          <p:val>
                                            <p:fltVal val="0"/>
                                          </p:val>
                                        </p:tav>
                                        <p:tav tm="100000">
                                          <p:val>
                                            <p:strVal val="#ppt_w"/>
                                          </p:val>
                                        </p:tav>
                                      </p:tavLst>
                                    </p:anim>
                                    <p:anim calcmode="lin" valueType="num">
                                      <p:cBhvr>
                                        <p:cTn id="42" dur="1000" fill="hold"/>
                                        <p:tgtEl>
                                          <p:spTgt spid="66"/>
                                        </p:tgtEl>
                                        <p:attrNameLst>
                                          <p:attrName>ppt_h</p:attrName>
                                        </p:attrNameLst>
                                      </p:cBhvr>
                                      <p:tavLst>
                                        <p:tav tm="0">
                                          <p:val>
                                            <p:fltVal val="0"/>
                                          </p:val>
                                        </p:tav>
                                        <p:tav tm="100000">
                                          <p:val>
                                            <p:strVal val="#ppt_h"/>
                                          </p:val>
                                        </p:tav>
                                      </p:tavLst>
                                    </p:anim>
                                    <p:anim calcmode="lin" valueType="num">
                                      <p:cBhvr>
                                        <p:cTn id="43" dur="1000" fill="hold"/>
                                        <p:tgtEl>
                                          <p:spTgt spid="66"/>
                                        </p:tgtEl>
                                        <p:attrNameLst>
                                          <p:attrName>style.rotation</p:attrName>
                                        </p:attrNameLst>
                                      </p:cBhvr>
                                      <p:tavLst>
                                        <p:tav tm="0">
                                          <p:val>
                                            <p:fltVal val="90"/>
                                          </p:val>
                                        </p:tav>
                                        <p:tav tm="100000">
                                          <p:val>
                                            <p:fltVal val="0"/>
                                          </p:val>
                                        </p:tav>
                                      </p:tavLst>
                                    </p:anim>
                                    <p:animEffect transition="in" filter="fade">
                                      <p:cBhvr>
                                        <p:cTn id="44" dur="1000"/>
                                        <p:tgtEl>
                                          <p:spTgt spid="66"/>
                                        </p:tgtEl>
                                      </p:cBhvr>
                                    </p:animEffect>
                                  </p:childTnLst>
                                </p:cTn>
                              </p:par>
                            </p:childTnLst>
                          </p:cTn>
                        </p:par>
                        <p:par>
                          <p:cTn id="45" fill="hold">
                            <p:stCondLst>
                              <p:cond delay="5500"/>
                            </p:stCondLst>
                            <p:childTnLst>
                              <p:par>
                                <p:cTn id="46" presetID="37" presetClass="entr" presetSubtype="0" fill="hold" grpId="0" nodeType="afterEffect">
                                  <p:stCondLst>
                                    <p:cond delay="0"/>
                                  </p:stCondLst>
                                  <p:childTnLst>
                                    <p:set>
                                      <p:cBhvr>
                                        <p:cTn id="47" dur="1" fill="hold">
                                          <p:stCondLst>
                                            <p:cond delay="0"/>
                                          </p:stCondLst>
                                        </p:cTn>
                                        <p:tgtEl>
                                          <p:spTgt spid="47"/>
                                        </p:tgtEl>
                                        <p:attrNameLst>
                                          <p:attrName>style.visibility</p:attrName>
                                        </p:attrNameLst>
                                      </p:cBhvr>
                                      <p:to>
                                        <p:strVal val="visible"/>
                                      </p:to>
                                    </p:set>
                                    <p:animEffect transition="in" filter="fade">
                                      <p:cBhvr>
                                        <p:cTn id="48" dur="1000"/>
                                        <p:tgtEl>
                                          <p:spTgt spid="47"/>
                                        </p:tgtEl>
                                      </p:cBhvr>
                                    </p:animEffect>
                                    <p:anim calcmode="lin" valueType="num">
                                      <p:cBhvr>
                                        <p:cTn id="49" dur="1000" fill="hold"/>
                                        <p:tgtEl>
                                          <p:spTgt spid="47"/>
                                        </p:tgtEl>
                                        <p:attrNameLst>
                                          <p:attrName>ppt_x</p:attrName>
                                        </p:attrNameLst>
                                      </p:cBhvr>
                                      <p:tavLst>
                                        <p:tav tm="0">
                                          <p:val>
                                            <p:strVal val="#ppt_x"/>
                                          </p:val>
                                        </p:tav>
                                        <p:tav tm="100000">
                                          <p:val>
                                            <p:strVal val="#ppt_x"/>
                                          </p:val>
                                        </p:tav>
                                      </p:tavLst>
                                    </p:anim>
                                    <p:anim calcmode="lin" valueType="num">
                                      <p:cBhvr>
                                        <p:cTn id="50" dur="900" decel="100000" fill="hold"/>
                                        <p:tgtEl>
                                          <p:spTgt spid="47"/>
                                        </p:tgtEl>
                                        <p:attrNameLst>
                                          <p:attrName>ppt_y</p:attrName>
                                        </p:attrNameLst>
                                      </p:cBhvr>
                                      <p:tavLst>
                                        <p:tav tm="0">
                                          <p:val>
                                            <p:strVal val="#ppt_y+1"/>
                                          </p:val>
                                        </p:tav>
                                        <p:tav tm="100000">
                                          <p:val>
                                            <p:strVal val="#ppt_y-.03"/>
                                          </p:val>
                                        </p:tav>
                                      </p:tavLst>
                                    </p:anim>
                                    <p:anim calcmode="lin" valueType="num">
                                      <p:cBhvr>
                                        <p:cTn id="51" dur="100" accel="100000" fill="hold">
                                          <p:stCondLst>
                                            <p:cond delay="900"/>
                                          </p:stCondLst>
                                        </p:cTn>
                                        <p:tgtEl>
                                          <p:spTgt spid="47"/>
                                        </p:tgtEl>
                                        <p:attrNameLst>
                                          <p:attrName>ppt_y</p:attrName>
                                        </p:attrNameLst>
                                      </p:cBhvr>
                                      <p:tavLst>
                                        <p:tav tm="0">
                                          <p:val>
                                            <p:strVal val="#ppt_y-.03"/>
                                          </p:val>
                                        </p:tav>
                                        <p:tav tm="100000">
                                          <p:val>
                                            <p:strVal val="#ppt_y"/>
                                          </p:val>
                                        </p:tav>
                                      </p:tavLst>
                                    </p:anim>
                                  </p:childTnLst>
                                </p:cTn>
                              </p:par>
                              <p:par>
                                <p:cTn id="52" presetID="37" presetClass="entr" presetSubtype="0" fill="hold" nodeType="withEffect">
                                  <p:stCondLst>
                                    <p:cond delay="0"/>
                                  </p:stCondLst>
                                  <p:childTnLst>
                                    <p:set>
                                      <p:cBhvr>
                                        <p:cTn id="53" dur="1" fill="hold">
                                          <p:stCondLst>
                                            <p:cond delay="0"/>
                                          </p:stCondLst>
                                        </p:cTn>
                                        <p:tgtEl>
                                          <p:spTgt spid="60"/>
                                        </p:tgtEl>
                                        <p:attrNameLst>
                                          <p:attrName>style.visibility</p:attrName>
                                        </p:attrNameLst>
                                      </p:cBhvr>
                                      <p:to>
                                        <p:strVal val="visible"/>
                                      </p:to>
                                    </p:set>
                                    <p:animEffect transition="in" filter="fade">
                                      <p:cBhvr>
                                        <p:cTn id="54" dur="1000"/>
                                        <p:tgtEl>
                                          <p:spTgt spid="60"/>
                                        </p:tgtEl>
                                      </p:cBhvr>
                                    </p:animEffect>
                                    <p:anim calcmode="lin" valueType="num">
                                      <p:cBhvr>
                                        <p:cTn id="55" dur="1000" fill="hold"/>
                                        <p:tgtEl>
                                          <p:spTgt spid="60"/>
                                        </p:tgtEl>
                                        <p:attrNameLst>
                                          <p:attrName>ppt_x</p:attrName>
                                        </p:attrNameLst>
                                      </p:cBhvr>
                                      <p:tavLst>
                                        <p:tav tm="0">
                                          <p:val>
                                            <p:strVal val="#ppt_x"/>
                                          </p:val>
                                        </p:tav>
                                        <p:tav tm="100000">
                                          <p:val>
                                            <p:strVal val="#ppt_x"/>
                                          </p:val>
                                        </p:tav>
                                      </p:tavLst>
                                    </p:anim>
                                    <p:anim calcmode="lin" valueType="num">
                                      <p:cBhvr>
                                        <p:cTn id="56" dur="900" decel="100000" fill="hold"/>
                                        <p:tgtEl>
                                          <p:spTgt spid="6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60"/>
                                        </p:tgtEl>
                                        <p:attrNameLst>
                                          <p:attrName>ppt_y</p:attrName>
                                        </p:attrNameLst>
                                      </p:cBhvr>
                                      <p:tavLst>
                                        <p:tav tm="0">
                                          <p:val>
                                            <p:strVal val="#ppt_y-.03"/>
                                          </p:val>
                                        </p:tav>
                                        <p:tav tm="100000">
                                          <p:val>
                                            <p:strVal val="#ppt_y"/>
                                          </p:val>
                                        </p:tav>
                                      </p:tavLst>
                                    </p:anim>
                                  </p:childTnLst>
                                </p:cTn>
                              </p:par>
                            </p:childTnLst>
                          </p:cTn>
                        </p:par>
                        <p:par>
                          <p:cTn id="58" fill="hold">
                            <p:stCondLst>
                              <p:cond delay="6500"/>
                            </p:stCondLst>
                            <p:childTnLst>
                              <p:par>
                                <p:cTn id="59" presetID="22" presetClass="entr" presetSubtype="8" fill="hold" grpId="0" nodeType="afterEffect">
                                  <p:stCondLst>
                                    <p:cond delay="0"/>
                                  </p:stCondLst>
                                  <p:childTnLst>
                                    <p:set>
                                      <p:cBhvr>
                                        <p:cTn id="60" dur="1" fill="hold">
                                          <p:stCondLst>
                                            <p:cond delay="0"/>
                                          </p:stCondLst>
                                        </p:cTn>
                                        <p:tgtEl>
                                          <p:spTgt spid="51"/>
                                        </p:tgtEl>
                                        <p:attrNameLst>
                                          <p:attrName>style.visibility</p:attrName>
                                        </p:attrNameLst>
                                      </p:cBhvr>
                                      <p:to>
                                        <p:strVal val="visible"/>
                                      </p:to>
                                    </p:set>
                                    <p:animEffect transition="in" filter="wipe(left)">
                                      <p:cBhvr>
                                        <p:cTn id="61" dur="1000"/>
                                        <p:tgtEl>
                                          <p:spTgt spid="51"/>
                                        </p:tgtEl>
                                      </p:cBhvr>
                                    </p:animEffect>
                                  </p:childTnLst>
                                </p:cTn>
                              </p:par>
                            </p:childTnLst>
                          </p:cTn>
                        </p:par>
                        <p:par>
                          <p:cTn id="62" fill="hold">
                            <p:stCondLst>
                              <p:cond delay="7500"/>
                            </p:stCondLst>
                            <p:childTnLst>
                              <p:par>
                                <p:cTn id="63" presetID="31" presetClass="entr" presetSubtype="0" fill="hold" nodeType="afterEffect">
                                  <p:stCondLst>
                                    <p:cond delay="0"/>
                                  </p:stCondLst>
                                  <p:childTnLst>
                                    <p:set>
                                      <p:cBhvr>
                                        <p:cTn id="64" dur="1" fill="hold">
                                          <p:stCondLst>
                                            <p:cond delay="0"/>
                                          </p:stCondLst>
                                        </p:cTn>
                                        <p:tgtEl>
                                          <p:spTgt spid="67"/>
                                        </p:tgtEl>
                                        <p:attrNameLst>
                                          <p:attrName>style.visibility</p:attrName>
                                        </p:attrNameLst>
                                      </p:cBhvr>
                                      <p:to>
                                        <p:strVal val="visible"/>
                                      </p:to>
                                    </p:set>
                                    <p:anim calcmode="lin" valueType="num">
                                      <p:cBhvr>
                                        <p:cTn id="65" dur="1000" fill="hold"/>
                                        <p:tgtEl>
                                          <p:spTgt spid="67"/>
                                        </p:tgtEl>
                                        <p:attrNameLst>
                                          <p:attrName>ppt_w</p:attrName>
                                        </p:attrNameLst>
                                      </p:cBhvr>
                                      <p:tavLst>
                                        <p:tav tm="0">
                                          <p:val>
                                            <p:fltVal val="0"/>
                                          </p:val>
                                        </p:tav>
                                        <p:tav tm="100000">
                                          <p:val>
                                            <p:strVal val="#ppt_w"/>
                                          </p:val>
                                        </p:tav>
                                      </p:tavLst>
                                    </p:anim>
                                    <p:anim calcmode="lin" valueType="num">
                                      <p:cBhvr>
                                        <p:cTn id="66" dur="1000" fill="hold"/>
                                        <p:tgtEl>
                                          <p:spTgt spid="67"/>
                                        </p:tgtEl>
                                        <p:attrNameLst>
                                          <p:attrName>ppt_h</p:attrName>
                                        </p:attrNameLst>
                                      </p:cBhvr>
                                      <p:tavLst>
                                        <p:tav tm="0">
                                          <p:val>
                                            <p:fltVal val="0"/>
                                          </p:val>
                                        </p:tav>
                                        <p:tav tm="100000">
                                          <p:val>
                                            <p:strVal val="#ppt_h"/>
                                          </p:val>
                                        </p:tav>
                                      </p:tavLst>
                                    </p:anim>
                                    <p:anim calcmode="lin" valueType="num">
                                      <p:cBhvr>
                                        <p:cTn id="67" dur="1000" fill="hold"/>
                                        <p:tgtEl>
                                          <p:spTgt spid="67"/>
                                        </p:tgtEl>
                                        <p:attrNameLst>
                                          <p:attrName>style.rotation</p:attrName>
                                        </p:attrNameLst>
                                      </p:cBhvr>
                                      <p:tavLst>
                                        <p:tav tm="0">
                                          <p:val>
                                            <p:fltVal val="90"/>
                                          </p:val>
                                        </p:tav>
                                        <p:tav tm="100000">
                                          <p:val>
                                            <p:fltVal val="0"/>
                                          </p:val>
                                        </p:tav>
                                      </p:tavLst>
                                    </p:anim>
                                    <p:animEffect transition="in" filter="fade">
                                      <p:cBhvr>
                                        <p:cTn id="68" dur="1000"/>
                                        <p:tgtEl>
                                          <p:spTgt spid="67"/>
                                        </p:tgtEl>
                                      </p:cBhvr>
                                    </p:animEffect>
                                  </p:childTnLst>
                                </p:cTn>
                              </p:par>
                            </p:childTnLst>
                          </p:cTn>
                        </p:par>
                        <p:par>
                          <p:cTn id="69" fill="hold">
                            <p:stCondLst>
                              <p:cond delay="8500"/>
                            </p:stCondLst>
                            <p:childTnLst>
                              <p:par>
                                <p:cTn id="70" presetID="37" presetClass="entr" presetSubtype="0" fill="hold" grpId="0" nodeType="after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900" decel="100000" fill="hold"/>
                                        <p:tgtEl>
                                          <p:spTgt spid="48"/>
                                        </p:tgtEl>
                                        <p:attrNameLst>
                                          <p:attrName>ppt_y</p:attrName>
                                        </p:attrNameLst>
                                      </p:cBhvr>
                                      <p:tavLst>
                                        <p:tav tm="0">
                                          <p:val>
                                            <p:strVal val="#ppt_y+1"/>
                                          </p:val>
                                        </p:tav>
                                        <p:tav tm="100000">
                                          <p:val>
                                            <p:strVal val="#ppt_y-.03"/>
                                          </p:val>
                                        </p:tav>
                                      </p:tavLst>
                                    </p:anim>
                                    <p:anim calcmode="lin" valueType="num">
                                      <p:cBhvr>
                                        <p:cTn id="75" dur="100" accel="100000" fill="hold">
                                          <p:stCondLst>
                                            <p:cond delay="900"/>
                                          </p:stCondLst>
                                        </p:cTn>
                                        <p:tgtEl>
                                          <p:spTgt spid="48"/>
                                        </p:tgtEl>
                                        <p:attrNameLst>
                                          <p:attrName>ppt_y</p:attrName>
                                        </p:attrNameLst>
                                      </p:cBhvr>
                                      <p:tavLst>
                                        <p:tav tm="0">
                                          <p:val>
                                            <p:strVal val="#ppt_y-.03"/>
                                          </p:val>
                                        </p:tav>
                                        <p:tav tm="100000">
                                          <p:val>
                                            <p:strVal val="#ppt_y"/>
                                          </p:val>
                                        </p:tav>
                                      </p:tavLst>
                                    </p:anim>
                                  </p:childTnLst>
                                </p:cTn>
                              </p:par>
                              <p:par>
                                <p:cTn id="76" presetID="37" presetClass="entr" presetSubtype="0" fill="hold" nodeType="withEffect">
                                  <p:stCondLst>
                                    <p:cond delay="0"/>
                                  </p:stCondLst>
                                  <p:childTnLst>
                                    <p:set>
                                      <p:cBhvr>
                                        <p:cTn id="77" dur="1" fill="hold">
                                          <p:stCondLst>
                                            <p:cond delay="0"/>
                                          </p:stCondLst>
                                        </p:cTn>
                                        <p:tgtEl>
                                          <p:spTgt spid="62"/>
                                        </p:tgtEl>
                                        <p:attrNameLst>
                                          <p:attrName>style.visibility</p:attrName>
                                        </p:attrNameLst>
                                      </p:cBhvr>
                                      <p:to>
                                        <p:strVal val="visible"/>
                                      </p:to>
                                    </p:set>
                                    <p:animEffect transition="in" filter="fade">
                                      <p:cBhvr>
                                        <p:cTn id="78" dur="1000"/>
                                        <p:tgtEl>
                                          <p:spTgt spid="62"/>
                                        </p:tgtEl>
                                      </p:cBhvr>
                                    </p:animEffect>
                                    <p:anim calcmode="lin" valueType="num">
                                      <p:cBhvr>
                                        <p:cTn id="79" dur="1000" fill="hold"/>
                                        <p:tgtEl>
                                          <p:spTgt spid="62"/>
                                        </p:tgtEl>
                                        <p:attrNameLst>
                                          <p:attrName>ppt_x</p:attrName>
                                        </p:attrNameLst>
                                      </p:cBhvr>
                                      <p:tavLst>
                                        <p:tav tm="0">
                                          <p:val>
                                            <p:strVal val="#ppt_x"/>
                                          </p:val>
                                        </p:tav>
                                        <p:tav tm="100000">
                                          <p:val>
                                            <p:strVal val="#ppt_x"/>
                                          </p:val>
                                        </p:tav>
                                      </p:tavLst>
                                    </p:anim>
                                    <p:anim calcmode="lin" valueType="num">
                                      <p:cBhvr>
                                        <p:cTn id="80" dur="900" decel="100000" fill="hold"/>
                                        <p:tgtEl>
                                          <p:spTgt spid="62"/>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82" fill="hold">
                            <p:stCondLst>
                              <p:cond delay="9500"/>
                            </p:stCondLst>
                            <p:childTnLst>
                              <p:par>
                                <p:cTn id="83" presetID="22" presetClass="entr" presetSubtype="8" fill="hold" grpId="0" nodeType="afterEffect">
                                  <p:stCondLst>
                                    <p:cond delay="0"/>
                                  </p:stCondLst>
                                  <p:childTnLst>
                                    <p:set>
                                      <p:cBhvr>
                                        <p:cTn id="84" dur="1" fill="hold">
                                          <p:stCondLst>
                                            <p:cond delay="0"/>
                                          </p:stCondLst>
                                        </p:cTn>
                                        <p:tgtEl>
                                          <p:spTgt spid="52"/>
                                        </p:tgtEl>
                                        <p:attrNameLst>
                                          <p:attrName>style.visibility</p:attrName>
                                        </p:attrNameLst>
                                      </p:cBhvr>
                                      <p:to>
                                        <p:strVal val="visible"/>
                                      </p:to>
                                    </p:set>
                                    <p:animEffect transition="in" filter="wipe(left)">
                                      <p:cBhvr>
                                        <p:cTn id="85" dur="1000"/>
                                        <p:tgtEl>
                                          <p:spTgt spid="52"/>
                                        </p:tgtEl>
                                      </p:cBhvr>
                                    </p:animEffect>
                                  </p:childTnLst>
                                </p:cTn>
                              </p:par>
                            </p:childTnLst>
                          </p:cTn>
                        </p:par>
                        <p:par>
                          <p:cTn id="86" fill="hold">
                            <p:stCondLst>
                              <p:cond delay="10500"/>
                            </p:stCondLst>
                            <p:childTnLst>
                              <p:par>
                                <p:cTn id="87" presetID="31" presetClass="entr" presetSubtype="0" fill="hold" nodeType="afterEffect">
                                  <p:stCondLst>
                                    <p:cond delay="0"/>
                                  </p:stCondLst>
                                  <p:childTnLst>
                                    <p:set>
                                      <p:cBhvr>
                                        <p:cTn id="88" dur="1" fill="hold">
                                          <p:stCondLst>
                                            <p:cond delay="0"/>
                                          </p:stCondLst>
                                        </p:cTn>
                                        <p:tgtEl>
                                          <p:spTgt spid="68"/>
                                        </p:tgtEl>
                                        <p:attrNameLst>
                                          <p:attrName>style.visibility</p:attrName>
                                        </p:attrNameLst>
                                      </p:cBhvr>
                                      <p:to>
                                        <p:strVal val="visible"/>
                                      </p:to>
                                    </p:set>
                                    <p:anim calcmode="lin" valueType="num">
                                      <p:cBhvr>
                                        <p:cTn id="89" dur="1000" fill="hold"/>
                                        <p:tgtEl>
                                          <p:spTgt spid="68"/>
                                        </p:tgtEl>
                                        <p:attrNameLst>
                                          <p:attrName>ppt_w</p:attrName>
                                        </p:attrNameLst>
                                      </p:cBhvr>
                                      <p:tavLst>
                                        <p:tav tm="0">
                                          <p:val>
                                            <p:fltVal val="0"/>
                                          </p:val>
                                        </p:tav>
                                        <p:tav tm="100000">
                                          <p:val>
                                            <p:strVal val="#ppt_w"/>
                                          </p:val>
                                        </p:tav>
                                      </p:tavLst>
                                    </p:anim>
                                    <p:anim calcmode="lin" valueType="num">
                                      <p:cBhvr>
                                        <p:cTn id="90" dur="1000" fill="hold"/>
                                        <p:tgtEl>
                                          <p:spTgt spid="68"/>
                                        </p:tgtEl>
                                        <p:attrNameLst>
                                          <p:attrName>ppt_h</p:attrName>
                                        </p:attrNameLst>
                                      </p:cBhvr>
                                      <p:tavLst>
                                        <p:tav tm="0">
                                          <p:val>
                                            <p:fltVal val="0"/>
                                          </p:val>
                                        </p:tav>
                                        <p:tav tm="100000">
                                          <p:val>
                                            <p:strVal val="#ppt_h"/>
                                          </p:val>
                                        </p:tav>
                                      </p:tavLst>
                                    </p:anim>
                                    <p:anim calcmode="lin" valueType="num">
                                      <p:cBhvr>
                                        <p:cTn id="91" dur="1000" fill="hold"/>
                                        <p:tgtEl>
                                          <p:spTgt spid="68"/>
                                        </p:tgtEl>
                                        <p:attrNameLst>
                                          <p:attrName>style.rotation</p:attrName>
                                        </p:attrNameLst>
                                      </p:cBhvr>
                                      <p:tavLst>
                                        <p:tav tm="0">
                                          <p:val>
                                            <p:fltVal val="90"/>
                                          </p:val>
                                        </p:tav>
                                        <p:tav tm="100000">
                                          <p:val>
                                            <p:fltVal val="0"/>
                                          </p:val>
                                        </p:tav>
                                      </p:tavLst>
                                    </p:anim>
                                    <p:animEffect transition="in" filter="fade">
                                      <p:cBhvr>
                                        <p:cTn id="92" dur="1000"/>
                                        <p:tgtEl>
                                          <p:spTgt spid="68"/>
                                        </p:tgtEl>
                                      </p:cBhvr>
                                    </p:animEffect>
                                  </p:childTnLst>
                                </p:cTn>
                              </p:par>
                            </p:childTnLst>
                          </p:cTn>
                        </p:par>
                        <p:par>
                          <p:cTn id="93" fill="hold">
                            <p:stCondLst>
                              <p:cond delay="11500"/>
                            </p:stCondLst>
                            <p:childTnLst>
                              <p:par>
                                <p:cTn id="94" presetID="37" presetClass="entr" presetSubtype="0" fill="hold" grpId="0" nodeType="afterEffect">
                                  <p:stCondLst>
                                    <p:cond delay="0"/>
                                  </p:stCondLst>
                                  <p:childTnLst>
                                    <p:set>
                                      <p:cBhvr>
                                        <p:cTn id="95" dur="1" fill="hold">
                                          <p:stCondLst>
                                            <p:cond delay="0"/>
                                          </p:stCondLst>
                                        </p:cTn>
                                        <p:tgtEl>
                                          <p:spTgt spid="49"/>
                                        </p:tgtEl>
                                        <p:attrNameLst>
                                          <p:attrName>style.visibility</p:attrName>
                                        </p:attrNameLst>
                                      </p:cBhvr>
                                      <p:to>
                                        <p:strVal val="visible"/>
                                      </p:to>
                                    </p:set>
                                    <p:animEffect transition="in" filter="fade">
                                      <p:cBhvr>
                                        <p:cTn id="96" dur="1000"/>
                                        <p:tgtEl>
                                          <p:spTgt spid="49"/>
                                        </p:tgtEl>
                                      </p:cBhvr>
                                    </p:animEffect>
                                    <p:anim calcmode="lin" valueType="num">
                                      <p:cBhvr>
                                        <p:cTn id="97" dur="1000" fill="hold"/>
                                        <p:tgtEl>
                                          <p:spTgt spid="49"/>
                                        </p:tgtEl>
                                        <p:attrNameLst>
                                          <p:attrName>ppt_x</p:attrName>
                                        </p:attrNameLst>
                                      </p:cBhvr>
                                      <p:tavLst>
                                        <p:tav tm="0">
                                          <p:val>
                                            <p:strVal val="#ppt_x"/>
                                          </p:val>
                                        </p:tav>
                                        <p:tav tm="100000">
                                          <p:val>
                                            <p:strVal val="#ppt_x"/>
                                          </p:val>
                                        </p:tav>
                                      </p:tavLst>
                                    </p:anim>
                                    <p:anim calcmode="lin" valueType="num">
                                      <p:cBhvr>
                                        <p:cTn id="98" dur="900" decel="100000" fill="hold"/>
                                        <p:tgtEl>
                                          <p:spTgt spid="49"/>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par>
                                <p:cTn id="100" presetID="37" presetClass="entr" presetSubtype="0" fill="hold" nodeType="withEffect">
                                  <p:stCondLst>
                                    <p:cond delay="0"/>
                                  </p:stCondLst>
                                  <p:childTnLst>
                                    <p:set>
                                      <p:cBhvr>
                                        <p:cTn id="101" dur="1" fill="hold">
                                          <p:stCondLst>
                                            <p:cond delay="0"/>
                                          </p:stCondLst>
                                        </p:cTn>
                                        <p:tgtEl>
                                          <p:spTgt spid="64"/>
                                        </p:tgtEl>
                                        <p:attrNameLst>
                                          <p:attrName>style.visibility</p:attrName>
                                        </p:attrNameLst>
                                      </p:cBhvr>
                                      <p:to>
                                        <p:strVal val="visible"/>
                                      </p:to>
                                    </p:set>
                                    <p:animEffect transition="in" filter="fade">
                                      <p:cBhvr>
                                        <p:cTn id="102" dur="1000"/>
                                        <p:tgtEl>
                                          <p:spTgt spid="64"/>
                                        </p:tgtEl>
                                      </p:cBhvr>
                                    </p:animEffect>
                                    <p:anim calcmode="lin" valueType="num">
                                      <p:cBhvr>
                                        <p:cTn id="103" dur="1000" fill="hold"/>
                                        <p:tgtEl>
                                          <p:spTgt spid="64"/>
                                        </p:tgtEl>
                                        <p:attrNameLst>
                                          <p:attrName>ppt_x</p:attrName>
                                        </p:attrNameLst>
                                      </p:cBhvr>
                                      <p:tavLst>
                                        <p:tav tm="0">
                                          <p:val>
                                            <p:strVal val="#ppt_x"/>
                                          </p:val>
                                        </p:tav>
                                        <p:tav tm="100000">
                                          <p:val>
                                            <p:strVal val="#ppt_x"/>
                                          </p:val>
                                        </p:tav>
                                      </p:tavLst>
                                    </p:anim>
                                    <p:anim calcmode="lin" valueType="num">
                                      <p:cBhvr>
                                        <p:cTn id="104" dur="900" decel="100000" fill="hold"/>
                                        <p:tgtEl>
                                          <p:spTgt spid="64"/>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64"/>
                                        </p:tgtEl>
                                        <p:attrNameLst>
                                          <p:attrName>ppt_y</p:attrName>
                                        </p:attrNameLst>
                                      </p:cBhvr>
                                      <p:tavLst>
                                        <p:tav tm="0">
                                          <p:val>
                                            <p:strVal val="#ppt_y-.03"/>
                                          </p:val>
                                        </p:tav>
                                        <p:tav tm="100000">
                                          <p:val>
                                            <p:strVal val="#ppt_y"/>
                                          </p:val>
                                        </p:tav>
                                      </p:tavLst>
                                    </p:anim>
                                  </p:childTnLst>
                                </p:cTn>
                              </p:par>
                            </p:childTnLst>
                          </p:cTn>
                        </p:par>
                        <p:par>
                          <p:cTn id="106" fill="hold">
                            <p:stCondLst>
                              <p:cond delay="12500"/>
                            </p:stCondLst>
                            <p:childTnLst>
                              <p:par>
                                <p:cTn id="107" presetID="22" presetClass="entr" presetSubtype="8" fill="hold" grpId="0" nodeType="afterEffect">
                                  <p:stCondLst>
                                    <p:cond delay="0"/>
                                  </p:stCondLst>
                                  <p:childTnLst>
                                    <p:set>
                                      <p:cBhvr>
                                        <p:cTn id="108" dur="1" fill="hold">
                                          <p:stCondLst>
                                            <p:cond delay="0"/>
                                          </p:stCondLst>
                                        </p:cTn>
                                        <p:tgtEl>
                                          <p:spTgt spid="53"/>
                                        </p:tgtEl>
                                        <p:attrNameLst>
                                          <p:attrName>style.visibility</p:attrName>
                                        </p:attrNameLst>
                                      </p:cBhvr>
                                      <p:to>
                                        <p:strVal val="visible"/>
                                      </p:to>
                                    </p:set>
                                    <p:animEffect transition="in" filter="wipe(left)">
                                      <p:cBhvr>
                                        <p:cTn id="109" dur="1000"/>
                                        <p:tgtEl>
                                          <p:spTgt spid="5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6" grpId="0" animBg="1"/>
      <p:bldP spid="47" grpId="0" animBg="1"/>
      <p:bldP spid="48" grpId="0" animBg="1"/>
      <p:bldP spid="49" grpId="0" animBg="1"/>
      <p:bldP spid="50" grpId="0"/>
      <p:bldP spid="51" grpId="0"/>
      <p:bldP spid="52" grpId="0"/>
      <p:bldP spid="53" grpId="0"/>
      <p:bldP spid="56" grpId="0"/>
    </p:bld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1" name="Rectangle 30"/>
          <p:cNvSpPr/>
          <p:nvPr/>
        </p:nvSpPr>
        <p:spPr>
          <a:xfrm>
            <a:off x="0" y="0"/>
            <a:ext cx="5452533" cy="6858000"/>
          </a:xfrm>
          <a:prstGeom prst="rect">
            <a:avLst/>
          </a:prstGeom>
          <a:solidFill>
            <a:srgbClr val="524E67">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Rectangle 29"/>
          <p:cNvSpPr/>
          <p:nvPr/>
        </p:nvSpPr>
        <p:spPr>
          <a:xfrm>
            <a:off x="0" y="6199221"/>
            <a:ext cx="5452533" cy="658779"/>
          </a:xfrm>
          <a:prstGeom prst="rect">
            <a:avLst/>
          </a:pr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extBox 1"/>
          <p:cNvSpPr txBox="1"/>
          <p:nvPr/>
        </p:nvSpPr>
        <p:spPr>
          <a:xfrm>
            <a:off x="870793" y="470783"/>
            <a:ext cx="3657600"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CONTENTS</a:t>
            </a:r>
          </a:p>
        </p:txBody>
      </p:sp>
      <p:cxnSp>
        <p:nvCxnSpPr>
          <p:cNvPr id="9" name="Straight Connector 8"/>
          <p:cNvCxnSpPr/>
          <p:nvPr/>
        </p:nvCxnSpPr>
        <p:spPr>
          <a:xfrm flipH="1">
            <a:off x="1162755" y="1326179"/>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1" name="Straight Connector 10"/>
          <p:cNvCxnSpPr/>
          <p:nvPr/>
        </p:nvCxnSpPr>
        <p:spPr>
          <a:xfrm flipH="1">
            <a:off x="1162755" y="1766446"/>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2" name="Straight Connector 11"/>
          <p:cNvCxnSpPr/>
          <p:nvPr/>
        </p:nvCxnSpPr>
        <p:spPr>
          <a:xfrm flipH="1">
            <a:off x="1162755" y="2206713"/>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3" name="Straight Connector 12"/>
          <p:cNvCxnSpPr/>
          <p:nvPr/>
        </p:nvCxnSpPr>
        <p:spPr>
          <a:xfrm flipH="1">
            <a:off x="1162755" y="2646980"/>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4" name="Straight Connector 13"/>
          <p:cNvCxnSpPr/>
          <p:nvPr/>
        </p:nvCxnSpPr>
        <p:spPr>
          <a:xfrm flipH="1">
            <a:off x="1162755" y="3087247"/>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5" name="Straight Connector 14"/>
          <p:cNvCxnSpPr/>
          <p:nvPr/>
        </p:nvCxnSpPr>
        <p:spPr>
          <a:xfrm flipH="1">
            <a:off x="1162755" y="3527514"/>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6" name="Straight Connector 15"/>
          <p:cNvCxnSpPr/>
          <p:nvPr/>
        </p:nvCxnSpPr>
        <p:spPr>
          <a:xfrm flipH="1">
            <a:off x="1162755" y="3967781"/>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7" name="Straight Connector 16"/>
          <p:cNvCxnSpPr/>
          <p:nvPr/>
        </p:nvCxnSpPr>
        <p:spPr>
          <a:xfrm flipH="1">
            <a:off x="1162755" y="4408048"/>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8" name="Straight Connector 17"/>
          <p:cNvCxnSpPr/>
          <p:nvPr/>
        </p:nvCxnSpPr>
        <p:spPr>
          <a:xfrm flipH="1">
            <a:off x="1162755" y="4848315"/>
            <a:ext cx="1" cy="440267"/>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flipH="1">
            <a:off x="1162754" y="5288582"/>
            <a:ext cx="1" cy="440267"/>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1224843" y="1612557"/>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01</a:t>
            </a:r>
          </a:p>
        </p:txBody>
      </p:sp>
      <p:sp>
        <p:nvSpPr>
          <p:cNvPr id="21" name="TextBox 20"/>
          <p:cNvSpPr txBox="1"/>
          <p:nvPr/>
        </p:nvSpPr>
        <p:spPr>
          <a:xfrm>
            <a:off x="1224843" y="2054958"/>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02</a:t>
            </a:r>
          </a:p>
        </p:txBody>
      </p:sp>
      <p:sp>
        <p:nvSpPr>
          <p:cNvPr id="22" name="TextBox 21"/>
          <p:cNvSpPr txBox="1"/>
          <p:nvPr/>
        </p:nvSpPr>
        <p:spPr>
          <a:xfrm>
            <a:off x="1224843" y="2493091"/>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03</a:t>
            </a:r>
          </a:p>
        </p:txBody>
      </p:sp>
      <p:sp>
        <p:nvSpPr>
          <p:cNvPr id="23" name="TextBox 22"/>
          <p:cNvSpPr txBox="1"/>
          <p:nvPr/>
        </p:nvSpPr>
        <p:spPr>
          <a:xfrm>
            <a:off x="1224843" y="2936602"/>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04</a:t>
            </a:r>
          </a:p>
        </p:txBody>
      </p:sp>
      <p:sp>
        <p:nvSpPr>
          <p:cNvPr id="24" name="TextBox 23"/>
          <p:cNvSpPr txBox="1"/>
          <p:nvPr/>
        </p:nvSpPr>
        <p:spPr>
          <a:xfrm>
            <a:off x="1224843" y="33790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05</a:t>
            </a:r>
          </a:p>
        </p:txBody>
      </p:sp>
      <p:sp>
        <p:nvSpPr>
          <p:cNvPr id="25" name="TextBox 24"/>
          <p:cNvSpPr txBox="1"/>
          <p:nvPr/>
        </p:nvSpPr>
        <p:spPr>
          <a:xfrm>
            <a:off x="1224843" y="3817136"/>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06</a:t>
            </a:r>
          </a:p>
        </p:txBody>
      </p:sp>
      <p:sp>
        <p:nvSpPr>
          <p:cNvPr id="26" name="TextBox 25"/>
          <p:cNvSpPr txBox="1"/>
          <p:nvPr/>
        </p:nvSpPr>
        <p:spPr>
          <a:xfrm>
            <a:off x="1224843" y="4255269"/>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07</a:t>
            </a:r>
          </a:p>
        </p:txBody>
      </p:sp>
      <p:sp>
        <p:nvSpPr>
          <p:cNvPr id="27" name="TextBox 26"/>
          <p:cNvSpPr txBox="1"/>
          <p:nvPr/>
        </p:nvSpPr>
        <p:spPr>
          <a:xfrm>
            <a:off x="1224843" y="4697670"/>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08</a:t>
            </a:r>
          </a:p>
        </p:txBody>
      </p:sp>
      <p:sp>
        <p:nvSpPr>
          <p:cNvPr id="28" name="TextBox 27"/>
          <p:cNvSpPr txBox="1"/>
          <p:nvPr/>
        </p:nvSpPr>
        <p:spPr>
          <a:xfrm>
            <a:off x="1224843" y="5135803"/>
            <a:ext cx="1828800" cy="307777"/>
          </a:xfrm>
          <a:prstGeom prst="rect">
            <a:avLst/>
          </a:prstGeom>
          <a:noFill/>
        </p:spPr>
        <p:txBody>
          <a:bodyPr wrap="square" rtlCol="0">
            <a:spAutoFit/>
          </a:bodyPr>
          <a:lstStyle/>
          <a:p>
            <a:r>
              <a:rPr lang="en-US" sz="1400" dirty="0">
                <a:solidFill>
                  <a:schemeClr val="bg1"/>
                </a:solidFill>
                <a:latin typeface="Candara" panose="020E0502030303020204" pitchFamily="34" charset="0"/>
              </a:rPr>
              <a:t>Content Option 09</a:t>
            </a:r>
          </a:p>
        </p:txBody>
      </p:sp>
      <p:sp>
        <p:nvSpPr>
          <p:cNvPr id="32" name="Isosceles Triangle 31"/>
          <p:cNvSpPr/>
          <p:nvPr/>
        </p:nvSpPr>
        <p:spPr>
          <a:xfrm rot="10800000">
            <a:off x="2281339" y="5577"/>
            <a:ext cx="836508" cy="452972"/>
          </a:xfrm>
          <a:prstGeom prst="triangle">
            <a:avLst/>
          </a:pr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70832" y="6297777"/>
            <a:ext cx="5257523" cy="461665"/>
          </a:xfrm>
          <a:prstGeom prst="rect">
            <a:avLst/>
          </a:prstGeom>
          <a:noFill/>
        </p:spPr>
        <p:txBody>
          <a:bodyPr wrap="square" rtlCol="0">
            <a:spAutoFit/>
          </a:bodyPr>
          <a:lstStyle/>
          <a:p>
            <a:pPr algn="ctr"/>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20082661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8" fill="hold" grpId="0" nodeType="afterEffect">
                                  <p:stCondLst>
                                    <p:cond delay="0"/>
                                  </p:stCondLst>
                                  <p:childTnLst>
                                    <p:set>
                                      <p:cBhvr>
                                        <p:cTn id="6" dur="1" fill="hold">
                                          <p:stCondLst>
                                            <p:cond delay="0"/>
                                          </p:stCondLst>
                                        </p:cTn>
                                        <p:tgtEl>
                                          <p:spTgt spid="31"/>
                                        </p:tgtEl>
                                        <p:attrNameLst>
                                          <p:attrName>style.visibility</p:attrName>
                                        </p:attrNameLst>
                                      </p:cBhvr>
                                      <p:to>
                                        <p:strVal val="visible"/>
                                      </p:to>
                                    </p:set>
                                    <p:anim calcmode="lin" valueType="num">
                                      <p:cBhvr additive="base">
                                        <p:cTn id="7" dur="500" fill="hold"/>
                                        <p:tgtEl>
                                          <p:spTgt spid="31"/>
                                        </p:tgtEl>
                                        <p:attrNameLst>
                                          <p:attrName>ppt_x</p:attrName>
                                        </p:attrNameLst>
                                      </p:cBhvr>
                                      <p:tavLst>
                                        <p:tav tm="0">
                                          <p:val>
                                            <p:strVal val="0-#ppt_w/2"/>
                                          </p:val>
                                        </p:tav>
                                        <p:tav tm="100000">
                                          <p:val>
                                            <p:strVal val="#ppt_x"/>
                                          </p:val>
                                        </p:tav>
                                      </p:tavLst>
                                    </p:anim>
                                    <p:anim calcmode="lin" valueType="num">
                                      <p:cBhvr additive="base">
                                        <p:cTn id="8" dur="500" fill="hold"/>
                                        <p:tgtEl>
                                          <p:spTgt spid="31"/>
                                        </p:tgtEl>
                                        <p:attrNameLst>
                                          <p:attrName>ppt_y</p:attrName>
                                        </p:attrNameLst>
                                      </p:cBhvr>
                                      <p:tavLst>
                                        <p:tav tm="0">
                                          <p:val>
                                            <p:strVal val="#ppt_y"/>
                                          </p:val>
                                        </p:tav>
                                        <p:tav tm="100000">
                                          <p:val>
                                            <p:strVal val="#ppt_y"/>
                                          </p:val>
                                        </p:tav>
                                      </p:tavLst>
                                    </p:anim>
                                  </p:childTnLst>
                                </p:cTn>
                              </p:par>
                            </p:childTnLst>
                          </p:cTn>
                        </p:par>
                        <p:par>
                          <p:cTn id="9" fill="hold">
                            <p:stCondLst>
                              <p:cond delay="500"/>
                            </p:stCondLst>
                            <p:childTnLst>
                              <p:par>
                                <p:cTn id="10" presetID="22" presetClass="entr" presetSubtype="1" fill="hold" grpId="0" nodeType="afterEffect">
                                  <p:stCondLst>
                                    <p:cond delay="0"/>
                                  </p:stCondLst>
                                  <p:childTnLst>
                                    <p:set>
                                      <p:cBhvr>
                                        <p:cTn id="11" dur="1" fill="hold">
                                          <p:stCondLst>
                                            <p:cond delay="0"/>
                                          </p:stCondLst>
                                        </p:cTn>
                                        <p:tgtEl>
                                          <p:spTgt spid="32"/>
                                        </p:tgtEl>
                                        <p:attrNameLst>
                                          <p:attrName>style.visibility</p:attrName>
                                        </p:attrNameLst>
                                      </p:cBhvr>
                                      <p:to>
                                        <p:strVal val="visible"/>
                                      </p:to>
                                    </p:set>
                                    <p:animEffect transition="in" filter="wipe(up)">
                                      <p:cBhvr>
                                        <p:cTn id="12" dur="500"/>
                                        <p:tgtEl>
                                          <p:spTgt spid="32"/>
                                        </p:tgtEl>
                                      </p:cBhvr>
                                    </p:animEffect>
                                  </p:childTnLst>
                                </p:cTn>
                              </p:par>
                            </p:childTnLst>
                          </p:cTn>
                        </p:par>
                        <p:par>
                          <p:cTn id="13" fill="hold">
                            <p:stCondLst>
                              <p:cond delay="1000"/>
                            </p:stCondLst>
                            <p:childTnLst>
                              <p:par>
                                <p:cTn id="14" presetID="22" presetClass="entr" presetSubtype="8" fill="hold" grpId="0" nodeType="afterEffect">
                                  <p:stCondLst>
                                    <p:cond delay="0"/>
                                  </p:stCondLst>
                                  <p:childTnLst>
                                    <p:set>
                                      <p:cBhvr>
                                        <p:cTn id="15" dur="1" fill="hold">
                                          <p:stCondLst>
                                            <p:cond delay="0"/>
                                          </p:stCondLst>
                                        </p:cTn>
                                        <p:tgtEl>
                                          <p:spTgt spid="2"/>
                                        </p:tgtEl>
                                        <p:attrNameLst>
                                          <p:attrName>style.visibility</p:attrName>
                                        </p:attrNameLst>
                                      </p:cBhvr>
                                      <p:to>
                                        <p:strVal val="visible"/>
                                      </p:to>
                                    </p:set>
                                    <p:animEffect transition="in" filter="wipe(left)">
                                      <p:cBhvr>
                                        <p:cTn id="16" dur="500"/>
                                        <p:tgtEl>
                                          <p:spTgt spid="2"/>
                                        </p:tgtEl>
                                      </p:cBhvr>
                                    </p:animEffect>
                                  </p:childTnLst>
                                </p:cTn>
                              </p:par>
                            </p:childTnLst>
                          </p:cTn>
                        </p:par>
                        <p:par>
                          <p:cTn id="17" fill="hold">
                            <p:stCondLst>
                              <p:cond delay="1500"/>
                            </p:stCondLst>
                            <p:childTnLst>
                              <p:par>
                                <p:cTn id="18" presetID="2" presetClass="entr" presetSubtype="4" fill="hold"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additive="base">
                                        <p:cTn id="20" dur="500" fill="hold"/>
                                        <p:tgtEl>
                                          <p:spTgt spid="9"/>
                                        </p:tgtEl>
                                        <p:attrNameLst>
                                          <p:attrName>ppt_x</p:attrName>
                                        </p:attrNameLst>
                                      </p:cBhvr>
                                      <p:tavLst>
                                        <p:tav tm="0">
                                          <p:val>
                                            <p:strVal val="#ppt_x"/>
                                          </p:val>
                                        </p:tav>
                                        <p:tav tm="100000">
                                          <p:val>
                                            <p:strVal val="#ppt_x"/>
                                          </p:val>
                                        </p:tav>
                                      </p:tavLst>
                                    </p:anim>
                                    <p:anim calcmode="lin" valueType="num">
                                      <p:cBhvr additive="base">
                                        <p:cTn id="21" dur="500" fill="hold"/>
                                        <p:tgtEl>
                                          <p:spTgt spid="9"/>
                                        </p:tgtEl>
                                        <p:attrNameLst>
                                          <p:attrName>ppt_y</p:attrName>
                                        </p:attrNameLst>
                                      </p:cBhvr>
                                      <p:tavLst>
                                        <p:tav tm="0">
                                          <p:val>
                                            <p:strVal val="1+#ppt_h/2"/>
                                          </p:val>
                                        </p:tav>
                                        <p:tav tm="100000">
                                          <p:val>
                                            <p:strVal val="#ppt_y"/>
                                          </p:val>
                                        </p:tav>
                                      </p:tavLst>
                                    </p:anim>
                                  </p:childTnLst>
                                </p:cTn>
                              </p:par>
                            </p:childTnLst>
                          </p:cTn>
                        </p:par>
                        <p:par>
                          <p:cTn id="22" fill="hold">
                            <p:stCondLst>
                              <p:cond delay="2000"/>
                            </p:stCondLst>
                            <p:childTnLst>
                              <p:par>
                                <p:cTn id="23" presetID="37" presetClass="entr" presetSubtype="0" fill="hold" grpId="0" nodeType="afterEffect">
                                  <p:stCondLst>
                                    <p:cond delay="0"/>
                                  </p:stCondLst>
                                  <p:childTnLst>
                                    <p:set>
                                      <p:cBhvr>
                                        <p:cTn id="24" dur="1" fill="hold">
                                          <p:stCondLst>
                                            <p:cond delay="0"/>
                                          </p:stCondLst>
                                        </p:cTn>
                                        <p:tgtEl>
                                          <p:spTgt spid="20"/>
                                        </p:tgtEl>
                                        <p:attrNameLst>
                                          <p:attrName>style.visibility</p:attrName>
                                        </p:attrNameLst>
                                      </p:cBhvr>
                                      <p:to>
                                        <p:strVal val="visible"/>
                                      </p:to>
                                    </p:set>
                                    <p:animEffect transition="in" filter="fade">
                                      <p:cBhvr>
                                        <p:cTn id="25" dur="1000"/>
                                        <p:tgtEl>
                                          <p:spTgt spid="20"/>
                                        </p:tgtEl>
                                      </p:cBhvr>
                                    </p:animEffect>
                                    <p:anim calcmode="lin" valueType="num">
                                      <p:cBhvr>
                                        <p:cTn id="26" dur="1000" fill="hold"/>
                                        <p:tgtEl>
                                          <p:spTgt spid="20"/>
                                        </p:tgtEl>
                                        <p:attrNameLst>
                                          <p:attrName>ppt_x</p:attrName>
                                        </p:attrNameLst>
                                      </p:cBhvr>
                                      <p:tavLst>
                                        <p:tav tm="0">
                                          <p:val>
                                            <p:strVal val="#ppt_x"/>
                                          </p:val>
                                        </p:tav>
                                        <p:tav tm="100000">
                                          <p:val>
                                            <p:strVal val="#ppt_x"/>
                                          </p:val>
                                        </p:tav>
                                      </p:tavLst>
                                    </p:anim>
                                    <p:anim calcmode="lin" valueType="num">
                                      <p:cBhvr>
                                        <p:cTn id="27" dur="900" decel="100000" fill="hold"/>
                                        <p:tgtEl>
                                          <p:spTgt spid="20"/>
                                        </p:tgtEl>
                                        <p:attrNameLst>
                                          <p:attrName>ppt_y</p:attrName>
                                        </p:attrNameLst>
                                      </p:cBhvr>
                                      <p:tavLst>
                                        <p:tav tm="0">
                                          <p:val>
                                            <p:strVal val="#ppt_y+1"/>
                                          </p:val>
                                        </p:tav>
                                        <p:tav tm="100000">
                                          <p:val>
                                            <p:strVal val="#ppt_y-.03"/>
                                          </p:val>
                                        </p:tav>
                                      </p:tavLst>
                                    </p:anim>
                                    <p:anim calcmode="lin" valueType="num">
                                      <p:cBhvr>
                                        <p:cTn id="28"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29" fill="hold">
                            <p:stCondLst>
                              <p:cond delay="3000"/>
                            </p:stCondLst>
                            <p:childTnLst>
                              <p:par>
                                <p:cTn id="30" presetID="2" presetClass="entr" presetSubtype="4" fill="hold" nodeType="afterEffect">
                                  <p:stCondLst>
                                    <p:cond delay="0"/>
                                  </p:stCondLst>
                                  <p:childTnLst>
                                    <p:set>
                                      <p:cBhvr>
                                        <p:cTn id="31" dur="1" fill="hold">
                                          <p:stCondLst>
                                            <p:cond delay="0"/>
                                          </p:stCondLst>
                                        </p:cTn>
                                        <p:tgtEl>
                                          <p:spTgt spid="11"/>
                                        </p:tgtEl>
                                        <p:attrNameLst>
                                          <p:attrName>style.visibility</p:attrName>
                                        </p:attrNameLst>
                                      </p:cBhvr>
                                      <p:to>
                                        <p:strVal val="visible"/>
                                      </p:to>
                                    </p:set>
                                    <p:anim calcmode="lin" valueType="num">
                                      <p:cBhvr additive="base">
                                        <p:cTn id="32" dur="500" fill="hold"/>
                                        <p:tgtEl>
                                          <p:spTgt spid="11"/>
                                        </p:tgtEl>
                                        <p:attrNameLst>
                                          <p:attrName>ppt_x</p:attrName>
                                        </p:attrNameLst>
                                      </p:cBhvr>
                                      <p:tavLst>
                                        <p:tav tm="0">
                                          <p:val>
                                            <p:strVal val="#ppt_x"/>
                                          </p:val>
                                        </p:tav>
                                        <p:tav tm="100000">
                                          <p:val>
                                            <p:strVal val="#ppt_x"/>
                                          </p:val>
                                        </p:tav>
                                      </p:tavLst>
                                    </p:anim>
                                    <p:anim calcmode="lin" valueType="num">
                                      <p:cBhvr additive="base">
                                        <p:cTn id="33" dur="500" fill="hold"/>
                                        <p:tgtEl>
                                          <p:spTgt spid="11"/>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37" presetClass="entr" presetSubtype="0" fill="hold" grpId="0" nodeType="afterEffect">
                                  <p:stCondLst>
                                    <p:cond delay="0"/>
                                  </p:stCondLst>
                                  <p:childTnLst>
                                    <p:set>
                                      <p:cBhvr>
                                        <p:cTn id="36" dur="1" fill="hold">
                                          <p:stCondLst>
                                            <p:cond delay="0"/>
                                          </p:stCondLst>
                                        </p:cTn>
                                        <p:tgtEl>
                                          <p:spTgt spid="21"/>
                                        </p:tgtEl>
                                        <p:attrNameLst>
                                          <p:attrName>style.visibility</p:attrName>
                                        </p:attrNameLst>
                                      </p:cBhvr>
                                      <p:to>
                                        <p:strVal val="visible"/>
                                      </p:to>
                                    </p:set>
                                    <p:animEffect transition="in" filter="fade">
                                      <p:cBhvr>
                                        <p:cTn id="37" dur="1000"/>
                                        <p:tgtEl>
                                          <p:spTgt spid="21"/>
                                        </p:tgtEl>
                                      </p:cBhvr>
                                    </p:animEffect>
                                    <p:anim calcmode="lin" valueType="num">
                                      <p:cBhvr>
                                        <p:cTn id="38" dur="1000" fill="hold"/>
                                        <p:tgtEl>
                                          <p:spTgt spid="21"/>
                                        </p:tgtEl>
                                        <p:attrNameLst>
                                          <p:attrName>ppt_x</p:attrName>
                                        </p:attrNameLst>
                                      </p:cBhvr>
                                      <p:tavLst>
                                        <p:tav tm="0">
                                          <p:val>
                                            <p:strVal val="#ppt_x"/>
                                          </p:val>
                                        </p:tav>
                                        <p:tav tm="100000">
                                          <p:val>
                                            <p:strVal val="#ppt_x"/>
                                          </p:val>
                                        </p:tav>
                                      </p:tavLst>
                                    </p:anim>
                                    <p:anim calcmode="lin" valueType="num">
                                      <p:cBhvr>
                                        <p:cTn id="39" dur="900" decel="100000" fill="hold"/>
                                        <p:tgtEl>
                                          <p:spTgt spid="21"/>
                                        </p:tgtEl>
                                        <p:attrNameLst>
                                          <p:attrName>ppt_y</p:attrName>
                                        </p:attrNameLst>
                                      </p:cBhvr>
                                      <p:tavLst>
                                        <p:tav tm="0">
                                          <p:val>
                                            <p:strVal val="#ppt_y+1"/>
                                          </p:val>
                                        </p:tav>
                                        <p:tav tm="100000">
                                          <p:val>
                                            <p:strVal val="#ppt_y-.03"/>
                                          </p:val>
                                        </p:tav>
                                      </p:tavLst>
                                    </p:anim>
                                    <p:anim calcmode="lin" valueType="num">
                                      <p:cBhvr>
                                        <p:cTn id="40"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41" fill="hold">
                            <p:stCondLst>
                              <p:cond delay="4500"/>
                            </p:stCondLst>
                            <p:childTnLst>
                              <p:par>
                                <p:cTn id="42" presetID="2" presetClass="entr" presetSubtype="4" fill="hold" nodeType="afterEffect">
                                  <p:stCondLst>
                                    <p:cond delay="0"/>
                                  </p:stCondLst>
                                  <p:childTnLst>
                                    <p:set>
                                      <p:cBhvr>
                                        <p:cTn id="43" dur="1" fill="hold">
                                          <p:stCondLst>
                                            <p:cond delay="0"/>
                                          </p:stCondLst>
                                        </p:cTn>
                                        <p:tgtEl>
                                          <p:spTgt spid="12"/>
                                        </p:tgtEl>
                                        <p:attrNameLst>
                                          <p:attrName>style.visibility</p:attrName>
                                        </p:attrNameLst>
                                      </p:cBhvr>
                                      <p:to>
                                        <p:strVal val="visible"/>
                                      </p:to>
                                    </p:set>
                                    <p:anim calcmode="lin" valueType="num">
                                      <p:cBhvr additive="base">
                                        <p:cTn id="44" dur="500" fill="hold"/>
                                        <p:tgtEl>
                                          <p:spTgt spid="12"/>
                                        </p:tgtEl>
                                        <p:attrNameLst>
                                          <p:attrName>ppt_x</p:attrName>
                                        </p:attrNameLst>
                                      </p:cBhvr>
                                      <p:tavLst>
                                        <p:tav tm="0">
                                          <p:val>
                                            <p:strVal val="#ppt_x"/>
                                          </p:val>
                                        </p:tav>
                                        <p:tav tm="100000">
                                          <p:val>
                                            <p:strVal val="#ppt_x"/>
                                          </p:val>
                                        </p:tav>
                                      </p:tavLst>
                                    </p:anim>
                                    <p:anim calcmode="lin" valueType="num">
                                      <p:cBhvr additive="base">
                                        <p:cTn id="45" dur="500" fill="hold"/>
                                        <p:tgtEl>
                                          <p:spTgt spid="12"/>
                                        </p:tgtEl>
                                        <p:attrNameLst>
                                          <p:attrName>ppt_y</p:attrName>
                                        </p:attrNameLst>
                                      </p:cBhvr>
                                      <p:tavLst>
                                        <p:tav tm="0">
                                          <p:val>
                                            <p:strVal val="1+#ppt_h/2"/>
                                          </p:val>
                                        </p:tav>
                                        <p:tav tm="100000">
                                          <p:val>
                                            <p:strVal val="#ppt_y"/>
                                          </p:val>
                                        </p:tav>
                                      </p:tavLst>
                                    </p:anim>
                                  </p:childTnLst>
                                </p:cTn>
                              </p:par>
                            </p:childTnLst>
                          </p:cTn>
                        </p:par>
                        <p:par>
                          <p:cTn id="46" fill="hold">
                            <p:stCondLst>
                              <p:cond delay="5000"/>
                            </p:stCondLst>
                            <p:childTnLst>
                              <p:par>
                                <p:cTn id="47" presetID="37" presetClass="entr" presetSubtype="0" fill="hold" grpId="0" nodeType="afterEffect">
                                  <p:stCondLst>
                                    <p:cond delay="0"/>
                                  </p:stCondLst>
                                  <p:childTnLst>
                                    <p:set>
                                      <p:cBhvr>
                                        <p:cTn id="48" dur="1" fill="hold">
                                          <p:stCondLst>
                                            <p:cond delay="0"/>
                                          </p:stCondLst>
                                        </p:cTn>
                                        <p:tgtEl>
                                          <p:spTgt spid="22"/>
                                        </p:tgtEl>
                                        <p:attrNameLst>
                                          <p:attrName>style.visibility</p:attrName>
                                        </p:attrNameLst>
                                      </p:cBhvr>
                                      <p:to>
                                        <p:strVal val="visible"/>
                                      </p:to>
                                    </p:set>
                                    <p:animEffect transition="in" filter="fade">
                                      <p:cBhvr>
                                        <p:cTn id="49" dur="1000"/>
                                        <p:tgtEl>
                                          <p:spTgt spid="22"/>
                                        </p:tgtEl>
                                      </p:cBhvr>
                                    </p:animEffect>
                                    <p:anim calcmode="lin" valueType="num">
                                      <p:cBhvr>
                                        <p:cTn id="50" dur="1000" fill="hold"/>
                                        <p:tgtEl>
                                          <p:spTgt spid="22"/>
                                        </p:tgtEl>
                                        <p:attrNameLst>
                                          <p:attrName>ppt_x</p:attrName>
                                        </p:attrNameLst>
                                      </p:cBhvr>
                                      <p:tavLst>
                                        <p:tav tm="0">
                                          <p:val>
                                            <p:strVal val="#ppt_x"/>
                                          </p:val>
                                        </p:tav>
                                        <p:tav tm="100000">
                                          <p:val>
                                            <p:strVal val="#ppt_x"/>
                                          </p:val>
                                        </p:tav>
                                      </p:tavLst>
                                    </p:anim>
                                    <p:anim calcmode="lin" valueType="num">
                                      <p:cBhvr>
                                        <p:cTn id="51" dur="900" decel="100000" fill="hold"/>
                                        <p:tgtEl>
                                          <p:spTgt spid="22"/>
                                        </p:tgtEl>
                                        <p:attrNameLst>
                                          <p:attrName>ppt_y</p:attrName>
                                        </p:attrNameLst>
                                      </p:cBhvr>
                                      <p:tavLst>
                                        <p:tav tm="0">
                                          <p:val>
                                            <p:strVal val="#ppt_y+1"/>
                                          </p:val>
                                        </p:tav>
                                        <p:tav tm="100000">
                                          <p:val>
                                            <p:strVal val="#ppt_y-.03"/>
                                          </p:val>
                                        </p:tav>
                                      </p:tavLst>
                                    </p:anim>
                                    <p:anim calcmode="lin" valueType="num">
                                      <p:cBhvr>
                                        <p:cTn id="52"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53" fill="hold">
                            <p:stCondLst>
                              <p:cond delay="6000"/>
                            </p:stCondLst>
                            <p:childTnLst>
                              <p:par>
                                <p:cTn id="54" presetID="2" presetClass="entr" presetSubtype="4" fill="hold" nodeType="afterEffect">
                                  <p:stCondLst>
                                    <p:cond delay="0"/>
                                  </p:stCondLst>
                                  <p:childTnLst>
                                    <p:set>
                                      <p:cBhvr>
                                        <p:cTn id="55" dur="1" fill="hold">
                                          <p:stCondLst>
                                            <p:cond delay="0"/>
                                          </p:stCondLst>
                                        </p:cTn>
                                        <p:tgtEl>
                                          <p:spTgt spid="13"/>
                                        </p:tgtEl>
                                        <p:attrNameLst>
                                          <p:attrName>style.visibility</p:attrName>
                                        </p:attrNameLst>
                                      </p:cBhvr>
                                      <p:to>
                                        <p:strVal val="visible"/>
                                      </p:to>
                                    </p:set>
                                    <p:anim calcmode="lin" valueType="num">
                                      <p:cBhvr additive="base">
                                        <p:cTn id="56" dur="500" fill="hold"/>
                                        <p:tgtEl>
                                          <p:spTgt spid="13"/>
                                        </p:tgtEl>
                                        <p:attrNameLst>
                                          <p:attrName>ppt_x</p:attrName>
                                        </p:attrNameLst>
                                      </p:cBhvr>
                                      <p:tavLst>
                                        <p:tav tm="0">
                                          <p:val>
                                            <p:strVal val="#ppt_x"/>
                                          </p:val>
                                        </p:tav>
                                        <p:tav tm="100000">
                                          <p:val>
                                            <p:strVal val="#ppt_x"/>
                                          </p:val>
                                        </p:tav>
                                      </p:tavLst>
                                    </p:anim>
                                    <p:anim calcmode="lin" valueType="num">
                                      <p:cBhvr additive="base">
                                        <p:cTn id="57" dur="500" fill="hold"/>
                                        <p:tgtEl>
                                          <p:spTgt spid="13"/>
                                        </p:tgtEl>
                                        <p:attrNameLst>
                                          <p:attrName>ppt_y</p:attrName>
                                        </p:attrNameLst>
                                      </p:cBhvr>
                                      <p:tavLst>
                                        <p:tav tm="0">
                                          <p:val>
                                            <p:strVal val="1+#ppt_h/2"/>
                                          </p:val>
                                        </p:tav>
                                        <p:tav tm="100000">
                                          <p:val>
                                            <p:strVal val="#ppt_y"/>
                                          </p:val>
                                        </p:tav>
                                      </p:tavLst>
                                    </p:anim>
                                  </p:childTnLst>
                                </p:cTn>
                              </p:par>
                            </p:childTnLst>
                          </p:cTn>
                        </p:par>
                        <p:par>
                          <p:cTn id="58" fill="hold">
                            <p:stCondLst>
                              <p:cond delay="6500"/>
                            </p:stCondLst>
                            <p:childTnLst>
                              <p:par>
                                <p:cTn id="59" presetID="37" presetClass="entr" presetSubtype="0" fill="hold" grpId="0" nodeType="afterEffect">
                                  <p:stCondLst>
                                    <p:cond delay="0"/>
                                  </p:stCondLst>
                                  <p:childTnLst>
                                    <p:set>
                                      <p:cBhvr>
                                        <p:cTn id="60" dur="1" fill="hold">
                                          <p:stCondLst>
                                            <p:cond delay="0"/>
                                          </p:stCondLst>
                                        </p:cTn>
                                        <p:tgtEl>
                                          <p:spTgt spid="23"/>
                                        </p:tgtEl>
                                        <p:attrNameLst>
                                          <p:attrName>style.visibility</p:attrName>
                                        </p:attrNameLst>
                                      </p:cBhvr>
                                      <p:to>
                                        <p:strVal val="visible"/>
                                      </p:to>
                                    </p:set>
                                    <p:animEffect transition="in" filter="fade">
                                      <p:cBhvr>
                                        <p:cTn id="61" dur="1000"/>
                                        <p:tgtEl>
                                          <p:spTgt spid="23"/>
                                        </p:tgtEl>
                                      </p:cBhvr>
                                    </p:animEffect>
                                    <p:anim calcmode="lin" valueType="num">
                                      <p:cBhvr>
                                        <p:cTn id="62" dur="1000" fill="hold"/>
                                        <p:tgtEl>
                                          <p:spTgt spid="23"/>
                                        </p:tgtEl>
                                        <p:attrNameLst>
                                          <p:attrName>ppt_x</p:attrName>
                                        </p:attrNameLst>
                                      </p:cBhvr>
                                      <p:tavLst>
                                        <p:tav tm="0">
                                          <p:val>
                                            <p:strVal val="#ppt_x"/>
                                          </p:val>
                                        </p:tav>
                                        <p:tav tm="100000">
                                          <p:val>
                                            <p:strVal val="#ppt_x"/>
                                          </p:val>
                                        </p:tav>
                                      </p:tavLst>
                                    </p:anim>
                                    <p:anim calcmode="lin" valueType="num">
                                      <p:cBhvr>
                                        <p:cTn id="63" dur="900" decel="100000" fill="hold"/>
                                        <p:tgtEl>
                                          <p:spTgt spid="23"/>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65" fill="hold">
                            <p:stCondLst>
                              <p:cond delay="7500"/>
                            </p:stCondLst>
                            <p:childTnLst>
                              <p:par>
                                <p:cTn id="66" presetID="2" presetClass="entr" presetSubtype="4" fill="hold" nodeType="afterEffect">
                                  <p:stCondLst>
                                    <p:cond delay="0"/>
                                  </p:stCondLst>
                                  <p:childTnLst>
                                    <p:set>
                                      <p:cBhvr>
                                        <p:cTn id="67" dur="1" fill="hold">
                                          <p:stCondLst>
                                            <p:cond delay="0"/>
                                          </p:stCondLst>
                                        </p:cTn>
                                        <p:tgtEl>
                                          <p:spTgt spid="14"/>
                                        </p:tgtEl>
                                        <p:attrNameLst>
                                          <p:attrName>style.visibility</p:attrName>
                                        </p:attrNameLst>
                                      </p:cBhvr>
                                      <p:to>
                                        <p:strVal val="visible"/>
                                      </p:to>
                                    </p:set>
                                    <p:anim calcmode="lin" valueType="num">
                                      <p:cBhvr additive="base">
                                        <p:cTn id="68" dur="500" fill="hold"/>
                                        <p:tgtEl>
                                          <p:spTgt spid="14"/>
                                        </p:tgtEl>
                                        <p:attrNameLst>
                                          <p:attrName>ppt_x</p:attrName>
                                        </p:attrNameLst>
                                      </p:cBhvr>
                                      <p:tavLst>
                                        <p:tav tm="0">
                                          <p:val>
                                            <p:strVal val="#ppt_x"/>
                                          </p:val>
                                        </p:tav>
                                        <p:tav tm="100000">
                                          <p:val>
                                            <p:strVal val="#ppt_x"/>
                                          </p:val>
                                        </p:tav>
                                      </p:tavLst>
                                    </p:anim>
                                    <p:anim calcmode="lin" valueType="num">
                                      <p:cBhvr additive="base">
                                        <p:cTn id="69" dur="500" fill="hold"/>
                                        <p:tgtEl>
                                          <p:spTgt spid="14"/>
                                        </p:tgtEl>
                                        <p:attrNameLst>
                                          <p:attrName>ppt_y</p:attrName>
                                        </p:attrNameLst>
                                      </p:cBhvr>
                                      <p:tavLst>
                                        <p:tav tm="0">
                                          <p:val>
                                            <p:strVal val="1+#ppt_h/2"/>
                                          </p:val>
                                        </p:tav>
                                        <p:tav tm="100000">
                                          <p:val>
                                            <p:strVal val="#ppt_y"/>
                                          </p:val>
                                        </p:tav>
                                      </p:tavLst>
                                    </p:anim>
                                  </p:childTnLst>
                                </p:cTn>
                              </p:par>
                            </p:childTnLst>
                          </p:cTn>
                        </p:par>
                        <p:par>
                          <p:cTn id="70" fill="hold">
                            <p:stCondLst>
                              <p:cond delay="8000"/>
                            </p:stCondLst>
                            <p:childTnLst>
                              <p:par>
                                <p:cTn id="71" presetID="37" presetClass="entr" presetSubtype="0" fill="hold" grpId="0" nodeType="afterEffect">
                                  <p:stCondLst>
                                    <p:cond delay="0"/>
                                  </p:stCondLst>
                                  <p:childTnLst>
                                    <p:set>
                                      <p:cBhvr>
                                        <p:cTn id="72" dur="1" fill="hold">
                                          <p:stCondLst>
                                            <p:cond delay="0"/>
                                          </p:stCondLst>
                                        </p:cTn>
                                        <p:tgtEl>
                                          <p:spTgt spid="24"/>
                                        </p:tgtEl>
                                        <p:attrNameLst>
                                          <p:attrName>style.visibility</p:attrName>
                                        </p:attrNameLst>
                                      </p:cBhvr>
                                      <p:to>
                                        <p:strVal val="visible"/>
                                      </p:to>
                                    </p:set>
                                    <p:animEffect transition="in" filter="fade">
                                      <p:cBhvr>
                                        <p:cTn id="73" dur="1000"/>
                                        <p:tgtEl>
                                          <p:spTgt spid="24"/>
                                        </p:tgtEl>
                                      </p:cBhvr>
                                    </p:animEffect>
                                    <p:anim calcmode="lin" valueType="num">
                                      <p:cBhvr>
                                        <p:cTn id="74" dur="1000" fill="hold"/>
                                        <p:tgtEl>
                                          <p:spTgt spid="24"/>
                                        </p:tgtEl>
                                        <p:attrNameLst>
                                          <p:attrName>ppt_x</p:attrName>
                                        </p:attrNameLst>
                                      </p:cBhvr>
                                      <p:tavLst>
                                        <p:tav tm="0">
                                          <p:val>
                                            <p:strVal val="#ppt_x"/>
                                          </p:val>
                                        </p:tav>
                                        <p:tav tm="100000">
                                          <p:val>
                                            <p:strVal val="#ppt_x"/>
                                          </p:val>
                                        </p:tav>
                                      </p:tavLst>
                                    </p:anim>
                                    <p:anim calcmode="lin" valueType="num">
                                      <p:cBhvr>
                                        <p:cTn id="75" dur="900" decel="100000" fill="hold"/>
                                        <p:tgtEl>
                                          <p:spTgt spid="24"/>
                                        </p:tgtEl>
                                        <p:attrNameLst>
                                          <p:attrName>ppt_y</p:attrName>
                                        </p:attrNameLst>
                                      </p:cBhvr>
                                      <p:tavLst>
                                        <p:tav tm="0">
                                          <p:val>
                                            <p:strVal val="#ppt_y+1"/>
                                          </p:val>
                                        </p:tav>
                                        <p:tav tm="100000">
                                          <p:val>
                                            <p:strVal val="#ppt_y-.03"/>
                                          </p:val>
                                        </p:tav>
                                      </p:tavLst>
                                    </p:anim>
                                    <p:anim calcmode="lin" valueType="num">
                                      <p:cBhvr>
                                        <p:cTn id="7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77" fill="hold">
                            <p:stCondLst>
                              <p:cond delay="9000"/>
                            </p:stCondLst>
                            <p:childTnLst>
                              <p:par>
                                <p:cTn id="78" presetID="2" presetClass="entr" presetSubtype="4" fill="hold" nodeType="afterEffect">
                                  <p:stCondLst>
                                    <p:cond delay="0"/>
                                  </p:stCondLst>
                                  <p:childTnLst>
                                    <p:set>
                                      <p:cBhvr>
                                        <p:cTn id="79" dur="1" fill="hold">
                                          <p:stCondLst>
                                            <p:cond delay="0"/>
                                          </p:stCondLst>
                                        </p:cTn>
                                        <p:tgtEl>
                                          <p:spTgt spid="15"/>
                                        </p:tgtEl>
                                        <p:attrNameLst>
                                          <p:attrName>style.visibility</p:attrName>
                                        </p:attrNameLst>
                                      </p:cBhvr>
                                      <p:to>
                                        <p:strVal val="visible"/>
                                      </p:to>
                                    </p:set>
                                    <p:anim calcmode="lin" valueType="num">
                                      <p:cBhvr additive="base">
                                        <p:cTn id="80" dur="500" fill="hold"/>
                                        <p:tgtEl>
                                          <p:spTgt spid="15"/>
                                        </p:tgtEl>
                                        <p:attrNameLst>
                                          <p:attrName>ppt_x</p:attrName>
                                        </p:attrNameLst>
                                      </p:cBhvr>
                                      <p:tavLst>
                                        <p:tav tm="0">
                                          <p:val>
                                            <p:strVal val="#ppt_x"/>
                                          </p:val>
                                        </p:tav>
                                        <p:tav tm="100000">
                                          <p:val>
                                            <p:strVal val="#ppt_x"/>
                                          </p:val>
                                        </p:tav>
                                      </p:tavLst>
                                    </p:anim>
                                    <p:anim calcmode="lin" valueType="num">
                                      <p:cBhvr additive="base">
                                        <p:cTn id="81" dur="500" fill="hold"/>
                                        <p:tgtEl>
                                          <p:spTgt spid="15"/>
                                        </p:tgtEl>
                                        <p:attrNameLst>
                                          <p:attrName>ppt_y</p:attrName>
                                        </p:attrNameLst>
                                      </p:cBhvr>
                                      <p:tavLst>
                                        <p:tav tm="0">
                                          <p:val>
                                            <p:strVal val="1+#ppt_h/2"/>
                                          </p:val>
                                        </p:tav>
                                        <p:tav tm="100000">
                                          <p:val>
                                            <p:strVal val="#ppt_y"/>
                                          </p:val>
                                        </p:tav>
                                      </p:tavLst>
                                    </p:anim>
                                  </p:childTnLst>
                                </p:cTn>
                              </p:par>
                            </p:childTnLst>
                          </p:cTn>
                        </p:par>
                        <p:par>
                          <p:cTn id="82" fill="hold">
                            <p:stCondLst>
                              <p:cond delay="9500"/>
                            </p:stCondLst>
                            <p:childTnLst>
                              <p:par>
                                <p:cTn id="83" presetID="37" presetClass="entr" presetSubtype="0" fill="hold" grpId="0" nodeType="afterEffect">
                                  <p:stCondLst>
                                    <p:cond delay="0"/>
                                  </p:stCondLst>
                                  <p:childTnLst>
                                    <p:set>
                                      <p:cBhvr>
                                        <p:cTn id="84" dur="1" fill="hold">
                                          <p:stCondLst>
                                            <p:cond delay="0"/>
                                          </p:stCondLst>
                                        </p:cTn>
                                        <p:tgtEl>
                                          <p:spTgt spid="25"/>
                                        </p:tgtEl>
                                        <p:attrNameLst>
                                          <p:attrName>style.visibility</p:attrName>
                                        </p:attrNameLst>
                                      </p:cBhvr>
                                      <p:to>
                                        <p:strVal val="visible"/>
                                      </p:to>
                                    </p:set>
                                    <p:animEffect transition="in" filter="fade">
                                      <p:cBhvr>
                                        <p:cTn id="85" dur="1000"/>
                                        <p:tgtEl>
                                          <p:spTgt spid="25"/>
                                        </p:tgtEl>
                                      </p:cBhvr>
                                    </p:animEffect>
                                    <p:anim calcmode="lin" valueType="num">
                                      <p:cBhvr>
                                        <p:cTn id="86" dur="1000" fill="hold"/>
                                        <p:tgtEl>
                                          <p:spTgt spid="25"/>
                                        </p:tgtEl>
                                        <p:attrNameLst>
                                          <p:attrName>ppt_x</p:attrName>
                                        </p:attrNameLst>
                                      </p:cBhvr>
                                      <p:tavLst>
                                        <p:tav tm="0">
                                          <p:val>
                                            <p:strVal val="#ppt_x"/>
                                          </p:val>
                                        </p:tav>
                                        <p:tav tm="100000">
                                          <p:val>
                                            <p:strVal val="#ppt_x"/>
                                          </p:val>
                                        </p:tav>
                                      </p:tavLst>
                                    </p:anim>
                                    <p:anim calcmode="lin" valueType="num">
                                      <p:cBhvr>
                                        <p:cTn id="87" dur="900" decel="100000" fill="hold"/>
                                        <p:tgtEl>
                                          <p:spTgt spid="25"/>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89" fill="hold">
                            <p:stCondLst>
                              <p:cond delay="10500"/>
                            </p:stCondLst>
                            <p:childTnLst>
                              <p:par>
                                <p:cTn id="90" presetID="2" presetClass="entr" presetSubtype="4" fill="hold" nodeType="afterEffect">
                                  <p:stCondLst>
                                    <p:cond delay="0"/>
                                  </p:stCondLst>
                                  <p:childTnLst>
                                    <p:set>
                                      <p:cBhvr>
                                        <p:cTn id="91" dur="1" fill="hold">
                                          <p:stCondLst>
                                            <p:cond delay="0"/>
                                          </p:stCondLst>
                                        </p:cTn>
                                        <p:tgtEl>
                                          <p:spTgt spid="16"/>
                                        </p:tgtEl>
                                        <p:attrNameLst>
                                          <p:attrName>style.visibility</p:attrName>
                                        </p:attrNameLst>
                                      </p:cBhvr>
                                      <p:to>
                                        <p:strVal val="visible"/>
                                      </p:to>
                                    </p:set>
                                    <p:anim calcmode="lin" valueType="num">
                                      <p:cBhvr additive="base">
                                        <p:cTn id="92" dur="500" fill="hold"/>
                                        <p:tgtEl>
                                          <p:spTgt spid="16"/>
                                        </p:tgtEl>
                                        <p:attrNameLst>
                                          <p:attrName>ppt_x</p:attrName>
                                        </p:attrNameLst>
                                      </p:cBhvr>
                                      <p:tavLst>
                                        <p:tav tm="0">
                                          <p:val>
                                            <p:strVal val="#ppt_x"/>
                                          </p:val>
                                        </p:tav>
                                        <p:tav tm="100000">
                                          <p:val>
                                            <p:strVal val="#ppt_x"/>
                                          </p:val>
                                        </p:tav>
                                      </p:tavLst>
                                    </p:anim>
                                    <p:anim calcmode="lin" valueType="num">
                                      <p:cBhvr additive="base">
                                        <p:cTn id="93" dur="500" fill="hold"/>
                                        <p:tgtEl>
                                          <p:spTgt spid="16"/>
                                        </p:tgtEl>
                                        <p:attrNameLst>
                                          <p:attrName>ppt_y</p:attrName>
                                        </p:attrNameLst>
                                      </p:cBhvr>
                                      <p:tavLst>
                                        <p:tav tm="0">
                                          <p:val>
                                            <p:strVal val="1+#ppt_h/2"/>
                                          </p:val>
                                        </p:tav>
                                        <p:tav tm="100000">
                                          <p:val>
                                            <p:strVal val="#ppt_y"/>
                                          </p:val>
                                        </p:tav>
                                      </p:tavLst>
                                    </p:anim>
                                  </p:childTnLst>
                                </p:cTn>
                              </p:par>
                            </p:childTnLst>
                          </p:cTn>
                        </p:par>
                        <p:par>
                          <p:cTn id="94" fill="hold">
                            <p:stCondLst>
                              <p:cond delay="11000"/>
                            </p:stCondLst>
                            <p:childTnLst>
                              <p:par>
                                <p:cTn id="95" presetID="37" presetClass="entr" presetSubtype="0" fill="hold" grpId="0" nodeType="afterEffect">
                                  <p:stCondLst>
                                    <p:cond delay="0"/>
                                  </p:stCondLst>
                                  <p:childTnLst>
                                    <p:set>
                                      <p:cBhvr>
                                        <p:cTn id="96" dur="1" fill="hold">
                                          <p:stCondLst>
                                            <p:cond delay="0"/>
                                          </p:stCondLst>
                                        </p:cTn>
                                        <p:tgtEl>
                                          <p:spTgt spid="26"/>
                                        </p:tgtEl>
                                        <p:attrNameLst>
                                          <p:attrName>style.visibility</p:attrName>
                                        </p:attrNameLst>
                                      </p:cBhvr>
                                      <p:to>
                                        <p:strVal val="visible"/>
                                      </p:to>
                                    </p:set>
                                    <p:animEffect transition="in" filter="fade">
                                      <p:cBhvr>
                                        <p:cTn id="97" dur="1000"/>
                                        <p:tgtEl>
                                          <p:spTgt spid="26"/>
                                        </p:tgtEl>
                                      </p:cBhvr>
                                    </p:animEffect>
                                    <p:anim calcmode="lin" valueType="num">
                                      <p:cBhvr>
                                        <p:cTn id="98" dur="1000" fill="hold"/>
                                        <p:tgtEl>
                                          <p:spTgt spid="26"/>
                                        </p:tgtEl>
                                        <p:attrNameLst>
                                          <p:attrName>ppt_x</p:attrName>
                                        </p:attrNameLst>
                                      </p:cBhvr>
                                      <p:tavLst>
                                        <p:tav tm="0">
                                          <p:val>
                                            <p:strVal val="#ppt_x"/>
                                          </p:val>
                                        </p:tav>
                                        <p:tav tm="100000">
                                          <p:val>
                                            <p:strVal val="#ppt_x"/>
                                          </p:val>
                                        </p:tav>
                                      </p:tavLst>
                                    </p:anim>
                                    <p:anim calcmode="lin" valueType="num">
                                      <p:cBhvr>
                                        <p:cTn id="99" dur="900" decel="100000" fill="hold"/>
                                        <p:tgtEl>
                                          <p:spTgt spid="26"/>
                                        </p:tgtEl>
                                        <p:attrNameLst>
                                          <p:attrName>ppt_y</p:attrName>
                                        </p:attrNameLst>
                                      </p:cBhvr>
                                      <p:tavLst>
                                        <p:tav tm="0">
                                          <p:val>
                                            <p:strVal val="#ppt_y+1"/>
                                          </p:val>
                                        </p:tav>
                                        <p:tav tm="100000">
                                          <p:val>
                                            <p:strVal val="#ppt_y-.03"/>
                                          </p:val>
                                        </p:tav>
                                      </p:tavLst>
                                    </p:anim>
                                    <p:anim calcmode="lin" valueType="num">
                                      <p:cBhvr>
                                        <p:cTn id="100"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01" fill="hold">
                            <p:stCondLst>
                              <p:cond delay="12000"/>
                            </p:stCondLst>
                            <p:childTnLst>
                              <p:par>
                                <p:cTn id="102" presetID="2" presetClass="entr" presetSubtype="4" fill="hold" nodeType="afterEffect">
                                  <p:stCondLst>
                                    <p:cond delay="0"/>
                                  </p:stCondLst>
                                  <p:childTnLst>
                                    <p:set>
                                      <p:cBhvr>
                                        <p:cTn id="103" dur="1" fill="hold">
                                          <p:stCondLst>
                                            <p:cond delay="0"/>
                                          </p:stCondLst>
                                        </p:cTn>
                                        <p:tgtEl>
                                          <p:spTgt spid="17"/>
                                        </p:tgtEl>
                                        <p:attrNameLst>
                                          <p:attrName>style.visibility</p:attrName>
                                        </p:attrNameLst>
                                      </p:cBhvr>
                                      <p:to>
                                        <p:strVal val="visible"/>
                                      </p:to>
                                    </p:set>
                                    <p:anim calcmode="lin" valueType="num">
                                      <p:cBhvr additive="base">
                                        <p:cTn id="104" dur="500" fill="hold"/>
                                        <p:tgtEl>
                                          <p:spTgt spid="17"/>
                                        </p:tgtEl>
                                        <p:attrNameLst>
                                          <p:attrName>ppt_x</p:attrName>
                                        </p:attrNameLst>
                                      </p:cBhvr>
                                      <p:tavLst>
                                        <p:tav tm="0">
                                          <p:val>
                                            <p:strVal val="#ppt_x"/>
                                          </p:val>
                                        </p:tav>
                                        <p:tav tm="100000">
                                          <p:val>
                                            <p:strVal val="#ppt_x"/>
                                          </p:val>
                                        </p:tav>
                                      </p:tavLst>
                                    </p:anim>
                                    <p:anim calcmode="lin" valueType="num">
                                      <p:cBhvr additive="base">
                                        <p:cTn id="105" dur="500" fill="hold"/>
                                        <p:tgtEl>
                                          <p:spTgt spid="17"/>
                                        </p:tgtEl>
                                        <p:attrNameLst>
                                          <p:attrName>ppt_y</p:attrName>
                                        </p:attrNameLst>
                                      </p:cBhvr>
                                      <p:tavLst>
                                        <p:tav tm="0">
                                          <p:val>
                                            <p:strVal val="1+#ppt_h/2"/>
                                          </p:val>
                                        </p:tav>
                                        <p:tav tm="100000">
                                          <p:val>
                                            <p:strVal val="#ppt_y"/>
                                          </p:val>
                                        </p:tav>
                                      </p:tavLst>
                                    </p:anim>
                                  </p:childTnLst>
                                </p:cTn>
                              </p:par>
                            </p:childTnLst>
                          </p:cTn>
                        </p:par>
                        <p:par>
                          <p:cTn id="106" fill="hold">
                            <p:stCondLst>
                              <p:cond delay="12500"/>
                            </p:stCondLst>
                            <p:childTnLst>
                              <p:par>
                                <p:cTn id="107" presetID="37" presetClass="entr" presetSubtype="0" fill="hold" grpId="0" nodeType="afterEffect">
                                  <p:stCondLst>
                                    <p:cond delay="0"/>
                                  </p:stCondLst>
                                  <p:childTnLst>
                                    <p:set>
                                      <p:cBhvr>
                                        <p:cTn id="108" dur="1" fill="hold">
                                          <p:stCondLst>
                                            <p:cond delay="0"/>
                                          </p:stCondLst>
                                        </p:cTn>
                                        <p:tgtEl>
                                          <p:spTgt spid="27"/>
                                        </p:tgtEl>
                                        <p:attrNameLst>
                                          <p:attrName>style.visibility</p:attrName>
                                        </p:attrNameLst>
                                      </p:cBhvr>
                                      <p:to>
                                        <p:strVal val="visible"/>
                                      </p:to>
                                    </p:set>
                                    <p:animEffect transition="in" filter="fade">
                                      <p:cBhvr>
                                        <p:cTn id="109" dur="1000"/>
                                        <p:tgtEl>
                                          <p:spTgt spid="27"/>
                                        </p:tgtEl>
                                      </p:cBhvr>
                                    </p:animEffect>
                                    <p:anim calcmode="lin" valueType="num">
                                      <p:cBhvr>
                                        <p:cTn id="110" dur="1000" fill="hold"/>
                                        <p:tgtEl>
                                          <p:spTgt spid="27"/>
                                        </p:tgtEl>
                                        <p:attrNameLst>
                                          <p:attrName>ppt_x</p:attrName>
                                        </p:attrNameLst>
                                      </p:cBhvr>
                                      <p:tavLst>
                                        <p:tav tm="0">
                                          <p:val>
                                            <p:strVal val="#ppt_x"/>
                                          </p:val>
                                        </p:tav>
                                        <p:tav tm="100000">
                                          <p:val>
                                            <p:strVal val="#ppt_x"/>
                                          </p:val>
                                        </p:tav>
                                      </p:tavLst>
                                    </p:anim>
                                    <p:anim calcmode="lin" valueType="num">
                                      <p:cBhvr>
                                        <p:cTn id="111" dur="900" decel="100000" fill="hold"/>
                                        <p:tgtEl>
                                          <p:spTgt spid="27"/>
                                        </p:tgtEl>
                                        <p:attrNameLst>
                                          <p:attrName>ppt_y</p:attrName>
                                        </p:attrNameLst>
                                      </p:cBhvr>
                                      <p:tavLst>
                                        <p:tav tm="0">
                                          <p:val>
                                            <p:strVal val="#ppt_y+1"/>
                                          </p:val>
                                        </p:tav>
                                        <p:tav tm="100000">
                                          <p:val>
                                            <p:strVal val="#ppt_y-.03"/>
                                          </p:val>
                                        </p:tav>
                                      </p:tavLst>
                                    </p:anim>
                                    <p:anim calcmode="lin" valueType="num">
                                      <p:cBhvr>
                                        <p:cTn id="112"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13" fill="hold">
                            <p:stCondLst>
                              <p:cond delay="13500"/>
                            </p:stCondLst>
                            <p:childTnLst>
                              <p:par>
                                <p:cTn id="114" presetID="2" presetClass="entr" presetSubtype="4" fill="hold" nodeType="afterEffect">
                                  <p:stCondLst>
                                    <p:cond delay="0"/>
                                  </p:stCondLst>
                                  <p:childTnLst>
                                    <p:set>
                                      <p:cBhvr>
                                        <p:cTn id="115" dur="1" fill="hold">
                                          <p:stCondLst>
                                            <p:cond delay="0"/>
                                          </p:stCondLst>
                                        </p:cTn>
                                        <p:tgtEl>
                                          <p:spTgt spid="18"/>
                                        </p:tgtEl>
                                        <p:attrNameLst>
                                          <p:attrName>style.visibility</p:attrName>
                                        </p:attrNameLst>
                                      </p:cBhvr>
                                      <p:to>
                                        <p:strVal val="visible"/>
                                      </p:to>
                                    </p:set>
                                    <p:anim calcmode="lin" valueType="num">
                                      <p:cBhvr additive="base">
                                        <p:cTn id="116" dur="500" fill="hold"/>
                                        <p:tgtEl>
                                          <p:spTgt spid="18"/>
                                        </p:tgtEl>
                                        <p:attrNameLst>
                                          <p:attrName>ppt_x</p:attrName>
                                        </p:attrNameLst>
                                      </p:cBhvr>
                                      <p:tavLst>
                                        <p:tav tm="0">
                                          <p:val>
                                            <p:strVal val="#ppt_x"/>
                                          </p:val>
                                        </p:tav>
                                        <p:tav tm="100000">
                                          <p:val>
                                            <p:strVal val="#ppt_x"/>
                                          </p:val>
                                        </p:tav>
                                      </p:tavLst>
                                    </p:anim>
                                    <p:anim calcmode="lin" valueType="num">
                                      <p:cBhvr additive="base">
                                        <p:cTn id="117" dur="500" fill="hold"/>
                                        <p:tgtEl>
                                          <p:spTgt spid="18"/>
                                        </p:tgtEl>
                                        <p:attrNameLst>
                                          <p:attrName>ppt_y</p:attrName>
                                        </p:attrNameLst>
                                      </p:cBhvr>
                                      <p:tavLst>
                                        <p:tav tm="0">
                                          <p:val>
                                            <p:strVal val="1+#ppt_h/2"/>
                                          </p:val>
                                        </p:tav>
                                        <p:tav tm="100000">
                                          <p:val>
                                            <p:strVal val="#ppt_y"/>
                                          </p:val>
                                        </p:tav>
                                      </p:tavLst>
                                    </p:anim>
                                  </p:childTnLst>
                                </p:cTn>
                              </p:par>
                            </p:childTnLst>
                          </p:cTn>
                        </p:par>
                        <p:par>
                          <p:cTn id="118" fill="hold">
                            <p:stCondLst>
                              <p:cond delay="14000"/>
                            </p:stCondLst>
                            <p:childTnLst>
                              <p:par>
                                <p:cTn id="119" presetID="37" presetClass="entr" presetSubtype="0" fill="hold" grpId="0" nodeType="afterEffect">
                                  <p:stCondLst>
                                    <p:cond delay="0"/>
                                  </p:stCondLst>
                                  <p:childTnLst>
                                    <p:set>
                                      <p:cBhvr>
                                        <p:cTn id="120" dur="1" fill="hold">
                                          <p:stCondLst>
                                            <p:cond delay="0"/>
                                          </p:stCondLst>
                                        </p:cTn>
                                        <p:tgtEl>
                                          <p:spTgt spid="28"/>
                                        </p:tgtEl>
                                        <p:attrNameLst>
                                          <p:attrName>style.visibility</p:attrName>
                                        </p:attrNameLst>
                                      </p:cBhvr>
                                      <p:to>
                                        <p:strVal val="visible"/>
                                      </p:to>
                                    </p:set>
                                    <p:animEffect transition="in" filter="fade">
                                      <p:cBhvr>
                                        <p:cTn id="121" dur="1000"/>
                                        <p:tgtEl>
                                          <p:spTgt spid="28"/>
                                        </p:tgtEl>
                                      </p:cBhvr>
                                    </p:animEffect>
                                    <p:anim calcmode="lin" valueType="num">
                                      <p:cBhvr>
                                        <p:cTn id="122" dur="1000" fill="hold"/>
                                        <p:tgtEl>
                                          <p:spTgt spid="28"/>
                                        </p:tgtEl>
                                        <p:attrNameLst>
                                          <p:attrName>ppt_x</p:attrName>
                                        </p:attrNameLst>
                                      </p:cBhvr>
                                      <p:tavLst>
                                        <p:tav tm="0">
                                          <p:val>
                                            <p:strVal val="#ppt_x"/>
                                          </p:val>
                                        </p:tav>
                                        <p:tav tm="100000">
                                          <p:val>
                                            <p:strVal val="#ppt_x"/>
                                          </p:val>
                                        </p:tav>
                                      </p:tavLst>
                                    </p:anim>
                                    <p:anim calcmode="lin" valueType="num">
                                      <p:cBhvr>
                                        <p:cTn id="123" dur="900" decel="100000" fill="hold"/>
                                        <p:tgtEl>
                                          <p:spTgt spid="28"/>
                                        </p:tgtEl>
                                        <p:attrNameLst>
                                          <p:attrName>ppt_y</p:attrName>
                                        </p:attrNameLst>
                                      </p:cBhvr>
                                      <p:tavLst>
                                        <p:tav tm="0">
                                          <p:val>
                                            <p:strVal val="#ppt_y+1"/>
                                          </p:val>
                                        </p:tav>
                                        <p:tav tm="100000">
                                          <p:val>
                                            <p:strVal val="#ppt_y-.03"/>
                                          </p:val>
                                        </p:tav>
                                      </p:tavLst>
                                    </p:anim>
                                    <p:anim calcmode="lin" valueType="num">
                                      <p:cBhvr>
                                        <p:cTn id="124"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par>
                                <p:cTn id="125" presetID="10" presetClass="entr" presetSubtype="0" fill="hold" nodeType="withEffect">
                                  <p:stCondLst>
                                    <p:cond delay="0"/>
                                  </p:stCondLst>
                                  <p:childTnLst>
                                    <p:set>
                                      <p:cBhvr>
                                        <p:cTn id="126" dur="1" fill="hold">
                                          <p:stCondLst>
                                            <p:cond delay="0"/>
                                          </p:stCondLst>
                                        </p:cTn>
                                        <p:tgtEl>
                                          <p:spTgt spid="19"/>
                                        </p:tgtEl>
                                        <p:attrNameLst>
                                          <p:attrName>style.visibility</p:attrName>
                                        </p:attrNameLst>
                                      </p:cBhvr>
                                      <p:to>
                                        <p:strVal val="visible"/>
                                      </p:to>
                                    </p:set>
                                    <p:animEffect transition="in" filter="fade">
                                      <p:cBhvr>
                                        <p:cTn id="127" dur="500"/>
                                        <p:tgtEl>
                                          <p:spTgt spid="19"/>
                                        </p:tgtEl>
                                      </p:cBhvr>
                                    </p:animEffect>
                                  </p:childTnLst>
                                </p:cTn>
                              </p:par>
                            </p:childTnLst>
                          </p:cTn>
                        </p:par>
                        <p:par>
                          <p:cTn id="128" fill="hold">
                            <p:stCondLst>
                              <p:cond delay="15000"/>
                            </p:stCondLst>
                            <p:childTnLst>
                              <p:par>
                                <p:cTn id="129" presetID="22" presetClass="entr" presetSubtype="4" fill="hold" grpId="0" nodeType="afterEffect">
                                  <p:stCondLst>
                                    <p:cond delay="0"/>
                                  </p:stCondLst>
                                  <p:childTnLst>
                                    <p:set>
                                      <p:cBhvr>
                                        <p:cTn id="130" dur="1" fill="hold">
                                          <p:stCondLst>
                                            <p:cond delay="0"/>
                                          </p:stCondLst>
                                        </p:cTn>
                                        <p:tgtEl>
                                          <p:spTgt spid="30"/>
                                        </p:tgtEl>
                                        <p:attrNameLst>
                                          <p:attrName>style.visibility</p:attrName>
                                        </p:attrNameLst>
                                      </p:cBhvr>
                                      <p:to>
                                        <p:strVal val="visible"/>
                                      </p:to>
                                    </p:set>
                                    <p:animEffect transition="in" filter="wipe(down)">
                                      <p:cBhvr>
                                        <p:cTn id="131" dur="500"/>
                                        <p:tgtEl>
                                          <p:spTgt spid="30"/>
                                        </p:tgtEl>
                                      </p:cBhvr>
                                    </p:animEffect>
                                  </p:childTnLst>
                                </p:cTn>
                              </p:par>
                            </p:childTnLst>
                          </p:cTn>
                        </p:par>
                        <p:par>
                          <p:cTn id="132" fill="hold">
                            <p:stCondLst>
                              <p:cond delay="15500"/>
                            </p:stCondLst>
                            <p:childTnLst>
                              <p:par>
                                <p:cTn id="133" presetID="22" presetClass="entr" presetSubtype="4" fill="hold" grpId="0" nodeType="afterEffect">
                                  <p:stCondLst>
                                    <p:cond delay="0"/>
                                  </p:stCondLst>
                                  <p:childTnLst>
                                    <p:set>
                                      <p:cBhvr>
                                        <p:cTn id="134" dur="1" fill="hold">
                                          <p:stCondLst>
                                            <p:cond delay="0"/>
                                          </p:stCondLst>
                                        </p:cTn>
                                        <p:tgtEl>
                                          <p:spTgt spid="33"/>
                                        </p:tgtEl>
                                        <p:attrNameLst>
                                          <p:attrName>style.visibility</p:attrName>
                                        </p:attrNameLst>
                                      </p:cBhvr>
                                      <p:to>
                                        <p:strVal val="visible"/>
                                      </p:to>
                                    </p:set>
                                    <p:animEffect transition="in" filter="wipe(down)">
                                      <p:cBhvr>
                                        <p:cTn id="135"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0" grpId="0" animBg="1"/>
      <p:bldP spid="2" grpId="0"/>
      <p:bldP spid="20" grpId="0"/>
      <p:bldP spid="21" grpId="0"/>
      <p:bldP spid="22" grpId="0"/>
      <p:bldP spid="23" grpId="0"/>
      <p:bldP spid="24" grpId="0"/>
      <p:bldP spid="25" grpId="0"/>
      <p:bldP spid="26" grpId="0"/>
      <p:bldP spid="27" grpId="0"/>
      <p:bldP spid="28" grpId="0"/>
      <p:bldP spid="32" grpId="0" animBg="1"/>
      <p:bldP spid="33" grpId="0"/>
    </p:bld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dirty="0">
                <a:solidFill>
                  <a:schemeClr val="bg1"/>
                </a:solidFill>
                <a:latin typeface="Candara" panose="020E0502030303020204" pitchFamily="34" charset="0"/>
              </a:rPr>
              <a:t>Your Subtitle</a:t>
            </a:r>
          </a:p>
        </p:txBody>
      </p:sp>
      <p:grpSp>
        <p:nvGrpSpPr>
          <p:cNvPr id="8" name="Group 7">
            <a:extLst>
              <a:ext uri="{FF2B5EF4-FFF2-40B4-BE49-F238E27FC236}">
                <a16:creationId xmlns:a16="http://schemas.microsoft.com/office/drawing/2014/main" id="{E452B1E1-77F7-4237-9D1B-F2620FA6509A}"/>
              </a:ext>
            </a:extLst>
          </p:cNvPr>
          <p:cNvGrpSpPr/>
          <p:nvPr/>
        </p:nvGrpSpPr>
        <p:grpSpPr>
          <a:xfrm rot="5400000">
            <a:off x="1376511" y="1687208"/>
            <a:ext cx="2194560" cy="2072718"/>
            <a:chOff x="1066800" y="1201447"/>
            <a:chExt cx="2194560" cy="2072718"/>
          </a:xfrm>
        </p:grpSpPr>
        <p:sp>
          <p:nvSpPr>
            <p:cNvPr id="9" name="Freeform: Shape 8">
              <a:extLst>
                <a:ext uri="{FF2B5EF4-FFF2-40B4-BE49-F238E27FC236}">
                  <a16:creationId xmlns:a16="http://schemas.microsoft.com/office/drawing/2014/main" id="{3551088D-F824-461F-9F4E-23A97B056B15}"/>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3"/>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10" name="Freeform: Shape 9">
              <a:extLst>
                <a:ext uri="{FF2B5EF4-FFF2-40B4-BE49-F238E27FC236}">
                  <a16:creationId xmlns:a16="http://schemas.microsoft.com/office/drawing/2014/main" id="{74A9E98D-2DE4-4B4E-8828-76A83C9F98F3}"/>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F7467"/>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22" name="Group 21">
            <a:extLst>
              <a:ext uri="{FF2B5EF4-FFF2-40B4-BE49-F238E27FC236}">
                <a16:creationId xmlns:a16="http://schemas.microsoft.com/office/drawing/2014/main" id="{CE28AF6A-A3E1-4DFB-B360-887A1CCE6477}"/>
              </a:ext>
            </a:extLst>
          </p:cNvPr>
          <p:cNvGrpSpPr/>
          <p:nvPr/>
        </p:nvGrpSpPr>
        <p:grpSpPr>
          <a:xfrm>
            <a:off x="1371600" y="6051697"/>
            <a:ext cx="1901734" cy="425303"/>
            <a:chOff x="1371600" y="5777377"/>
            <a:chExt cx="1901734" cy="425303"/>
          </a:xfrm>
        </p:grpSpPr>
        <p:grpSp>
          <p:nvGrpSpPr>
            <p:cNvPr id="2" name="Group 1">
              <a:extLst>
                <a:ext uri="{FF2B5EF4-FFF2-40B4-BE49-F238E27FC236}">
                  <a16:creationId xmlns:a16="http://schemas.microsoft.com/office/drawing/2014/main" id="{C9B576D0-D3C0-470C-8047-1D837E2EC38E}"/>
                </a:ext>
              </a:extLst>
            </p:cNvPr>
            <p:cNvGrpSpPr/>
            <p:nvPr/>
          </p:nvGrpSpPr>
          <p:grpSpPr>
            <a:xfrm>
              <a:off x="1371600" y="5791200"/>
              <a:ext cx="411480" cy="411480"/>
              <a:chOff x="1371600" y="5791200"/>
              <a:chExt cx="411480" cy="411480"/>
            </a:xfrm>
          </p:grpSpPr>
          <p:sp>
            <p:nvSpPr>
              <p:cNvPr id="12" name="Oval 11">
                <a:extLst>
                  <a:ext uri="{FF2B5EF4-FFF2-40B4-BE49-F238E27FC236}">
                    <a16:creationId xmlns:a16="http://schemas.microsoft.com/office/drawing/2014/main" id="{D54BDD79-F7A7-4C9F-B5B7-494708002A2C}"/>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14" name="Freeform 1">
                <a:extLst>
                  <a:ext uri="{FF2B5EF4-FFF2-40B4-BE49-F238E27FC236}">
                    <a16:creationId xmlns:a16="http://schemas.microsoft.com/office/drawing/2014/main" id="{D3CE984D-B993-49B9-A92A-04DBDFB24547}"/>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 name="Group 2">
              <a:extLst>
                <a:ext uri="{FF2B5EF4-FFF2-40B4-BE49-F238E27FC236}">
                  <a16:creationId xmlns:a16="http://schemas.microsoft.com/office/drawing/2014/main" id="{8CFDE92D-AD63-4C74-9DB8-D7C9A45F9CBF}"/>
                </a:ext>
              </a:extLst>
            </p:cNvPr>
            <p:cNvGrpSpPr/>
            <p:nvPr/>
          </p:nvGrpSpPr>
          <p:grpSpPr>
            <a:xfrm>
              <a:off x="1870166" y="5791200"/>
              <a:ext cx="411480" cy="411480"/>
              <a:chOff x="1870166" y="5791200"/>
              <a:chExt cx="411480" cy="411480"/>
            </a:xfrm>
          </p:grpSpPr>
          <p:sp>
            <p:nvSpPr>
              <p:cNvPr id="16" name="Freeform 12">
                <a:extLst>
                  <a:ext uri="{FF2B5EF4-FFF2-40B4-BE49-F238E27FC236}">
                    <a16:creationId xmlns:a16="http://schemas.microsoft.com/office/drawing/2014/main" id="{07231DCC-6C39-4D15-AF98-C5EFD70974AE}"/>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18" name="Oval 17">
                <a:extLst>
                  <a:ext uri="{FF2B5EF4-FFF2-40B4-BE49-F238E27FC236}">
                    <a16:creationId xmlns:a16="http://schemas.microsoft.com/office/drawing/2014/main" id="{DC96145D-8CD8-44E9-BCF5-C5FB86B999FF}"/>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4" name="Group 3">
              <a:extLst>
                <a:ext uri="{FF2B5EF4-FFF2-40B4-BE49-F238E27FC236}">
                  <a16:creationId xmlns:a16="http://schemas.microsoft.com/office/drawing/2014/main" id="{4EC8492A-79CE-475D-881B-CA61600AA2A5}"/>
                </a:ext>
              </a:extLst>
            </p:cNvPr>
            <p:cNvGrpSpPr/>
            <p:nvPr/>
          </p:nvGrpSpPr>
          <p:grpSpPr>
            <a:xfrm>
              <a:off x="2368732" y="5791200"/>
              <a:ext cx="411480" cy="411480"/>
              <a:chOff x="2368732" y="5791200"/>
              <a:chExt cx="411480" cy="411480"/>
            </a:xfrm>
          </p:grpSpPr>
          <p:sp>
            <p:nvSpPr>
              <p:cNvPr id="15" name="Freeform 9">
                <a:extLst>
                  <a:ext uri="{FF2B5EF4-FFF2-40B4-BE49-F238E27FC236}">
                    <a16:creationId xmlns:a16="http://schemas.microsoft.com/office/drawing/2014/main" id="{2F974F4D-4A1C-4248-8135-708169491795}"/>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19" name="Oval 18">
                <a:extLst>
                  <a:ext uri="{FF2B5EF4-FFF2-40B4-BE49-F238E27FC236}">
                    <a16:creationId xmlns:a16="http://schemas.microsoft.com/office/drawing/2014/main" id="{5A89E223-FC33-4836-9AC8-E97546C4CE21}"/>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21" name="Group 20">
              <a:extLst>
                <a:ext uri="{FF2B5EF4-FFF2-40B4-BE49-F238E27FC236}">
                  <a16:creationId xmlns:a16="http://schemas.microsoft.com/office/drawing/2014/main" id="{C82009C7-B908-4AC2-ADE7-F4341D29D376}"/>
                </a:ext>
              </a:extLst>
            </p:cNvPr>
            <p:cNvGrpSpPr/>
            <p:nvPr/>
          </p:nvGrpSpPr>
          <p:grpSpPr>
            <a:xfrm>
              <a:off x="2861854" y="5777377"/>
              <a:ext cx="411480" cy="411480"/>
              <a:chOff x="2861854" y="5777377"/>
              <a:chExt cx="411480" cy="411480"/>
            </a:xfrm>
          </p:grpSpPr>
          <p:sp>
            <p:nvSpPr>
              <p:cNvPr id="17" name="Freeform 13">
                <a:extLst>
                  <a:ext uri="{FF2B5EF4-FFF2-40B4-BE49-F238E27FC236}">
                    <a16:creationId xmlns:a16="http://schemas.microsoft.com/office/drawing/2014/main" id="{897D1B09-B2E5-4085-8EE9-558BCC7C224C}"/>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20" name="Oval 19">
                <a:extLst>
                  <a:ext uri="{FF2B5EF4-FFF2-40B4-BE49-F238E27FC236}">
                    <a16:creationId xmlns:a16="http://schemas.microsoft.com/office/drawing/2014/main" id="{DCE2D235-9728-46D2-B39E-C478B7FE68DD}"/>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23" name="Text Placeholder 3">
            <a:extLst>
              <a:ext uri="{FF2B5EF4-FFF2-40B4-BE49-F238E27FC236}">
                <a16:creationId xmlns:a16="http://schemas.microsoft.com/office/drawing/2014/main" id="{AE6AFE0A-56FE-42EA-9F55-FB1A6B579FFE}"/>
              </a:ext>
            </a:extLst>
          </p:cNvPr>
          <p:cNvSpPr txBox="1">
            <a:spLocks/>
          </p:cNvSpPr>
          <p:nvPr/>
        </p:nvSpPr>
        <p:spPr>
          <a:xfrm>
            <a:off x="143743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24" name="Text Placeholder 3">
            <a:extLst>
              <a:ext uri="{FF2B5EF4-FFF2-40B4-BE49-F238E27FC236}">
                <a16:creationId xmlns:a16="http://schemas.microsoft.com/office/drawing/2014/main" id="{07DAB502-C145-420F-A2F4-54B529CB4435}"/>
              </a:ext>
            </a:extLst>
          </p:cNvPr>
          <p:cNvSpPr txBox="1">
            <a:spLocks/>
          </p:cNvSpPr>
          <p:nvPr/>
        </p:nvSpPr>
        <p:spPr>
          <a:xfrm flipH="1">
            <a:off x="130193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25" name="Straight Connector 24">
            <a:extLst>
              <a:ext uri="{FF2B5EF4-FFF2-40B4-BE49-F238E27FC236}">
                <a16:creationId xmlns:a16="http://schemas.microsoft.com/office/drawing/2014/main" id="{9F9A9AF7-F933-40BB-8A03-527BE87F7182}"/>
              </a:ext>
            </a:extLst>
          </p:cNvPr>
          <p:cNvCxnSpPr/>
          <p:nvPr/>
        </p:nvCxnSpPr>
        <p:spPr>
          <a:xfrm>
            <a:off x="147957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26" name="Text Placeholder 3">
            <a:extLst>
              <a:ext uri="{FF2B5EF4-FFF2-40B4-BE49-F238E27FC236}">
                <a16:creationId xmlns:a16="http://schemas.microsoft.com/office/drawing/2014/main" id="{BBC737C7-1C82-4189-A3B5-FCE55CF466F9}"/>
              </a:ext>
            </a:extLst>
          </p:cNvPr>
          <p:cNvSpPr txBox="1">
            <a:spLocks/>
          </p:cNvSpPr>
          <p:nvPr/>
        </p:nvSpPr>
        <p:spPr>
          <a:xfrm>
            <a:off x="114953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29" name="Group 28">
            <a:extLst>
              <a:ext uri="{FF2B5EF4-FFF2-40B4-BE49-F238E27FC236}">
                <a16:creationId xmlns:a16="http://schemas.microsoft.com/office/drawing/2014/main" id="{EE416912-A7B8-46FD-8719-1840C6E5BB49}"/>
              </a:ext>
            </a:extLst>
          </p:cNvPr>
          <p:cNvGrpSpPr/>
          <p:nvPr/>
        </p:nvGrpSpPr>
        <p:grpSpPr>
          <a:xfrm rot="5400000">
            <a:off x="5005883" y="1687208"/>
            <a:ext cx="2194560" cy="2072718"/>
            <a:chOff x="1066800" y="1201447"/>
            <a:chExt cx="2194560" cy="2072718"/>
          </a:xfrm>
        </p:grpSpPr>
        <p:sp>
          <p:nvSpPr>
            <p:cNvPr id="47" name="Freeform: Shape 46">
              <a:extLst>
                <a:ext uri="{FF2B5EF4-FFF2-40B4-BE49-F238E27FC236}">
                  <a16:creationId xmlns:a16="http://schemas.microsoft.com/office/drawing/2014/main" id="{09798198-CAC7-4C97-9651-BBDF445C4CCF}"/>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4"/>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48" name="Freeform: Shape 47">
              <a:extLst>
                <a:ext uri="{FF2B5EF4-FFF2-40B4-BE49-F238E27FC236}">
                  <a16:creationId xmlns:a16="http://schemas.microsoft.com/office/drawing/2014/main" id="{654B02FC-13FA-411E-99CB-9E68D64CC84D}"/>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4CC8EC"/>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30" name="Group 29">
            <a:extLst>
              <a:ext uri="{FF2B5EF4-FFF2-40B4-BE49-F238E27FC236}">
                <a16:creationId xmlns:a16="http://schemas.microsoft.com/office/drawing/2014/main" id="{C57BC08D-D547-430B-92CD-559FBD1883D6}"/>
              </a:ext>
            </a:extLst>
          </p:cNvPr>
          <p:cNvGrpSpPr/>
          <p:nvPr/>
        </p:nvGrpSpPr>
        <p:grpSpPr>
          <a:xfrm>
            <a:off x="5000972" y="6051697"/>
            <a:ext cx="1901734" cy="425303"/>
            <a:chOff x="1371600" y="5777377"/>
            <a:chExt cx="1901734" cy="425303"/>
          </a:xfrm>
        </p:grpSpPr>
        <p:grpSp>
          <p:nvGrpSpPr>
            <p:cNvPr id="35" name="Group 34">
              <a:extLst>
                <a:ext uri="{FF2B5EF4-FFF2-40B4-BE49-F238E27FC236}">
                  <a16:creationId xmlns:a16="http://schemas.microsoft.com/office/drawing/2014/main" id="{48AC77C1-71FE-4F6D-9D4B-5F0254BBD0F2}"/>
                </a:ext>
              </a:extLst>
            </p:cNvPr>
            <p:cNvGrpSpPr/>
            <p:nvPr/>
          </p:nvGrpSpPr>
          <p:grpSpPr>
            <a:xfrm>
              <a:off x="1371600" y="5791200"/>
              <a:ext cx="411480" cy="411480"/>
              <a:chOff x="1371600" y="5791200"/>
              <a:chExt cx="411480" cy="411480"/>
            </a:xfrm>
          </p:grpSpPr>
          <p:sp>
            <p:nvSpPr>
              <p:cNvPr id="45" name="Oval 44">
                <a:extLst>
                  <a:ext uri="{FF2B5EF4-FFF2-40B4-BE49-F238E27FC236}">
                    <a16:creationId xmlns:a16="http://schemas.microsoft.com/office/drawing/2014/main" id="{0E5183C6-AB5E-438D-94B6-82E8F9E72AB0}"/>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46" name="Freeform 1">
                <a:extLst>
                  <a:ext uri="{FF2B5EF4-FFF2-40B4-BE49-F238E27FC236}">
                    <a16:creationId xmlns:a16="http://schemas.microsoft.com/office/drawing/2014/main" id="{2139B8AD-7C3A-4CD0-B976-94E0FB20FDC3}"/>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36" name="Group 35">
              <a:extLst>
                <a:ext uri="{FF2B5EF4-FFF2-40B4-BE49-F238E27FC236}">
                  <a16:creationId xmlns:a16="http://schemas.microsoft.com/office/drawing/2014/main" id="{9CF128E7-570C-49FD-87F6-F74C009D274F}"/>
                </a:ext>
              </a:extLst>
            </p:cNvPr>
            <p:cNvGrpSpPr/>
            <p:nvPr/>
          </p:nvGrpSpPr>
          <p:grpSpPr>
            <a:xfrm>
              <a:off x="1870166" y="5791200"/>
              <a:ext cx="411480" cy="411480"/>
              <a:chOff x="1870166" y="5791200"/>
              <a:chExt cx="411480" cy="411480"/>
            </a:xfrm>
          </p:grpSpPr>
          <p:sp>
            <p:nvSpPr>
              <p:cNvPr id="43" name="Freeform 12">
                <a:extLst>
                  <a:ext uri="{FF2B5EF4-FFF2-40B4-BE49-F238E27FC236}">
                    <a16:creationId xmlns:a16="http://schemas.microsoft.com/office/drawing/2014/main" id="{F96A29D5-0163-4D2F-B5DE-86F11D813A56}"/>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44" name="Oval 43">
                <a:extLst>
                  <a:ext uri="{FF2B5EF4-FFF2-40B4-BE49-F238E27FC236}">
                    <a16:creationId xmlns:a16="http://schemas.microsoft.com/office/drawing/2014/main" id="{463BE13A-6686-4FC0-9113-C4782E80A524}"/>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7" name="Group 36">
              <a:extLst>
                <a:ext uri="{FF2B5EF4-FFF2-40B4-BE49-F238E27FC236}">
                  <a16:creationId xmlns:a16="http://schemas.microsoft.com/office/drawing/2014/main" id="{A8FE4AB3-2568-48B9-886D-3046D0FA9DF8}"/>
                </a:ext>
              </a:extLst>
            </p:cNvPr>
            <p:cNvGrpSpPr/>
            <p:nvPr/>
          </p:nvGrpSpPr>
          <p:grpSpPr>
            <a:xfrm>
              <a:off x="2368732" y="5791200"/>
              <a:ext cx="411480" cy="411480"/>
              <a:chOff x="2368732" y="5791200"/>
              <a:chExt cx="411480" cy="411480"/>
            </a:xfrm>
          </p:grpSpPr>
          <p:sp>
            <p:nvSpPr>
              <p:cNvPr id="41" name="Freeform 9">
                <a:extLst>
                  <a:ext uri="{FF2B5EF4-FFF2-40B4-BE49-F238E27FC236}">
                    <a16:creationId xmlns:a16="http://schemas.microsoft.com/office/drawing/2014/main" id="{66F2EC50-1701-466F-BF59-33E0D451DC64}"/>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42" name="Oval 41">
                <a:extLst>
                  <a:ext uri="{FF2B5EF4-FFF2-40B4-BE49-F238E27FC236}">
                    <a16:creationId xmlns:a16="http://schemas.microsoft.com/office/drawing/2014/main" id="{FA286961-1C6F-4EA6-8E71-34FEE2707BDA}"/>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38" name="Group 37">
              <a:extLst>
                <a:ext uri="{FF2B5EF4-FFF2-40B4-BE49-F238E27FC236}">
                  <a16:creationId xmlns:a16="http://schemas.microsoft.com/office/drawing/2014/main" id="{94AA1CB0-352A-44F2-AEED-E56653E43064}"/>
                </a:ext>
              </a:extLst>
            </p:cNvPr>
            <p:cNvGrpSpPr/>
            <p:nvPr/>
          </p:nvGrpSpPr>
          <p:grpSpPr>
            <a:xfrm>
              <a:off x="2861854" y="5777377"/>
              <a:ext cx="411480" cy="411480"/>
              <a:chOff x="2861854" y="5777377"/>
              <a:chExt cx="411480" cy="411480"/>
            </a:xfrm>
          </p:grpSpPr>
          <p:sp>
            <p:nvSpPr>
              <p:cNvPr id="39" name="Freeform 13">
                <a:extLst>
                  <a:ext uri="{FF2B5EF4-FFF2-40B4-BE49-F238E27FC236}">
                    <a16:creationId xmlns:a16="http://schemas.microsoft.com/office/drawing/2014/main" id="{21E63DB5-A573-4E0C-A378-8DF7E9F87B6A}"/>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40" name="Oval 39">
                <a:extLst>
                  <a:ext uri="{FF2B5EF4-FFF2-40B4-BE49-F238E27FC236}">
                    <a16:creationId xmlns:a16="http://schemas.microsoft.com/office/drawing/2014/main" id="{79073B79-BC31-4BC2-BD2E-4F15AF0828BF}"/>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31" name="Text Placeholder 3">
            <a:extLst>
              <a:ext uri="{FF2B5EF4-FFF2-40B4-BE49-F238E27FC236}">
                <a16:creationId xmlns:a16="http://schemas.microsoft.com/office/drawing/2014/main" id="{75AAA96C-FAB4-45CF-859B-26C9459673C3}"/>
              </a:ext>
            </a:extLst>
          </p:cNvPr>
          <p:cNvSpPr txBox="1">
            <a:spLocks/>
          </p:cNvSpPr>
          <p:nvPr/>
        </p:nvSpPr>
        <p:spPr>
          <a:xfrm>
            <a:off x="5066804"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JOHN DOE</a:t>
            </a:r>
          </a:p>
        </p:txBody>
      </p:sp>
      <p:sp>
        <p:nvSpPr>
          <p:cNvPr id="32" name="Text Placeholder 3">
            <a:extLst>
              <a:ext uri="{FF2B5EF4-FFF2-40B4-BE49-F238E27FC236}">
                <a16:creationId xmlns:a16="http://schemas.microsoft.com/office/drawing/2014/main" id="{659E13CF-7FAD-4B46-A032-90DCE76458DA}"/>
              </a:ext>
            </a:extLst>
          </p:cNvPr>
          <p:cNvSpPr txBox="1">
            <a:spLocks/>
          </p:cNvSpPr>
          <p:nvPr/>
        </p:nvSpPr>
        <p:spPr>
          <a:xfrm flipH="1">
            <a:off x="4931304"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33" name="Straight Connector 32">
            <a:extLst>
              <a:ext uri="{FF2B5EF4-FFF2-40B4-BE49-F238E27FC236}">
                <a16:creationId xmlns:a16="http://schemas.microsoft.com/office/drawing/2014/main" id="{D01A5907-7E49-4070-9333-7778C55A7453}"/>
              </a:ext>
            </a:extLst>
          </p:cNvPr>
          <p:cNvCxnSpPr/>
          <p:nvPr/>
        </p:nvCxnSpPr>
        <p:spPr>
          <a:xfrm>
            <a:off x="5108944"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34" name="Text Placeholder 3">
            <a:extLst>
              <a:ext uri="{FF2B5EF4-FFF2-40B4-BE49-F238E27FC236}">
                <a16:creationId xmlns:a16="http://schemas.microsoft.com/office/drawing/2014/main" id="{EE9433EC-6DD8-4355-8A58-7244DDE164CE}"/>
              </a:ext>
            </a:extLst>
          </p:cNvPr>
          <p:cNvSpPr txBox="1">
            <a:spLocks/>
          </p:cNvSpPr>
          <p:nvPr/>
        </p:nvSpPr>
        <p:spPr>
          <a:xfrm>
            <a:off x="4778904"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grpSp>
        <p:nvGrpSpPr>
          <p:cNvPr id="50" name="Group 49">
            <a:extLst>
              <a:ext uri="{FF2B5EF4-FFF2-40B4-BE49-F238E27FC236}">
                <a16:creationId xmlns:a16="http://schemas.microsoft.com/office/drawing/2014/main" id="{BCFD31EE-BA21-42E6-9268-17A686A51D32}"/>
              </a:ext>
            </a:extLst>
          </p:cNvPr>
          <p:cNvGrpSpPr/>
          <p:nvPr/>
        </p:nvGrpSpPr>
        <p:grpSpPr>
          <a:xfrm rot="5400000">
            <a:off x="8534791" y="1687208"/>
            <a:ext cx="2194560" cy="2072718"/>
            <a:chOff x="1066800" y="1201447"/>
            <a:chExt cx="2194560" cy="2072718"/>
          </a:xfrm>
        </p:grpSpPr>
        <p:sp>
          <p:nvSpPr>
            <p:cNvPr id="68" name="Freeform: Shape 67">
              <a:extLst>
                <a:ext uri="{FF2B5EF4-FFF2-40B4-BE49-F238E27FC236}">
                  <a16:creationId xmlns:a16="http://schemas.microsoft.com/office/drawing/2014/main" id="{B46FBAAE-8CB8-4D7B-822D-873F8455C3C6}"/>
                </a:ext>
              </a:extLst>
            </p:cNvPr>
            <p:cNvSpPr>
              <a:spLocks noChangeAspect="1"/>
            </p:cNvSpPr>
            <p:nvPr/>
          </p:nvSpPr>
          <p:spPr>
            <a:xfrm>
              <a:off x="1153850" y="1298178"/>
              <a:ext cx="2011680" cy="189999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blipFill dpi="0" rotWithShape="0">
              <a:blip r:embed="rId5"/>
              <a:srcRect/>
              <a:stretch>
                <a:fillRect/>
              </a:stretch>
            </a:blip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3600" b="1" dirty="0"/>
            </a:p>
          </p:txBody>
        </p:sp>
        <p:sp>
          <p:nvSpPr>
            <p:cNvPr id="69" name="Freeform: Shape 68">
              <a:extLst>
                <a:ext uri="{FF2B5EF4-FFF2-40B4-BE49-F238E27FC236}">
                  <a16:creationId xmlns:a16="http://schemas.microsoft.com/office/drawing/2014/main" id="{20950648-E24E-452B-BBFB-414AE32103C2}"/>
                </a:ext>
              </a:extLst>
            </p:cNvPr>
            <p:cNvSpPr>
              <a:spLocks noChangeAspect="1"/>
            </p:cNvSpPr>
            <p:nvPr/>
          </p:nvSpPr>
          <p:spPr>
            <a:xfrm>
              <a:off x="1066800" y="1201447"/>
              <a:ext cx="2194560" cy="2072718"/>
            </a:xfrm>
            <a:custGeom>
              <a:avLst/>
              <a:gdLst>
                <a:gd name="connsiteX0" fmla="*/ 657832 w 2194560"/>
                <a:gd name="connsiteY0" fmla="*/ 129544 h 2072718"/>
                <a:gd name="connsiteX1" fmla="*/ 654976 w 2194560"/>
                <a:gd name="connsiteY1" fmla="*/ 130121 h 2072718"/>
                <a:gd name="connsiteX2" fmla="*/ 644346 w 2194560"/>
                <a:gd name="connsiteY2" fmla="*/ 130121 h 2072718"/>
                <a:gd name="connsiteX3" fmla="*/ 638628 w 2194560"/>
                <a:gd name="connsiteY3" fmla="*/ 129544 h 2072718"/>
                <a:gd name="connsiteX4" fmla="*/ 582649 w 2194560"/>
                <a:gd name="connsiteY4" fmla="*/ 155944 h 2072718"/>
                <a:gd name="connsiteX5" fmla="*/ 574531 w 2194560"/>
                <a:gd name="connsiteY5" fmla="*/ 169324 h 2072718"/>
                <a:gd name="connsiteX6" fmla="*/ 572418 w 2194560"/>
                <a:gd name="connsiteY6" fmla="*/ 170490 h 2072718"/>
                <a:gd name="connsiteX7" fmla="*/ 566460 w 2194560"/>
                <a:gd name="connsiteY7" fmla="*/ 177973 h 2072718"/>
                <a:gd name="connsiteX8" fmla="*/ 150862 w 2194560"/>
                <a:gd name="connsiteY8" fmla="*/ 989692 h 2072718"/>
                <a:gd name="connsiteX9" fmla="*/ 148274 w 2194560"/>
                <a:gd name="connsiteY9" fmla="*/ 998900 h 2072718"/>
                <a:gd name="connsiteX10" fmla="*/ 148396 w 2194560"/>
                <a:gd name="connsiteY10" fmla="*/ 999911 h 2072718"/>
                <a:gd name="connsiteX11" fmla="*/ 142861 w 2194560"/>
                <a:gd name="connsiteY11" fmla="*/ 1008121 h 2072718"/>
                <a:gd name="connsiteX12" fmla="*/ 137160 w 2194560"/>
                <a:gd name="connsiteY12" fmla="*/ 1036359 h 2072718"/>
                <a:gd name="connsiteX13" fmla="*/ 142861 w 2194560"/>
                <a:gd name="connsiteY13" fmla="*/ 1064596 h 2072718"/>
                <a:gd name="connsiteX14" fmla="*/ 145325 w 2194560"/>
                <a:gd name="connsiteY14" fmla="*/ 1068252 h 2072718"/>
                <a:gd name="connsiteX15" fmla="*/ 144995 w 2194560"/>
                <a:gd name="connsiteY15" fmla="*/ 1070948 h 2072718"/>
                <a:gd name="connsiteX16" fmla="*/ 147565 w 2194560"/>
                <a:gd name="connsiteY16" fmla="*/ 1080161 h 2072718"/>
                <a:gd name="connsiteX17" fmla="*/ 435749 w 2194560"/>
                <a:gd name="connsiteY17" fmla="*/ 1645753 h 2072718"/>
                <a:gd name="connsiteX18" fmla="*/ 562610 w 2194560"/>
                <a:gd name="connsiteY18" fmla="*/ 1895281 h 2072718"/>
                <a:gd name="connsiteX19" fmla="*/ 566633 w 2194560"/>
                <a:gd name="connsiteY19" fmla="*/ 1898722 h 2072718"/>
                <a:gd name="connsiteX20" fmla="*/ 566661 w 2194560"/>
                <a:gd name="connsiteY20" fmla="*/ 1898866 h 2072718"/>
                <a:gd name="connsiteX21" fmla="*/ 633506 w 2194560"/>
                <a:gd name="connsiteY21" fmla="*/ 1943173 h 2072718"/>
                <a:gd name="connsiteX22" fmla="*/ 636578 w 2194560"/>
                <a:gd name="connsiteY22" fmla="*/ 1942863 h 2072718"/>
                <a:gd name="connsiteX23" fmla="*/ 638628 w 2194560"/>
                <a:gd name="connsiteY23" fmla="*/ 1943173 h 2072718"/>
                <a:gd name="connsiteX24" fmla="*/ 638952 w 2194560"/>
                <a:gd name="connsiteY24" fmla="*/ 1943141 h 2072718"/>
                <a:gd name="connsiteX25" fmla="*/ 639113 w 2194560"/>
                <a:gd name="connsiteY25" fmla="*/ 1943173 h 2072718"/>
                <a:gd name="connsiteX26" fmla="*/ 1536728 w 2194560"/>
                <a:gd name="connsiteY26" fmla="*/ 1943173 h 2072718"/>
                <a:gd name="connsiteX27" fmla="*/ 1539584 w 2194560"/>
                <a:gd name="connsiteY27" fmla="*/ 1942597 h 2072718"/>
                <a:gd name="connsiteX28" fmla="*/ 1550214 w 2194560"/>
                <a:gd name="connsiteY28" fmla="*/ 1942597 h 2072718"/>
                <a:gd name="connsiteX29" fmla="*/ 1555932 w 2194560"/>
                <a:gd name="connsiteY29" fmla="*/ 1943173 h 2072718"/>
                <a:gd name="connsiteX30" fmla="*/ 1611912 w 2194560"/>
                <a:gd name="connsiteY30" fmla="*/ 1916773 h 2072718"/>
                <a:gd name="connsiteX31" fmla="*/ 1620029 w 2194560"/>
                <a:gd name="connsiteY31" fmla="*/ 1903393 h 2072718"/>
                <a:gd name="connsiteX32" fmla="*/ 1622143 w 2194560"/>
                <a:gd name="connsiteY32" fmla="*/ 1902227 h 2072718"/>
                <a:gd name="connsiteX33" fmla="*/ 1628100 w 2194560"/>
                <a:gd name="connsiteY33" fmla="*/ 1894744 h 2072718"/>
                <a:gd name="connsiteX34" fmla="*/ 2043698 w 2194560"/>
                <a:gd name="connsiteY34" fmla="*/ 1083026 h 2072718"/>
                <a:gd name="connsiteX35" fmla="*/ 2046286 w 2194560"/>
                <a:gd name="connsiteY35" fmla="*/ 1073817 h 2072718"/>
                <a:gd name="connsiteX36" fmla="*/ 2046164 w 2194560"/>
                <a:gd name="connsiteY36" fmla="*/ 1072806 h 2072718"/>
                <a:gd name="connsiteX37" fmla="*/ 2051699 w 2194560"/>
                <a:gd name="connsiteY37" fmla="*/ 1064596 h 2072718"/>
                <a:gd name="connsiteX38" fmla="*/ 2057400 w 2194560"/>
                <a:gd name="connsiteY38" fmla="*/ 1036359 h 2072718"/>
                <a:gd name="connsiteX39" fmla="*/ 2051699 w 2194560"/>
                <a:gd name="connsiteY39" fmla="*/ 1008121 h 2072718"/>
                <a:gd name="connsiteX40" fmla="*/ 2049235 w 2194560"/>
                <a:gd name="connsiteY40" fmla="*/ 1004466 h 2072718"/>
                <a:gd name="connsiteX41" fmla="*/ 2049565 w 2194560"/>
                <a:gd name="connsiteY41" fmla="*/ 1001770 h 2072718"/>
                <a:gd name="connsiteX42" fmla="*/ 2046995 w 2194560"/>
                <a:gd name="connsiteY42" fmla="*/ 992556 h 2072718"/>
                <a:gd name="connsiteX43" fmla="*/ 1787516 w 2194560"/>
                <a:gd name="connsiteY43" fmla="*/ 483300 h 2072718"/>
                <a:gd name="connsiteX44" fmla="*/ 1787408 w 2194560"/>
                <a:gd name="connsiteY44" fmla="*/ 481910 h 2072718"/>
                <a:gd name="connsiteX45" fmla="*/ 1627308 w 2194560"/>
                <a:gd name="connsiteY45" fmla="*/ 167005 h 2072718"/>
                <a:gd name="connsiteX46" fmla="*/ 1619899 w 2194560"/>
                <a:gd name="connsiteY46" fmla="*/ 160666 h 2072718"/>
                <a:gd name="connsiteX47" fmla="*/ 1617034 w 2194560"/>
                <a:gd name="connsiteY47" fmla="*/ 155944 h 2072718"/>
                <a:gd name="connsiteX48" fmla="*/ 1561055 w 2194560"/>
                <a:gd name="connsiteY48" fmla="*/ 129544 h 2072718"/>
                <a:gd name="connsiteX49" fmla="*/ 1557982 w 2194560"/>
                <a:gd name="connsiteY49" fmla="*/ 129854 h 2072718"/>
                <a:gd name="connsiteX50" fmla="*/ 1555932 w 2194560"/>
                <a:gd name="connsiteY50" fmla="*/ 129544 h 2072718"/>
                <a:gd name="connsiteX51" fmla="*/ 1555609 w 2194560"/>
                <a:gd name="connsiteY51" fmla="*/ 129577 h 2072718"/>
                <a:gd name="connsiteX52" fmla="*/ 1555447 w 2194560"/>
                <a:gd name="connsiteY52" fmla="*/ 129544 h 2072718"/>
                <a:gd name="connsiteX53" fmla="*/ 595054 w 2194560"/>
                <a:gd name="connsiteY53" fmla="*/ 0 h 2072718"/>
                <a:gd name="connsiteX54" fmla="*/ 1620900 w 2194560"/>
                <a:gd name="connsiteY54" fmla="*/ 0 h 2072718"/>
                <a:gd name="connsiteX55" fmla="*/ 1621084 w 2194560"/>
                <a:gd name="connsiteY55" fmla="*/ 38 h 2072718"/>
                <a:gd name="connsiteX56" fmla="*/ 1621453 w 2194560"/>
                <a:gd name="connsiteY56" fmla="*/ 0 h 2072718"/>
                <a:gd name="connsiteX57" fmla="*/ 1623797 w 2194560"/>
                <a:gd name="connsiteY57" fmla="*/ 354 h 2072718"/>
                <a:gd name="connsiteX58" fmla="*/ 1627308 w 2194560"/>
                <a:gd name="connsiteY58" fmla="*/ 1 h 2072718"/>
                <a:gd name="connsiteX59" fmla="*/ 1691285 w 2194560"/>
                <a:gd name="connsiteY59" fmla="*/ 30172 h 2072718"/>
                <a:gd name="connsiteX60" fmla="*/ 1694559 w 2194560"/>
                <a:gd name="connsiteY60" fmla="*/ 35568 h 2072718"/>
                <a:gd name="connsiteX61" fmla="*/ 1703027 w 2194560"/>
                <a:gd name="connsiteY61" fmla="*/ 42813 h 2072718"/>
                <a:gd name="connsiteX62" fmla="*/ 1885997 w 2194560"/>
                <a:gd name="connsiteY62" fmla="*/ 402704 h 2072718"/>
                <a:gd name="connsiteX63" fmla="*/ 1886121 w 2194560"/>
                <a:gd name="connsiteY63" fmla="*/ 404293 h 2072718"/>
                <a:gd name="connsiteX64" fmla="*/ 2182669 w 2194560"/>
                <a:gd name="connsiteY64" fmla="*/ 986299 h 2072718"/>
                <a:gd name="connsiteX65" fmla="*/ 2185606 w 2194560"/>
                <a:gd name="connsiteY65" fmla="*/ 996829 h 2072718"/>
                <a:gd name="connsiteX66" fmla="*/ 2185228 w 2194560"/>
                <a:gd name="connsiteY66" fmla="*/ 999910 h 2072718"/>
                <a:gd name="connsiteX67" fmla="*/ 2188045 w 2194560"/>
                <a:gd name="connsiteY67" fmla="*/ 1004087 h 2072718"/>
                <a:gd name="connsiteX68" fmla="*/ 2194560 w 2194560"/>
                <a:gd name="connsiteY68" fmla="*/ 1036359 h 2072718"/>
                <a:gd name="connsiteX69" fmla="*/ 2188045 w 2194560"/>
                <a:gd name="connsiteY69" fmla="*/ 1068631 h 2072718"/>
                <a:gd name="connsiteX70" fmla="*/ 2181719 w 2194560"/>
                <a:gd name="connsiteY70" fmla="*/ 1078013 h 2072718"/>
                <a:gd name="connsiteX71" fmla="*/ 2181858 w 2194560"/>
                <a:gd name="connsiteY71" fmla="*/ 1079169 h 2072718"/>
                <a:gd name="connsiteX72" fmla="*/ 2178901 w 2194560"/>
                <a:gd name="connsiteY72" fmla="*/ 1089693 h 2072718"/>
                <a:gd name="connsiteX73" fmla="*/ 1703932 w 2194560"/>
                <a:gd name="connsiteY73" fmla="*/ 2017371 h 2072718"/>
                <a:gd name="connsiteX74" fmla="*/ 1697123 w 2194560"/>
                <a:gd name="connsiteY74" fmla="*/ 2025922 h 2072718"/>
                <a:gd name="connsiteX75" fmla="*/ 1694708 w 2194560"/>
                <a:gd name="connsiteY75" fmla="*/ 2027256 h 2072718"/>
                <a:gd name="connsiteX76" fmla="*/ 1685430 w 2194560"/>
                <a:gd name="connsiteY76" fmla="*/ 2042547 h 2072718"/>
                <a:gd name="connsiteX77" fmla="*/ 1621453 w 2194560"/>
                <a:gd name="connsiteY77" fmla="*/ 2072718 h 2072718"/>
                <a:gd name="connsiteX78" fmla="*/ 1614919 w 2194560"/>
                <a:gd name="connsiteY78" fmla="*/ 2072059 h 2072718"/>
                <a:gd name="connsiteX79" fmla="*/ 1602770 w 2194560"/>
                <a:gd name="connsiteY79" fmla="*/ 2072059 h 2072718"/>
                <a:gd name="connsiteX80" fmla="*/ 1599506 w 2194560"/>
                <a:gd name="connsiteY80" fmla="*/ 2072718 h 2072718"/>
                <a:gd name="connsiteX81" fmla="*/ 573660 w 2194560"/>
                <a:gd name="connsiteY81" fmla="*/ 2072718 h 2072718"/>
                <a:gd name="connsiteX82" fmla="*/ 573476 w 2194560"/>
                <a:gd name="connsiteY82" fmla="*/ 2072681 h 2072718"/>
                <a:gd name="connsiteX83" fmla="*/ 573107 w 2194560"/>
                <a:gd name="connsiteY83" fmla="*/ 2072718 h 2072718"/>
                <a:gd name="connsiteX84" fmla="*/ 570763 w 2194560"/>
                <a:gd name="connsiteY84" fmla="*/ 2072364 h 2072718"/>
                <a:gd name="connsiteX85" fmla="*/ 567252 w 2194560"/>
                <a:gd name="connsiteY85" fmla="*/ 2072718 h 2072718"/>
                <a:gd name="connsiteX86" fmla="*/ 490859 w 2194560"/>
                <a:gd name="connsiteY86" fmla="*/ 2022081 h 2072718"/>
                <a:gd name="connsiteX87" fmla="*/ 490826 w 2194560"/>
                <a:gd name="connsiteY87" fmla="*/ 2021917 h 2072718"/>
                <a:gd name="connsiteX88" fmla="*/ 486229 w 2194560"/>
                <a:gd name="connsiteY88" fmla="*/ 2017984 h 2072718"/>
                <a:gd name="connsiteX89" fmla="*/ 341245 w 2194560"/>
                <a:gd name="connsiteY89" fmla="*/ 1732810 h 2072718"/>
                <a:gd name="connsiteX90" fmla="*/ 11891 w 2194560"/>
                <a:gd name="connsiteY90" fmla="*/ 1086419 h 2072718"/>
                <a:gd name="connsiteX91" fmla="*/ 8954 w 2194560"/>
                <a:gd name="connsiteY91" fmla="*/ 1075889 h 2072718"/>
                <a:gd name="connsiteX92" fmla="*/ 9332 w 2194560"/>
                <a:gd name="connsiteY92" fmla="*/ 1072809 h 2072718"/>
                <a:gd name="connsiteX93" fmla="*/ 6516 w 2194560"/>
                <a:gd name="connsiteY93" fmla="*/ 1068631 h 2072718"/>
                <a:gd name="connsiteX94" fmla="*/ 0 w 2194560"/>
                <a:gd name="connsiteY94" fmla="*/ 1036359 h 2072718"/>
                <a:gd name="connsiteX95" fmla="*/ 6516 w 2194560"/>
                <a:gd name="connsiteY95" fmla="*/ 1004087 h 2072718"/>
                <a:gd name="connsiteX96" fmla="*/ 12841 w 2194560"/>
                <a:gd name="connsiteY96" fmla="*/ 994705 h 2072718"/>
                <a:gd name="connsiteX97" fmla="*/ 12702 w 2194560"/>
                <a:gd name="connsiteY97" fmla="*/ 993549 h 2072718"/>
                <a:gd name="connsiteX98" fmla="*/ 15659 w 2194560"/>
                <a:gd name="connsiteY98" fmla="*/ 983026 h 2072718"/>
                <a:gd name="connsiteX99" fmla="*/ 490628 w 2194560"/>
                <a:gd name="connsiteY99" fmla="*/ 55347 h 2072718"/>
                <a:gd name="connsiteX100" fmla="*/ 497437 w 2194560"/>
                <a:gd name="connsiteY100" fmla="*/ 46796 h 2072718"/>
                <a:gd name="connsiteX101" fmla="*/ 499852 w 2194560"/>
                <a:gd name="connsiteY101" fmla="*/ 45463 h 2072718"/>
                <a:gd name="connsiteX102" fmla="*/ 509130 w 2194560"/>
                <a:gd name="connsiteY102" fmla="*/ 30171 h 2072718"/>
                <a:gd name="connsiteX103" fmla="*/ 573107 w 2194560"/>
                <a:gd name="connsiteY103" fmla="*/ 1 h 2072718"/>
                <a:gd name="connsiteX104" fmla="*/ 579641 w 2194560"/>
                <a:gd name="connsiteY104" fmla="*/ 659 h 2072718"/>
                <a:gd name="connsiteX105" fmla="*/ 591790 w 2194560"/>
                <a:gd name="connsiteY105" fmla="*/ 659 h 207271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Lst>
              <a:rect l="l" t="t" r="r" b="b"/>
              <a:pathLst>
                <a:path w="2194560" h="2072718">
                  <a:moveTo>
                    <a:pt x="657832" y="129544"/>
                  </a:moveTo>
                  <a:lnTo>
                    <a:pt x="654976" y="130121"/>
                  </a:lnTo>
                  <a:lnTo>
                    <a:pt x="644346" y="130121"/>
                  </a:lnTo>
                  <a:lnTo>
                    <a:pt x="638628" y="129544"/>
                  </a:lnTo>
                  <a:cubicBezTo>
                    <a:pt x="616091" y="129544"/>
                    <a:pt x="595955" y="139821"/>
                    <a:pt x="582649" y="155944"/>
                  </a:cubicBezTo>
                  <a:lnTo>
                    <a:pt x="574531" y="169324"/>
                  </a:lnTo>
                  <a:lnTo>
                    <a:pt x="572418" y="170490"/>
                  </a:lnTo>
                  <a:cubicBezTo>
                    <a:pt x="570019" y="172500"/>
                    <a:pt x="567975" y="175013"/>
                    <a:pt x="566460" y="177973"/>
                  </a:cubicBezTo>
                  <a:lnTo>
                    <a:pt x="150862" y="989692"/>
                  </a:lnTo>
                  <a:cubicBezTo>
                    <a:pt x="149346" y="992652"/>
                    <a:pt x="148502" y="995779"/>
                    <a:pt x="148274" y="998900"/>
                  </a:cubicBezTo>
                  <a:lnTo>
                    <a:pt x="148396" y="999911"/>
                  </a:lnTo>
                  <a:lnTo>
                    <a:pt x="142861" y="1008121"/>
                  </a:lnTo>
                  <a:cubicBezTo>
                    <a:pt x="139190" y="1016800"/>
                    <a:pt x="137160" y="1026343"/>
                    <a:pt x="137160" y="1036359"/>
                  </a:cubicBezTo>
                  <a:cubicBezTo>
                    <a:pt x="137160" y="1046375"/>
                    <a:pt x="139190" y="1055917"/>
                    <a:pt x="142861" y="1064596"/>
                  </a:cubicBezTo>
                  <a:lnTo>
                    <a:pt x="145325" y="1068252"/>
                  </a:lnTo>
                  <a:lnTo>
                    <a:pt x="144995" y="1070948"/>
                  </a:lnTo>
                  <a:cubicBezTo>
                    <a:pt x="145217" y="1074069"/>
                    <a:pt x="146055" y="1077198"/>
                    <a:pt x="147565" y="1080161"/>
                  </a:cubicBezTo>
                  <a:lnTo>
                    <a:pt x="435749" y="1645753"/>
                  </a:lnTo>
                  <a:lnTo>
                    <a:pt x="562610" y="1895281"/>
                  </a:lnTo>
                  <a:lnTo>
                    <a:pt x="566633" y="1898722"/>
                  </a:lnTo>
                  <a:lnTo>
                    <a:pt x="566661" y="1898866"/>
                  </a:lnTo>
                  <a:cubicBezTo>
                    <a:pt x="577674" y="1924903"/>
                    <a:pt x="603456" y="1943173"/>
                    <a:pt x="633506" y="1943173"/>
                  </a:cubicBezTo>
                  <a:lnTo>
                    <a:pt x="636578" y="1942863"/>
                  </a:lnTo>
                  <a:lnTo>
                    <a:pt x="638628" y="1943173"/>
                  </a:lnTo>
                  <a:lnTo>
                    <a:pt x="638952" y="1943141"/>
                  </a:lnTo>
                  <a:lnTo>
                    <a:pt x="639113" y="1943173"/>
                  </a:lnTo>
                  <a:lnTo>
                    <a:pt x="1536728" y="1943173"/>
                  </a:lnTo>
                  <a:lnTo>
                    <a:pt x="1539584" y="1942597"/>
                  </a:lnTo>
                  <a:lnTo>
                    <a:pt x="1550214" y="1942597"/>
                  </a:lnTo>
                  <a:lnTo>
                    <a:pt x="1555932" y="1943173"/>
                  </a:lnTo>
                  <a:cubicBezTo>
                    <a:pt x="1578469" y="1943173"/>
                    <a:pt x="1598606" y="1932896"/>
                    <a:pt x="1611912" y="1916773"/>
                  </a:cubicBezTo>
                  <a:lnTo>
                    <a:pt x="1620029" y="1903393"/>
                  </a:lnTo>
                  <a:lnTo>
                    <a:pt x="1622143" y="1902227"/>
                  </a:lnTo>
                  <a:cubicBezTo>
                    <a:pt x="1624541" y="1900217"/>
                    <a:pt x="1626585" y="1897704"/>
                    <a:pt x="1628100" y="1894744"/>
                  </a:cubicBezTo>
                  <a:lnTo>
                    <a:pt x="2043698" y="1083026"/>
                  </a:lnTo>
                  <a:cubicBezTo>
                    <a:pt x="2045214" y="1080065"/>
                    <a:pt x="2046058" y="1076938"/>
                    <a:pt x="2046286" y="1073817"/>
                  </a:cubicBezTo>
                  <a:lnTo>
                    <a:pt x="2046164" y="1072806"/>
                  </a:lnTo>
                  <a:lnTo>
                    <a:pt x="2051699" y="1064596"/>
                  </a:lnTo>
                  <a:cubicBezTo>
                    <a:pt x="2055370" y="1055917"/>
                    <a:pt x="2057400" y="1046375"/>
                    <a:pt x="2057400" y="1036359"/>
                  </a:cubicBezTo>
                  <a:cubicBezTo>
                    <a:pt x="2057400" y="1026342"/>
                    <a:pt x="2055370" y="1016800"/>
                    <a:pt x="2051699" y="1008121"/>
                  </a:cubicBezTo>
                  <a:lnTo>
                    <a:pt x="2049235" y="1004466"/>
                  </a:lnTo>
                  <a:lnTo>
                    <a:pt x="2049565" y="1001770"/>
                  </a:lnTo>
                  <a:cubicBezTo>
                    <a:pt x="2049343" y="998649"/>
                    <a:pt x="2048505" y="995520"/>
                    <a:pt x="2046995" y="992556"/>
                  </a:cubicBezTo>
                  <a:lnTo>
                    <a:pt x="1787516" y="483300"/>
                  </a:lnTo>
                  <a:lnTo>
                    <a:pt x="1787408" y="481910"/>
                  </a:lnTo>
                  <a:lnTo>
                    <a:pt x="1627308" y="167005"/>
                  </a:lnTo>
                  <a:lnTo>
                    <a:pt x="1619899" y="160666"/>
                  </a:lnTo>
                  <a:lnTo>
                    <a:pt x="1617034" y="155944"/>
                  </a:lnTo>
                  <a:cubicBezTo>
                    <a:pt x="1603728" y="139821"/>
                    <a:pt x="1583592" y="129544"/>
                    <a:pt x="1561055" y="129544"/>
                  </a:cubicBezTo>
                  <a:lnTo>
                    <a:pt x="1557982" y="129854"/>
                  </a:lnTo>
                  <a:lnTo>
                    <a:pt x="1555932" y="129544"/>
                  </a:lnTo>
                  <a:lnTo>
                    <a:pt x="1555609" y="129577"/>
                  </a:lnTo>
                  <a:lnTo>
                    <a:pt x="1555447" y="129544"/>
                  </a:lnTo>
                  <a:close/>
                  <a:moveTo>
                    <a:pt x="595054" y="0"/>
                  </a:moveTo>
                  <a:lnTo>
                    <a:pt x="1620900" y="0"/>
                  </a:lnTo>
                  <a:lnTo>
                    <a:pt x="1621084" y="38"/>
                  </a:lnTo>
                  <a:lnTo>
                    <a:pt x="1621453" y="0"/>
                  </a:lnTo>
                  <a:lnTo>
                    <a:pt x="1623797" y="354"/>
                  </a:lnTo>
                  <a:lnTo>
                    <a:pt x="1627308" y="1"/>
                  </a:lnTo>
                  <a:cubicBezTo>
                    <a:pt x="1653065" y="1"/>
                    <a:pt x="1676078" y="11745"/>
                    <a:pt x="1691285" y="30172"/>
                  </a:cubicBezTo>
                  <a:lnTo>
                    <a:pt x="1694559" y="35568"/>
                  </a:lnTo>
                  <a:lnTo>
                    <a:pt x="1703027" y="42813"/>
                  </a:lnTo>
                  <a:lnTo>
                    <a:pt x="1885997" y="402704"/>
                  </a:lnTo>
                  <a:lnTo>
                    <a:pt x="1886121" y="404293"/>
                  </a:lnTo>
                  <a:lnTo>
                    <a:pt x="2182669" y="986299"/>
                  </a:lnTo>
                  <a:cubicBezTo>
                    <a:pt x="2184395" y="989686"/>
                    <a:pt x="2185352" y="993262"/>
                    <a:pt x="2185606" y="996829"/>
                  </a:cubicBezTo>
                  <a:lnTo>
                    <a:pt x="2185228" y="999910"/>
                  </a:lnTo>
                  <a:lnTo>
                    <a:pt x="2188045" y="1004087"/>
                  </a:lnTo>
                  <a:cubicBezTo>
                    <a:pt x="2192240" y="1014006"/>
                    <a:pt x="2194560" y="1024912"/>
                    <a:pt x="2194560" y="1036359"/>
                  </a:cubicBezTo>
                  <a:cubicBezTo>
                    <a:pt x="2194560" y="1047806"/>
                    <a:pt x="2192240" y="1058712"/>
                    <a:pt x="2188045" y="1068631"/>
                  </a:cubicBezTo>
                  <a:lnTo>
                    <a:pt x="2181719" y="1078013"/>
                  </a:lnTo>
                  <a:lnTo>
                    <a:pt x="2181858" y="1079169"/>
                  </a:lnTo>
                  <a:cubicBezTo>
                    <a:pt x="2181597" y="1082735"/>
                    <a:pt x="2180633" y="1086310"/>
                    <a:pt x="2178901" y="1089693"/>
                  </a:cubicBezTo>
                  <a:lnTo>
                    <a:pt x="1703932" y="2017371"/>
                  </a:lnTo>
                  <a:cubicBezTo>
                    <a:pt x="1702200" y="2020754"/>
                    <a:pt x="1699864" y="2023626"/>
                    <a:pt x="1697123" y="2025922"/>
                  </a:cubicBezTo>
                  <a:lnTo>
                    <a:pt x="1694708" y="2027256"/>
                  </a:lnTo>
                  <a:lnTo>
                    <a:pt x="1685430" y="2042547"/>
                  </a:lnTo>
                  <a:cubicBezTo>
                    <a:pt x="1670224" y="2060973"/>
                    <a:pt x="1647210" y="2072718"/>
                    <a:pt x="1621453" y="2072718"/>
                  </a:cubicBezTo>
                  <a:lnTo>
                    <a:pt x="1614919" y="2072059"/>
                  </a:lnTo>
                  <a:lnTo>
                    <a:pt x="1602770" y="2072059"/>
                  </a:lnTo>
                  <a:lnTo>
                    <a:pt x="1599506" y="2072718"/>
                  </a:lnTo>
                  <a:lnTo>
                    <a:pt x="573660" y="2072718"/>
                  </a:lnTo>
                  <a:lnTo>
                    <a:pt x="573476" y="2072681"/>
                  </a:lnTo>
                  <a:lnTo>
                    <a:pt x="573107" y="2072718"/>
                  </a:lnTo>
                  <a:lnTo>
                    <a:pt x="570763" y="2072364"/>
                  </a:lnTo>
                  <a:lnTo>
                    <a:pt x="567252" y="2072718"/>
                  </a:lnTo>
                  <a:cubicBezTo>
                    <a:pt x="532910" y="2072718"/>
                    <a:pt x="503444" y="2051838"/>
                    <a:pt x="490859" y="2022081"/>
                  </a:cubicBezTo>
                  <a:lnTo>
                    <a:pt x="490826" y="2021917"/>
                  </a:lnTo>
                  <a:lnTo>
                    <a:pt x="486229" y="2017984"/>
                  </a:lnTo>
                  <a:lnTo>
                    <a:pt x="341245" y="1732810"/>
                  </a:lnTo>
                  <a:lnTo>
                    <a:pt x="11891" y="1086419"/>
                  </a:lnTo>
                  <a:cubicBezTo>
                    <a:pt x="10166" y="1083032"/>
                    <a:pt x="9208" y="1079457"/>
                    <a:pt x="8954" y="1075889"/>
                  </a:cubicBezTo>
                  <a:lnTo>
                    <a:pt x="9332" y="1072809"/>
                  </a:lnTo>
                  <a:lnTo>
                    <a:pt x="6516" y="1068631"/>
                  </a:lnTo>
                  <a:cubicBezTo>
                    <a:pt x="2320" y="1058712"/>
                    <a:pt x="0" y="1047807"/>
                    <a:pt x="0" y="1036359"/>
                  </a:cubicBezTo>
                  <a:cubicBezTo>
                    <a:pt x="0" y="1024912"/>
                    <a:pt x="2320" y="1014006"/>
                    <a:pt x="6516" y="1004087"/>
                  </a:cubicBezTo>
                  <a:lnTo>
                    <a:pt x="12841" y="994705"/>
                  </a:lnTo>
                  <a:lnTo>
                    <a:pt x="12702" y="993549"/>
                  </a:lnTo>
                  <a:cubicBezTo>
                    <a:pt x="12963" y="989983"/>
                    <a:pt x="13927" y="986409"/>
                    <a:pt x="15659" y="983026"/>
                  </a:cubicBezTo>
                  <a:lnTo>
                    <a:pt x="490628" y="55347"/>
                  </a:lnTo>
                  <a:cubicBezTo>
                    <a:pt x="492360" y="51965"/>
                    <a:pt x="494696" y="49092"/>
                    <a:pt x="497437" y="46796"/>
                  </a:cubicBezTo>
                  <a:lnTo>
                    <a:pt x="499852" y="45463"/>
                  </a:lnTo>
                  <a:lnTo>
                    <a:pt x="509130" y="30171"/>
                  </a:lnTo>
                  <a:cubicBezTo>
                    <a:pt x="524337" y="11745"/>
                    <a:pt x="547350" y="1"/>
                    <a:pt x="573107" y="1"/>
                  </a:cubicBezTo>
                  <a:lnTo>
                    <a:pt x="579641" y="659"/>
                  </a:lnTo>
                  <a:lnTo>
                    <a:pt x="591790" y="659"/>
                  </a:lnTo>
                  <a:close/>
                </a:path>
              </a:pathLst>
            </a:custGeom>
            <a:solidFill>
              <a:srgbClr val="F4C956"/>
            </a:solidFill>
            <a:ln>
              <a:noFill/>
            </a:ln>
            <a:effectLst>
              <a:outerShdw blurRad="762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3600" b="1" dirty="0"/>
            </a:p>
          </p:txBody>
        </p:sp>
      </p:grpSp>
      <p:grpSp>
        <p:nvGrpSpPr>
          <p:cNvPr id="51" name="Group 50">
            <a:extLst>
              <a:ext uri="{FF2B5EF4-FFF2-40B4-BE49-F238E27FC236}">
                <a16:creationId xmlns:a16="http://schemas.microsoft.com/office/drawing/2014/main" id="{DC8563E9-63FB-4EA7-B061-8294BACD37BB}"/>
              </a:ext>
            </a:extLst>
          </p:cNvPr>
          <p:cNvGrpSpPr/>
          <p:nvPr/>
        </p:nvGrpSpPr>
        <p:grpSpPr>
          <a:xfrm>
            <a:off x="8529880" y="6051697"/>
            <a:ext cx="1901734" cy="425303"/>
            <a:chOff x="1371600" y="5777377"/>
            <a:chExt cx="1901734" cy="425303"/>
          </a:xfrm>
        </p:grpSpPr>
        <p:grpSp>
          <p:nvGrpSpPr>
            <p:cNvPr id="56" name="Group 55">
              <a:extLst>
                <a:ext uri="{FF2B5EF4-FFF2-40B4-BE49-F238E27FC236}">
                  <a16:creationId xmlns:a16="http://schemas.microsoft.com/office/drawing/2014/main" id="{A4FAD8D3-DCDE-4BFE-909C-CA41C6152F93}"/>
                </a:ext>
              </a:extLst>
            </p:cNvPr>
            <p:cNvGrpSpPr/>
            <p:nvPr/>
          </p:nvGrpSpPr>
          <p:grpSpPr>
            <a:xfrm>
              <a:off x="1371600" y="5791200"/>
              <a:ext cx="411480" cy="411480"/>
              <a:chOff x="1371600" y="5791200"/>
              <a:chExt cx="411480" cy="411480"/>
            </a:xfrm>
          </p:grpSpPr>
          <p:sp>
            <p:nvSpPr>
              <p:cNvPr id="66" name="Oval 65">
                <a:extLst>
                  <a:ext uri="{FF2B5EF4-FFF2-40B4-BE49-F238E27FC236}">
                    <a16:creationId xmlns:a16="http://schemas.microsoft.com/office/drawing/2014/main" id="{7C493916-6DE0-48B0-991E-F515E184520E}"/>
                  </a:ext>
                </a:extLst>
              </p:cNvPr>
              <p:cNvSpPr>
                <a:spLocks noChangeAspect="1"/>
              </p:cNvSpPr>
              <p:nvPr/>
            </p:nvSpPr>
            <p:spPr>
              <a:xfrm>
                <a:off x="1371600"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sp>
            <p:nvSpPr>
              <p:cNvPr id="67" name="Freeform 1">
                <a:extLst>
                  <a:ext uri="{FF2B5EF4-FFF2-40B4-BE49-F238E27FC236}">
                    <a16:creationId xmlns:a16="http://schemas.microsoft.com/office/drawing/2014/main" id="{33DAD915-8152-4B61-A4E3-B297F031DBEF}"/>
                  </a:ext>
                </a:extLst>
              </p:cNvPr>
              <p:cNvSpPr>
                <a:spLocks noChangeAspect="1" noChangeArrowheads="1"/>
              </p:cNvSpPr>
              <p:nvPr/>
            </p:nvSpPr>
            <p:spPr bwMode="auto">
              <a:xfrm>
                <a:off x="1479572" y="5883499"/>
                <a:ext cx="228600" cy="226882"/>
              </a:xfrm>
              <a:custGeom>
                <a:avLst/>
                <a:gdLst>
                  <a:gd name="T0" fmla="*/ 118 w 588"/>
                  <a:gd name="T1" fmla="*/ 253 h 582"/>
                  <a:gd name="T2" fmla="*/ 334 w 588"/>
                  <a:gd name="T3" fmla="*/ 463 h 582"/>
                  <a:gd name="T4" fmla="*/ 402 w 588"/>
                  <a:gd name="T5" fmla="*/ 395 h 582"/>
                  <a:gd name="T6" fmla="*/ 439 w 588"/>
                  <a:gd name="T7" fmla="*/ 389 h 582"/>
                  <a:gd name="T8" fmla="*/ 550 w 588"/>
                  <a:gd name="T9" fmla="*/ 408 h 582"/>
                  <a:gd name="T10" fmla="*/ 587 w 588"/>
                  <a:gd name="T11" fmla="*/ 439 h 582"/>
                  <a:gd name="T12" fmla="*/ 587 w 588"/>
                  <a:gd name="T13" fmla="*/ 550 h 582"/>
                  <a:gd name="T14" fmla="*/ 550 w 588"/>
                  <a:gd name="T15" fmla="*/ 581 h 582"/>
                  <a:gd name="T16" fmla="*/ 0 w 588"/>
                  <a:gd name="T17" fmla="*/ 31 h 582"/>
                  <a:gd name="T18" fmla="*/ 37 w 588"/>
                  <a:gd name="T19" fmla="*/ 0 h 582"/>
                  <a:gd name="T20" fmla="*/ 149 w 588"/>
                  <a:gd name="T21" fmla="*/ 0 h 582"/>
                  <a:gd name="T22" fmla="*/ 179 w 588"/>
                  <a:gd name="T23" fmla="*/ 31 h 582"/>
                  <a:gd name="T24" fmla="*/ 198 w 588"/>
                  <a:gd name="T25" fmla="*/ 148 h 582"/>
                  <a:gd name="T26" fmla="*/ 192 w 588"/>
                  <a:gd name="T27" fmla="*/ 179 h 582"/>
                  <a:gd name="T28" fmla="*/ 118 w 588"/>
                  <a:gd name="T29" fmla="*/ 253 h 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588" h="582">
                    <a:moveTo>
                      <a:pt x="118" y="253"/>
                    </a:moveTo>
                    <a:cubicBezTo>
                      <a:pt x="167" y="346"/>
                      <a:pt x="241" y="420"/>
                      <a:pt x="334" y="463"/>
                    </a:cubicBezTo>
                    <a:lnTo>
                      <a:pt x="402" y="395"/>
                    </a:lnTo>
                    <a:cubicBezTo>
                      <a:pt x="414" y="383"/>
                      <a:pt x="427" y="383"/>
                      <a:pt x="439" y="389"/>
                    </a:cubicBezTo>
                    <a:cubicBezTo>
                      <a:pt x="470" y="402"/>
                      <a:pt x="513" y="408"/>
                      <a:pt x="550" y="408"/>
                    </a:cubicBezTo>
                    <a:cubicBezTo>
                      <a:pt x="575" y="408"/>
                      <a:pt x="587" y="420"/>
                      <a:pt x="587" y="439"/>
                    </a:cubicBezTo>
                    <a:lnTo>
                      <a:pt x="587" y="550"/>
                    </a:lnTo>
                    <a:cubicBezTo>
                      <a:pt x="587" y="568"/>
                      <a:pt x="575" y="581"/>
                      <a:pt x="550" y="581"/>
                    </a:cubicBezTo>
                    <a:cubicBezTo>
                      <a:pt x="247" y="581"/>
                      <a:pt x="0" y="340"/>
                      <a:pt x="0" y="31"/>
                    </a:cubicBezTo>
                    <a:cubicBezTo>
                      <a:pt x="0" y="12"/>
                      <a:pt x="19" y="0"/>
                      <a:pt x="37" y="0"/>
                    </a:cubicBezTo>
                    <a:lnTo>
                      <a:pt x="149" y="0"/>
                    </a:lnTo>
                    <a:cubicBezTo>
                      <a:pt x="167" y="0"/>
                      <a:pt x="179" y="12"/>
                      <a:pt x="179" y="31"/>
                    </a:cubicBezTo>
                    <a:cubicBezTo>
                      <a:pt x="179" y="74"/>
                      <a:pt x="186" y="111"/>
                      <a:pt x="198" y="148"/>
                    </a:cubicBezTo>
                    <a:cubicBezTo>
                      <a:pt x="204" y="160"/>
                      <a:pt x="198" y="173"/>
                      <a:pt x="192" y="179"/>
                    </a:cubicBezTo>
                    <a:lnTo>
                      <a:pt x="118" y="253"/>
                    </a:lnTo>
                  </a:path>
                </a:pathLst>
              </a:custGeom>
              <a:solidFill>
                <a:srgbClr val="FFFFFF"/>
              </a:solidFill>
              <a:ln>
                <a:noFill/>
              </a:ln>
              <a:effectLst/>
            </p:spPr>
            <p:txBody>
              <a:bodyPr wrap="none" anchor="ctr"/>
              <a:lstStyle/>
              <a:p>
                <a:endParaRPr lang="en-US"/>
              </a:p>
            </p:txBody>
          </p:sp>
        </p:grpSp>
        <p:grpSp>
          <p:nvGrpSpPr>
            <p:cNvPr id="57" name="Group 56">
              <a:extLst>
                <a:ext uri="{FF2B5EF4-FFF2-40B4-BE49-F238E27FC236}">
                  <a16:creationId xmlns:a16="http://schemas.microsoft.com/office/drawing/2014/main" id="{9BD086F7-4E30-4735-A0C7-F118F7725D31}"/>
                </a:ext>
              </a:extLst>
            </p:cNvPr>
            <p:cNvGrpSpPr/>
            <p:nvPr/>
          </p:nvGrpSpPr>
          <p:grpSpPr>
            <a:xfrm>
              <a:off x="1870166" y="5791200"/>
              <a:ext cx="411480" cy="411480"/>
              <a:chOff x="1870166" y="5791200"/>
              <a:chExt cx="411480" cy="411480"/>
            </a:xfrm>
          </p:grpSpPr>
          <p:sp>
            <p:nvSpPr>
              <p:cNvPr id="64" name="Freeform 12">
                <a:extLst>
                  <a:ext uri="{FF2B5EF4-FFF2-40B4-BE49-F238E27FC236}">
                    <a16:creationId xmlns:a16="http://schemas.microsoft.com/office/drawing/2014/main" id="{A5907102-31BE-41E4-B300-169897B1B4D2}"/>
                  </a:ext>
                </a:extLst>
              </p:cNvPr>
              <p:cNvSpPr>
                <a:spLocks noChangeAspect="1" noChangeArrowheads="1"/>
              </p:cNvSpPr>
              <p:nvPr/>
            </p:nvSpPr>
            <p:spPr bwMode="auto">
              <a:xfrm>
                <a:off x="1965960" y="5909780"/>
                <a:ext cx="229772" cy="182880"/>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FFFFFF"/>
              </a:solidFill>
              <a:ln>
                <a:noFill/>
              </a:ln>
              <a:effectLst/>
            </p:spPr>
            <p:txBody>
              <a:bodyPr wrap="none" anchor="ctr"/>
              <a:lstStyle/>
              <a:p>
                <a:endParaRPr lang="en-US"/>
              </a:p>
            </p:txBody>
          </p:sp>
          <p:sp>
            <p:nvSpPr>
              <p:cNvPr id="65" name="Oval 64">
                <a:extLst>
                  <a:ext uri="{FF2B5EF4-FFF2-40B4-BE49-F238E27FC236}">
                    <a16:creationId xmlns:a16="http://schemas.microsoft.com/office/drawing/2014/main" id="{3ACC67E5-B8E6-48DF-B5A6-02F19D83D83C}"/>
                  </a:ext>
                </a:extLst>
              </p:cNvPr>
              <p:cNvSpPr>
                <a:spLocks noChangeAspect="1"/>
              </p:cNvSpPr>
              <p:nvPr/>
            </p:nvSpPr>
            <p:spPr>
              <a:xfrm>
                <a:off x="1870166"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8" name="Group 57">
              <a:extLst>
                <a:ext uri="{FF2B5EF4-FFF2-40B4-BE49-F238E27FC236}">
                  <a16:creationId xmlns:a16="http://schemas.microsoft.com/office/drawing/2014/main" id="{75C6E2B5-F343-4FEB-B670-F557BA3ADD7A}"/>
                </a:ext>
              </a:extLst>
            </p:cNvPr>
            <p:cNvGrpSpPr/>
            <p:nvPr/>
          </p:nvGrpSpPr>
          <p:grpSpPr>
            <a:xfrm>
              <a:off x="2368732" y="5791200"/>
              <a:ext cx="411480" cy="411480"/>
              <a:chOff x="2368732" y="5791200"/>
              <a:chExt cx="411480" cy="411480"/>
            </a:xfrm>
          </p:grpSpPr>
          <p:sp>
            <p:nvSpPr>
              <p:cNvPr id="62" name="Freeform 9">
                <a:extLst>
                  <a:ext uri="{FF2B5EF4-FFF2-40B4-BE49-F238E27FC236}">
                    <a16:creationId xmlns:a16="http://schemas.microsoft.com/office/drawing/2014/main" id="{DBD28BA2-1CA5-4B2D-B65F-05F9CE83991D}"/>
                  </a:ext>
                </a:extLst>
              </p:cNvPr>
              <p:cNvSpPr>
                <a:spLocks noChangeAspect="1" noChangeArrowheads="1"/>
              </p:cNvSpPr>
              <p:nvPr/>
            </p:nvSpPr>
            <p:spPr bwMode="auto">
              <a:xfrm>
                <a:off x="2473791" y="5890438"/>
                <a:ext cx="228600" cy="228599"/>
              </a:xfrm>
              <a:custGeom>
                <a:avLst/>
                <a:gdLst>
                  <a:gd name="T0" fmla="*/ 581 w 650"/>
                  <a:gd name="T1" fmla="*/ 0 h 650"/>
                  <a:gd name="T2" fmla="*/ 68 w 650"/>
                  <a:gd name="T3" fmla="*/ 0 h 650"/>
                  <a:gd name="T4" fmla="*/ 0 w 650"/>
                  <a:gd name="T5" fmla="*/ 68 h 650"/>
                  <a:gd name="T6" fmla="*/ 0 w 650"/>
                  <a:gd name="T7" fmla="*/ 649 h 650"/>
                  <a:gd name="T8" fmla="*/ 130 w 650"/>
                  <a:gd name="T9" fmla="*/ 519 h 650"/>
                  <a:gd name="T10" fmla="*/ 581 w 650"/>
                  <a:gd name="T11" fmla="*/ 519 h 650"/>
                  <a:gd name="T12" fmla="*/ 649 w 650"/>
                  <a:gd name="T13" fmla="*/ 457 h 650"/>
                  <a:gd name="T14" fmla="*/ 649 w 650"/>
                  <a:gd name="T15" fmla="*/ 68 h 650"/>
                  <a:gd name="T16" fmla="*/ 581 w 650"/>
                  <a:gd name="T17" fmla="*/ 0 h 650"/>
                  <a:gd name="T18" fmla="*/ 130 w 650"/>
                  <a:gd name="T19" fmla="*/ 229 h 650"/>
                  <a:gd name="T20" fmla="*/ 519 w 650"/>
                  <a:gd name="T21" fmla="*/ 229 h 650"/>
                  <a:gd name="T22" fmla="*/ 519 w 650"/>
                  <a:gd name="T23" fmla="*/ 290 h 650"/>
                  <a:gd name="T24" fmla="*/ 130 w 650"/>
                  <a:gd name="T25" fmla="*/ 290 h 650"/>
                  <a:gd name="T26" fmla="*/ 130 w 650"/>
                  <a:gd name="T27" fmla="*/ 229 h 650"/>
                  <a:gd name="T28" fmla="*/ 389 w 650"/>
                  <a:gd name="T29" fmla="*/ 389 h 650"/>
                  <a:gd name="T30" fmla="*/ 130 w 650"/>
                  <a:gd name="T31" fmla="*/ 389 h 650"/>
                  <a:gd name="T32" fmla="*/ 130 w 650"/>
                  <a:gd name="T33" fmla="*/ 328 h 650"/>
                  <a:gd name="T34" fmla="*/ 389 w 650"/>
                  <a:gd name="T35" fmla="*/ 328 h 650"/>
                  <a:gd name="T36" fmla="*/ 389 w 650"/>
                  <a:gd name="T37" fmla="*/ 389 h 650"/>
                  <a:gd name="T38" fmla="*/ 519 w 650"/>
                  <a:gd name="T39" fmla="*/ 198 h 650"/>
                  <a:gd name="T40" fmla="*/ 130 w 650"/>
                  <a:gd name="T41" fmla="*/ 198 h 650"/>
                  <a:gd name="T42" fmla="*/ 130 w 650"/>
                  <a:gd name="T43" fmla="*/ 130 h 650"/>
                  <a:gd name="T44" fmla="*/ 519 w 650"/>
                  <a:gd name="T45" fmla="*/ 130 h 650"/>
                  <a:gd name="T46" fmla="*/ 519 w 650"/>
                  <a:gd name="T47" fmla="*/ 198 h 6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50" h="650">
                    <a:moveTo>
                      <a:pt x="581" y="0"/>
                    </a:moveTo>
                    <a:lnTo>
                      <a:pt x="68" y="0"/>
                    </a:lnTo>
                    <a:cubicBezTo>
                      <a:pt x="31" y="0"/>
                      <a:pt x="0" y="31"/>
                      <a:pt x="0" y="68"/>
                    </a:cubicBezTo>
                    <a:lnTo>
                      <a:pt x="0" y="649"/>
                    </a:lnTo>
                    <a:lnTo>
                      <a:pt x="130" y="519"/>
                    </a:lnTo>
                    <a:lnTo>
                      <a:pt x="581" y="519"/>
                    </a:lnTo>
                    <a:cubicBezTo>
                      <a:pt x="618" y="519"/>
                      <a:pt x="649" y="488"/>
                      <a:pt x="649" y="457"/>
                    </a:cubicBezTo>
                    <a:lnTo>
                      <a:pt x="649" y="68"/>
                    </a:lnTo>
                    <a:cubicBezTo>
                      <a:pt x="649" y="31"/>
                      <a:pt x="618" y="0"/>
                      <a:pt x="581" y="0"/>
                    </a:cubicBezTo>
                    <a:close/>
                    <a:moveTo>
                      <a:pt x="130" y="229"/>
                    </a:moveTo>
                    <a:lnTo>
                      <a:pt x="519" y="229"/>
                    </a:lnTo>
                    <a:lnTo>
                      <a:pt x="519" y="290"/>
                    </a:lnTo>
                    <a:lnTo>
                      <a:pt x="130" y="290"/>
                    </a:lnTo>
                    <a:lnTo>
                      <a:pt x="130" y="229"/>
                    </a:lnTo>
                    <a:close/>
                    <a:moveTo>
                      <a:pt x="389" y="389"/>
                    </a:moveTo>
                    <a:lnTo>
                      <a:pt x="130" y="389"/>
                    </a:lnTo>
                    <a:lnTo>
                      <a:pt x="130" y="328"/>
                    </a:lnTo>
                    <a:lnTo>
                      <a:pt x="389" y="328"/>
                    </a:lnTo>
                    <a:lnTo>
                      <a:pt x="389" y="389"/>
                    </a:lnTo>
                    <a:close/>
                    <a:moveTo>
                      <a:pt x="519" y="198"/>
                    </a:moveTo>
                    <a:lnTo>
                      <a:pt x="130" y="198"/>
                    </a:lnTo>
                    <a:lnTo>
                      <a:pt x="130" y="130"/>
                    </a:lnTo>
                    <a:lnTo>
                      <a:pt x="519" y="130"/>
                    </a:lnTo>
                    <a:lnTo>
                      <a:pt x="519" y="198"/>
                    </a:lnTo>
                    <a:close/>
                  </a:path>
                </a:pathLst>
              </a:custGeom>
              <a:solidFill>
                <a:srgbClr val="FFFFFF"/>
              </a:solidFill>
              <a:ln>
                <a:noFill/>
              </a:ln>
              <a:effectLst/>
            </p:spPr>
            <p:txBody>
              <a:bodyPr wrap="none" anchor="ctr"/>
              <a:lstStyle/>
              <a:p>
                <a:endParaRPr lang="en-US"/>
              </a:p>
            </p:txBody>
          </p:sp>
          <p:sp>
            <p:nvSpPr>
              <p:cNvPr id="63" name="Oval 62">
                <a:extLst>
                  <a:ext uri="{FF2B5EF4-FFF2-40B4-BE49-F238E27FC236}">
                    <a16:creationId xmlns:a16="http://schemas.microsoft.com/office/drawing/2014/main" id="{4E580527-C790-413E-95E9-B43FF5C10B7F}"/>
                  </a:ext>
                </a:extLst>
              </p:cNvPr>
              <p:cNvSpPr>
                <a:spLocks noChangeAspect="1"/>
              </p:cNvSpPr>
              <p:nvPr/>
            </p:nvSpPr>
            <p:spPr>
              <a:xfrm>
                <a:off x="2368732" y="5791200"/>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nvGrpSpPr>
            <p:cNvPr id="59" name="Group 58">
              <a:extLst>
                <a:ext uri="{FF2B5EF4-FFF2-40B4-BE49-F238E27FC236}">
                  <a16:creationId xmlns:a16="http://schemas.microsoft.com/office/drawing/2014/main" id="{3FD67755-FC52-45B1-9197-27471E88D70A}"/>
                </a:ext>
              </a:extLst>
            </p:cNvPr>
            <p:cNvGrpSpPr/>
            <p:nvPr/>
          </p:nvGrpSpPr>
          <p:grpSpPr>
            <a:xfrm>
              <a:off x="2861854" y="5777377"/>
              <a:ext cx="411480" cy="411480"/>
              <a:chOff x="2861854" y="5777377"/>
              <a:chExt cx="411480" cy="411480"/>
            </a:xfrm>
          </p:grpSpPr>
          <p:sp>
            <p:nvSpPr>
              <p:cNvPr id="60" name="Freeform 13">
                <a:extLst>
                  <a:ext uri="{FF2B5EF4-FFF2-40B4-BE49-F238E27FC236}">
                    <a16:creationId xmlns:a16="http://schemas.microsoft.com/office/drawing/2014/main" id="{693D30DC-FC10-4ED8-AEFE-D8BA63D28C84}"/>
                  </a:ext>
                </a:extLst>
              </p:cNvPr>
              <p:cNvSpPr>
                <a:spLocks noChangeAspect="1" noChangeArrowheads="1"/>
              </p:cNvSpPr>
              <p:nvPr/>
            </p:nvSpPr>
            <p:spPr bwMode="auto">
              <a:xfrm>
                <a:off x="2966529" y="5883499"/>
                <a:ext cx="202130" cy="182880"/>
              </a:xfrm>
              <a:custGeom>
                <a:avLst/>
                <a:gdLst>
                  <a:gd name="T0" fmla="*/ 511 w 554"/>
                  <a:gd name="T1" fmla="*/ 48 h 501"/>
                  <a:gd name="T2" fmla="*/ 463 w 554"/>
                  <a:gd name="T3" fmla="*/ 0 h 501"/>
                  <a:gd name="T4" fmla="*/ 415 w 554"/>
                  <a:gd name="T5" fmla="*/ 48 h 501"/>
                  <a:gd name="T6" fmla="*/ 367 w 554"/>
                  <a:gd name="T7" fmla="*/ 0 h 501"/>
                  <a:gd name="T8" fmla="*/ 325 w 554"/>
                  <a:gd name="T9" fmla="*/ 48 h 501"/>
                  <a:gd name="T10" fmla="*/ 277 w 554"/>
                  <a:gd name="T11" fmla="*/ 0 h 501"/>
                  <a:gd name="T12" fmla="*/ 229 w 554"/>
                  <a:gd name="T13" fmla="*/ 48 h 501"/>
                  <a:gd name="T14" fmla="*/ 186 w 554"/>
                  <a:gd name="T15" fmla="*/ 0 h 501"/>
                  <a:gd name="T16" fmla="*/ 139 w 554"/>
                  <a:gd name="T17" fmla="*/ 48 h 501"/>
                  <a:gd name="T18" fmla="*/ 91 w 554"/>
                  <a:gd name="T19" fmla="*/ 0 h 501"/>
                  <a:gd name="T20" fmla="*/ 48 w 554"/>
                  <a:gd name="T21" fmla="*/ 48 h 501"/>
                  <a:gd name="T22" fmla="*/ 0 w 554"/>
                  <a:gd name="T23" fmla="*/ 0 h 501"/>
                  <a:gd name="T24" fmla="*/ 0 w 554"/>
                  <a:gd name="T25" fmla="*/ 447 h 501"/>
                  <a:gd name="T26" fmla="*/ 54 w 554"/>
                  <a:gd name="T27" fmla="*/ 500 h 501"/>
                  <a:gd name="T28" fmla="*/ 500 w 554"/>
                  <a:gd name="T29" fmla="*/ 500 h 501"/>
                  <a:gd name="T30" fmla="*/ 553 w 554"/>
                  <a:gd name="T31" fmla="*/ 447 h 501"/>
                  <a:gd name="T32" fmla="*/ 553 w 554"/>
                  <a:gd name="T33" fmla="*/ 0 h 501"/>
                  <a:gd name="T34" fmla="*/ 511 w 554"/>
                  <a:gd name="T35" fmla="*/ 48 h 501"/>
                  <a:gd name="T36" fmla="*/ 277 w 554"/>
                  <a:gd name="T37" fmla="*/ 447 h 501"/>
                  <a:gd name="T38" fmla="*/ 54 w 554"/>
                  <a:gd name="T39" fmla="*/ 447 h 501"/>
                  <a:gd name="T40" fmla="*/ 54 w 554"/>
                  <a:gd name="T41" fmla="*/ 250 h 501"/>
                  <a:gd name="T42" fmla="*/ 277 w 554"/>
                  <a:gd name="T43" fmla="*/ 250 h 501"/>
                  <a:gd name="T44" fmla="*/ 277 w 554"/>
                  <a:gd name="T45" fmla="*/ 447 h 501"/>
                  <a:gd name="T46" fmla="*/ 500 w 554"/>
                  <a:gd name="T47" fmla="*/ 447 h 501"/>
                  <a:gd name="T48" fmla="*/ 303 w 554"/>
                  <a:gd name="T49" fmla="*/ 447 h 501"/>
                  <a:gd name="T50" fmla="*/ 303 w 554"/>
                  <a:gd name="T51" fmla="*/ 415 h 501"/>
                  <a:gd name="T52" fmla="*/ 500 w 554"/>
                  <a:gd name="T53" fmla="*/ 415 h 501"/>
                  <a:gd name="T54" fmla="*/ 500 w 554"/>
                  <a:gd name="T55" fmla="*/ 447 h 501"/>
                  <a:gd name="T56" fmla="*/ 500 w 554"/>
                  <a:gd name="T57" fmla="*/ 388 h 501"/>
                  <a:gd name="T58" fmla="*/ 303 w 554"/>
                  <a:gd name="T59" fmla="*/ 388 h 501"/>
                  <a:gd name="T60" fmla="*/ 303 w 554"/>
                  <a:gd name="T61" fmla="*/ 362 h 501"/>
                  <a:gd name="T62" fmla="*/ 500 w 554"/>
                  <a:gd name="T63" fmla="*/ 362 h 501"/>
                  <a:gd name="T64" fmla="*/ 500 w 554"/>
                  <a:gd name="T65" fmla="*/ 388 h 501"/>
                  <a:gd name="T66" fmla="*/ 500 w 554"/>
                  <a:gd name="T67" fmla="*/ 335 h 501"/>
                  <a:gd name="T68" fmla="*/ 303 w 554"/>
                  <a:gd name="T69" fmla="*/ 335 h 501"/>
                  <a:gd name="T70" fmla="*/ 303 w 554"/>
                  <a:gd name="T71" fmla="*/ 303 h 501"/>
                  <a:gd name="T72" fmla="*/ 500 w 554"/>
                  <a:gd name="T73" fmla="*/ 303 h 501"/>
                  <a:gd name="T74" fmla="*/ 500 w 554"/>
                  <a:gd name="T75" fmla="*/ 335 h 501"/>
                  <a:gd name="T76" fmla="*/ 500 w 554"/>
                  <a:gd name="T77" fmla="*/ 277 h 501"/>
                  <a:gd name="T78" fmla="*/ 303 w 554"/>
                  <a:gd name="T79" fmla="*/ 277 h 501"/>
                  <a:gd name="T80" fmla="*/ 303 w 554"/>
                  <a:gd name="T81" fmla="*/ 250 h 501"/>
                  <a:gd name="T82" fmla="*/ 500 w 554"/>
                  <a:gd name="T83" fmla="*/ 250 h 501"/>
                  <a:gd name="T84" fmla="*/ 500 w 554"/>
                  <a:gd name="T85" fmla="*/ 277 h 501"/>
                  <a:gd name="T86" fmla="*/ 500 w 554"/>
                  <a:gd name="T87" fmla="*/ 224 h 501"/>
                  <a:gd name="T88" fmla="*/ 54 w 554"/>
                  <a:gd name="T89" fmla="*/ 224 h 501"/>
                  <a:gd name="T90" fmla="*/ 54 w 554"/>
                  <a:gd name="T91" fmla="*/ 139 h 501"/>
                  <a:gd name="T92" fmla="*/ 500 w 554"/>
                  <a:gd name="T93" fmla="*/ 139 h 501"/>
                  <a:gd name="T94" fmla="*/ 500 w 554"/>
                  <a:gd name="T95" fmla="*/ 224 h 5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554" h="501">
                    <a:moveTo>
                      <a:pt x="511" y="48"/>
                    </a:moveTo>
                    <a:lnTo>
                      <a:pt x="463" y="0"/>
                    </a:lnTo>
                    <a:lnTo>
                      <a:pt x="415" y="48"/>
                    </a:lnTo>
                    <a:lnTo>
                      <a:pt x="367" y="0"/>
                    </a:lnTo>
                    <a:lnTo>
                      <a:pt x="325" y="48"/>
                    </a:lnTo>
                    <a:lnTo>
                      <a:pt x="277" y="0"/>
                    </a:lnTo>
                    <a:lnTo>
                      <a:pt x="229" y="48"/>
                    </a:lnTo>
                    <a:lnTo>
                      <a:pt x="186" y="0"/>
                    </a:lnTo>
                    <a:lnTo>
                      <a:pt x="139" y="48"/>
                    </a:lnTo>
                    <a:lnTo>
                      <a:pt x="91" y="0"/>
                    </a:lnTo>
                    <a:lnTo>
                      <a:pt x="48" y="48"/>
                    </a:lnTo>
                    <a:lnTo>
                      <a:pt x="0" y="0"/>
                    </a:lnTo>
                    <a:lnTo>
                      <a:pt x="0" y="447"/>
                    </a:lnTo>
                    <a:cubicBezTo>
                      <a:pt x="0" y="473"/>
                      <a:pt x="27" y="500"/>
                      <a:pt x="54" y="500"/>
                    </a:cubicBezTo>
                    <a:lnTo>
                      <a:pt x="500" y="500"/>
                    </a:lnTo>
                    <a:cubicBezTo>
                      <a:pt x="532" y="500"/>
                      <a:pt x="553" y="473"/>
                      <a:pt x="553" y="447"/>
                    </a:cubicBezTo>
                    <a:lnTo>
                      <a:pt x="553" y="0"/>
                    </a:lnTo>
                    <a:lnTo>
                      <a:pt x="511" y="48"/>
                    </a:lnTo>
                    <a:close/>
                    <a:moveTo>
                      <a:pt x="277" y="447"/>
                    </a:moveTo>
                    <a:lnTo>
                      <a:pt x="54" y="447"/>
                    </a:lnTo>
                    <a:lnTo>
                      <a:pt x="54" y="250"/>
                    </a:lnTo>
                    <a:lnTo>
                      <a:pt x="277" y="250"/>
                    </a:lnTo>
                    <a:lnTo>
                      <a:pt x="277" y="447"/>
                    </a:lnTo>
                    <a:close/>
                    <a:moveTo>
                      <a:pt x="500" y="447"/>
                    </a:moveTo>
                    <a:lnTo>
                      <a:pt x="303" y="447"/>
                    </a:lnTo>
                    <a:lnTo>
                      <a:pt x="303" y="415"/>
                    </a:lnTo>
                    <a:lnTo>
                      <a:pt x="500" y="415"/>
                    </a:lnTo>
                    <a:lnTo>
                      <a:pt x="500" y="447"/>
                    </a:lnTo>
                    <a:close/>
                    <a:moveTo>
                      <a:pt x="500" y="388"/>
                    </a:moveTo>
                    <a:lnTo>
                      <a:pt x="303" y="388"/>
                    </a:lnTo>
                    <a:lnTo>
                      <a:pt x="303" y="362"/>
                    </a:lnTo>
                    <a:lnTo>
                      <a:pt x="500" y="362"/>
                    </a:lnTo>
                    <a:lnTo>
                      <a:pt x="500" y="388"/>
                    </a:lnTo>
                    <a:close/>
                    <a:moveTo>
                      <a:pt x="500" y="335"/>
                    </a:moveTo>
                    <a:lnTo>
                      <a:pt x="303" y="335"/>
                    </a:lnTo>
                    <a:lnTo>
                      <a:pt x="303" y="303"/>
                    </a:lnTo>
                    <a:lnTo>
                      <a:pt x="500" y="303"/>
                    </a:lnTo>
                    <a:lnTo>
                      <a:pt x="500" y="335"/>
                    </a:lnTo>
                    <a:close/>
                    <a:moveTo>
                      <a:pt x="500" y="277"/>
                    </a:moveTo>
                    <a:lnTo>
                      <a:pt x="303" y="277"/>
                    </a:lnTo>
                    <a:lnTo>
                      <a:pt x="303" y="250"/>
                    </a:lnTo>
                    <a:lnTo>
                      <a:pt x="500" y="250"/>
                    </a:lnTo>
                    <a:lnTo>
                      <a:pt x="500" y="277"/>
                    </a:lnTo>
                    <a:close/>
                    <a:moveTo>
                      <a:pt x="500" y="224"/>
                    </a:moveTo>
                    <a:lnTo>
                      <a:pt x="54" y="224"/>
                    </a:lnTo>
                    <a:lnTo>
                      <a:pt x="54" y="139"/>
                    </a:lnTo>
                    <a:lnTo>
                      <a:pt x="500" y="139"/>
                    </a:lnTo>
                    <a:lnTo>
                      <a:pt x="500" y="224"/>
                    </a:lnTo>
                    <a:close/>
                  </a:path>
                </a:pathLst>
              </a:custGeom>
              <a:solidFill>
                <a:srgbClr val="FFFFFF"/>
              </a:solidFill>
              <a:ln>
                <a:noFill/>
              </a:ln>
              <a:effectLst/>
            </p:spPr>
            <p:txBody>
              <a:bodyPr wrap="none" anchor="ctr"/>
              <a:lstStyle/>
              <a:p>
                <a:endParaRPr lang="en-US"/>
              </a:p>
            </p:txBody>
          </p:sp>
          <p:sp>
            <p:nvSpPr>
              <p:cNvPr id="61" name="Oval 60">
                <a:extLst>
                  <a:ext uri="{FF2B5EF4-FFF2-40B4-BE49-F238E27FC236}">
                    <a16:creationId xmlns:a16="http://schemas.microsoft.com/office/drawing/2014/main" id="{F2972203-539C-42D0-8689-24DCF0E89248}"/>
                  </a:ext>
                </a:extLst>
              </p:cNvPr>
              <p:cNvSpPr>
                <a:spLocks noChangeAspect="1"/>
              </p:cNvSpPr>
              <p:nvPr/>
            </p:nvSpPr>
            <p:spPr>
              <a:xfrm>
                <a:off x="2861854" y="5777377"/>
                <a:ext cx="411480" cy="41148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Bernard MT Condensed" panose="02050806060905020404" pitchFamily="18" charset="0"/>
                </a:endParaRPr>
              </a:p>
            </p:txBody>
          </p:sp>
        </p:grpSp>
      </p:grpSp>
      <p:sp>
        <p:nvSpPr>
          <p:cNvPr id="52" name="Text Placeholder 3">
            <a:extLst>
              <a:ext uri="{FF2B5EF4-FFF2-40B4-BE49-F238E27FC236}">
                <a16:creationId xmlns:a16="http://schemas.microsoft.com/office/drawing/2014/main" id="{1FD1DECE-21FE-465B-A96A-3C7119745620}"/>
              </a:ext>
            </a:extLst>
          </p:cNvPr>
          <p:cNvSpPr txBox="1">
            <a:spLocks/>
          </p:cNvSpPr>
          <p:nvPr/>
        </p:nvSpPr>
        <p:spPr>
          <a:xfrm>
            <a:off x="8595712" y="4114800"/>
            <a:ext cx="187094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2000" b="0" dirty="0">
                <a:solidFill>
                  <a:srgbClr val="D6D6D6"/>
                </a:solidFill>
                <a:latin typeface="Bernard MT Condensed" panose="02050806060905020404" pitchFamily="18" charset="0"/>
              </a:rPr>
              <a:t>JANE DOE</a:t>
            </a:r>
          </a:p>
        </p:txBody>
      </p:sp>
      <p:sp>
        <p:nvSpPr>
          <p:cNvPr id="53" name="Text Placeholder 3">
            <a:extLst>
              <a:ext uri="{FF2B5EF4-FFF2-40B4-BE49-F238E27FC236}">
                <a16:creationId xmlns:a16="http://schemas.microsoft.com/office/drawing/2014/main" id="{099B89B5-31B1-4C17-941B-FB614281F357}"/>
              </a:ext>
            </a:extLst>
          </p:cNvPr>
          <p:cNvSpPr txBox="1">
            <a:spLocks/>
          </p:cNvSpPr>
          <p:nvPr/>
        </p:nvSpPr>
        <p:spPr>
          <a:xfrm flipH="1">
            <a:off x="8460212" y="4625455"/>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D6D6D6"/>
                </a:solidFill>
              </a:rPr>
              <a:t>Developer</a:t>
            </a:r>
          </a:p>
        </p:txBody>
      </p:sp>
      <p:cxnSp>
        <p:nvCxnSpPr>
          <p:cNvPr id="54" name="Straight Connector 53">
            <a:extLst>
              <a:ext uri="{FF2B5EF4-FFF2-40B4-BE49-F238E27FC236}">
                <a16:creationId xmlns:a16="http://schemas.microsoft.com/office/drawing/2014/main" id="{286C0ACF-FB40-42AA-A087-A1195019E15C}"/>
              </a:ext>
            </a:extLst>
          </p:cNvPr>
          <p:cNvCxnSpPr/>
          <p:nvPr/>
        </p:nvCxnSpPr>
        <p:spPr>
          <a:xfrm>
            <a:off x="8637852" y="4486314"/>
            <a:ext cx="1828800" cy="2117"/>
          </a:xfrm>
          <a:prstGeom prst="line">
            <a:avLst/>
          </a:prstGeom>
          <a:ln w="19050">
            <a:solidFill>
              <a:srgbClr val="D6D6D6"/>
            </a:solidFill>
            <a:prstDash val="sysDot"/>
          </a:ln>
        </p:spPr>
        <p:style>
          <a:lnRef idx="1">
            <a:schemeClr val="accent1"/>
          </a:lnRef>
          <a:fillRef idx="0">
            <a:schemeClr val="accent1"/>
          </a:fillRef>
          <a:effectRef idx="0">
            <a:schemeClr val="accent1"/>
          </a:effectRef>
          <a:fontRef idx="minor">
            <a:schemeClr val="tx1"/>
          </a:fontRef>
        </p:style>
      </p:cxnSp>
      <p:sp>
        <p:nvSpPr>
          <p:cNvPr id="55" name="Text Placeholder 3">
            <a:extLst>
              <a:ext uri="{FF2B5EF4-FFF2-40B4-BE49-F238E27FC236}">
                <a16:creationId xmlns:a16="http://schemas.microsoft.com/office/drawing/2014/main" id="{92B2E5BC-6E24-4C17-916C-01BBC2884D15}"/>
              </a:ext>
            </a:extLst>
          </p:cNvPr>
          <p:cNvSpPr txBox="1">
            <a:spLocks/>
          </p:cNvSpPr>
          <p:nvPr/>
        </p:nvSpPr>
        <p:spPr>
          <a:xfrm>
            <a:off x="8307812" y="5013000"/>
            <a:ext cx="2584268" cy="91440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5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63276902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 calcmode="lin" valueType="num">
                                      <p:cBhvr>
                                        <p:cTn id="11" dur="1000" fill="hold"/>
                                        <p:tgtEl>
                                          <p:spTgt spid="8"/>
                                        </p:tgtEl>
                                        <p:attrNameLst>
                                          <p:attrName>ppt_w</p:attrName>
                                        </p:attrNameLst>
                                      </p:cBhvr>
                                      <p:tavLst>
                                        <p:tav tm="0">
                                          <p:val>
                                            <p:fltVal val="0"/>
                                          </p:val>
                                        </p:tav>
                                        <p:tav tm="100000">
                                          <p:val>
                                            <p:strVal val="#ppt_w"/>
                                          </p:val>
                                        </p:tav>
                                      </p:tavLst>
                                    </p:anim>
                                    <p:anim calcmode="lin" valueType="num">
                                      <p:cBhvr>
                                        <p:cTn id="12" dur="1000" fill="hold"/>
                                        <p:tgtEl>
                                          <p:spTgt spid="8"/>
                                        </p:tgtEl>
                                        <p:attrNameLst>
                                          <p:attrName>ppt_h</p:attrName>
                                        </p:attrNameLst>
                                      </p:cBhvr>
                                      <p:tavLst>
                                        <p:tav tm="0">
                                          <p:val>
                                            <p:fltVal val="0"/>
                                          </p:val>
                                        </p:tav>
                                        <p:tav tm="100000">
                                          <p:val>
                                            <p:strVal val="#ppt_h"/>
                                          </p:val>
                                        </p:tav>
                                      </p:tavLst>
                                    </p:anim>
                                    <p:anim calcmode="lin" valueType="num">
                                      <p:cBhvr>
                                        <p:cTn id="13" dur="1000" fill="hold"/>
                                        <p:tgtEl>
                                          <p:spTgt spid="8"/>
                                        </p:tgtEl>
                                        <p:attrNameLst>
                                          <p:attrName>style.rotation</p:attrName>
                                        </p:attrNameLst>
                                      </p:cBhvr>
                                      <p:tavLst>
                                        <p:tav tm="0">
                                          <p:val>
                                            <p:fltVal val="90"/>
                                          </p:val>
                                        </p:tav>
                                        <p:tav tm="100000">
                                          <p:val>
                                            <p:fltVal val="0"/>
                                          </p:val>
                                        </p:tav>
                                      </p:tavLst>
                                    </p:anim>
                                    <p:animEffect transition="in" filter="fade">
                                      <p:cBhvr>
                                        <p:cTn id="14" dur="1000"/>
                                        <p:tgtEl>
                                          <p:spTgt spid="8"/>
                                        </p:tgtEl>
                                      </p:cBhvr>
                                    </p:animEffect>
                                  </p:childTnLst>
                                </p:cTn>
                              </p:par>
                            </p:childTnLst>
                          </p:cTn>
                        </p:par>
                        <p:par>
                          <p:cTn id="15" fill="hold">
                            <p:stCondLst>
                              <p:cond delay="1500"/>
                            </p:stCondLst>
                            <p:childTnLst>
                              <p:par>
                                <p:cTn id="16" presetID="42" presetClass="entr" presetSubtype="0"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fade">
                                      <p:cBhvr>
                                        <p:cTn id="18" dur="500"/>
                                        <p:tgtEl>
                                          <p:spTgt spid="23"/>
                                        </p:tgtEl>
                                      </p:cBhvr>
                                    </p:animEffect>
                                    <p:anim calcmode="lin" valueType="num">
                                      <p:cBhvr>
                                        <p:cTn id="19" dur="500" fill="hold"/>
                                        <p:tgtEl>
                                          <p:spTgt spid="23"/>
                                        </p:tgtEl>
                                        <p:attrNameLst>
                                          <p:attrName>ppt_x</p:attrName>
                                        </p:attrNameLst>
                                      </p:cBhvr>
                                      <p:tavLst>
                                        <p:tav tm="0">
                                          <p:val>
                                            <p:strVal val="#ppt_x"/>
                                          </p:val>
                                        </p:tav>
                                        <p:tav tm="100000">
                                          <p:val>
                                            <p:strVal val="#ppt_x"/>
                                          </p:val>
                                        </p:tav>
                                      </p:tavLst>
                                    </p:anim>
                                    <p:anim calcmode="lin" valueType="num">
                                      <p:cBhvr>
                                        <p:cTn id="20" dur="500" fill="hold"/>
                                        <p:tgtEl>
                                          <p:spTgt spid="23"/>
                                        </p:tgtEl>
                                        <p:attrNameLst>
                                          <p:attrName>ppt_y</p:attrName>
                                        </p:attrNameLst>
                                      </p:cBhvr>
                                      <p:tavLst>
                                        <p:tav tm="0">
                                          <p:val>
                                            <p:strVal val="#ppt_y+.1"/>
                                          </p:val>
                                        </p:tav>
                                        <p:tav tm="100000">
                                          <p:val>
                                            <p:strVal val="#ppt_y"/>
                                          </p:val>
                                        </p:tav>
                                      </p:tavLst>
                                    </p:anim>
                                  </p:childTnLst>
                                </p:cTn>
                              </p:par>
                            </p:childTnLst>
                          </p:cTn>
                        </p:par>
                        <p:par>
                          <p:cTn id="21" fill="hold">
                            <p:stCondLst>
                              <p:cond delay="2000"/>
                            </p:stCondLst>
                            <p:childTnLst>
                              <p:par>
                                <p:cTn id="22" presetID="42" presetClass="entr" presetSubtype="0" fill="hold" nodeType="afterEffect">
                                  <p:stCondLst>
                                    <p:cond delay="0"/>
                                  </p:stCondLst>
                                  <p:childTnLst>
                                    <p:set>
                                      <p:cBhvr>
                                        <p:cTn id="23" dur="1" fill="hold">
                                          <p:stCondLst>
                                            <p:cond delay="0"/>
                                          </p:stCondLst>
                                        </p:cTn>
                                        <p:tgtEl>
                                          <p:spTgt spid="25"/>
                                        </p:tgtEl>
                                        <p:attrNameLst>
                                          <p:attrName>style.visibility</p:attrName>
                                        </p:attrNameLst>
                                      </p:cBhvr>
                                      <p:to>
                                        <p:strVal val="visible"/>
                                      </p:to>
                                    </p:set>
                                    <p:animEffect transition="in" filter="fade">
                                      <p:cBhvr>
                                        <p:cTn id="24" dur="500"/>
                                        <p:tgtEl>
                                          <p:spTgt spid="25"/>
                                        </p:tgtEl>
                                      </p:cBhvr>
                                    </p:animEffect>
                                    <p:anim calcmode="lin" valueType="num">
                                      <p:cBhvr>
                                        <p:cTn id="25" dur="500" fill="hold"/>
                                        <p:tgtEl>
                                          <p:spTgt spid="25"/>
                                        </p:tgtEl>
                                        <p:attrNameLst>
                                          <p:attrName>ppt_x</p:attrName>
                                        </p:attrNameLst>
                                      </p:cBhvr>
                                      <p:tavLst>
                                        <p:tav tm="0">
                                          <p:val>
                                            <p:strVal val="#ppt_x"/>
                                          </p:val>
                                        </p:tav>
                                        <p:tav tm="100000">
                                          <p:val>
                                            <p:strVal val="#ppt_x"/>
                                          </p:val>
                                        </p:tav>
                                      </p:tavLst>
                                    </p:anim>
                                    <p:anim calcmode="lin" valueType="num">
                                      <p:cBhvr>
                                        <p:cTn id="26" dur="500" fill="hold"/>
                                        <p:tgtEl>
                                          <p:spTgt spid="25"/>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grpId="0" nodeType="afterEffect">
                                  <p:stCondLst>
                                    <p:cond delay="0"/>
                                  </p:stCondLst>
                                  <p:childTnLst>
                                    <p:set>
                                      <p:cBhvr>
                                        <p:cTn id="29" dur="1" fill="hold">
                                          <p:stCondLst>
                                            <p:cond delay="0"/>
                                          </p:stCondLst>
                                        </p:cTn>
                                        <p:tgtEl>
                                          <p:spTgt spid="24"/>
                                        </p:tgtEl>
                                        <p:attrNameLst>
                                          <p:attrName>style.visibility</p:attrName>
                                        </p:attrNameLst>
                                      </p:cBhvr>
                                      <p:to>
                                        <p:strVal val="visible"/>
                                      </p:to>
                                    </p:set>
                                    <p:animEffect transition="in" filter="fade">
                                      <p:cBhvr>
                                        <p:cTn id="30" dur="500"/>
                                        <p:tgtEl>
                                          <p:spTgt spid="24"/>
                                        </p:tgtEl>
                                      </p:cBhvr>
                                    </p:animEffect>
                                    <p:anim calcmode="lin" valueType="num">
                                      <p:cBhvr>
                                        <p:cTn id="31" dur="500" fill="hold"/>
                                        <p:tgtEl>
                                          <p:spTgt spid="24"/>
                                        </p:tgtEl>
                                        <p:attrNameLst>
                                          <p:attrName>ppt_x</p:attrName>
                                        </p:attrNameLst>
                                      </p:cBhvr>
                                      <p:tavLst>
                                        <p:tav tm="0">
                                          <p:val>
                                            <p:strVal val="#ppt_x"/>
                                          </p:val>
                                        </p:tav>
                                        <p:tav tm="100000">
                                          <p:val>
                                            <p:strVal val="#ppt_x"/>
                                          </p:val>
                                        </p:tav>
                                      </p:tavLst>
                                    </p:anim>
                                    <p:anim calcmode="lin" valueType="num">
                                      <p:cBhvr>
                                        <p:cTn id="32" dur="500" fill="hold"/>
                                        <p:tgtEl>
                                          <p:spTgt spid="24"/>
                                        </p:tgtEl>
                                        <p:attrNameLst>
                                          <p:attrName>ppt_y</p:attrName>
                                        </p:attrNameLst>
                                      </p:cBhvr>
                                      <p:tavLst>
                                        <p:tav tm="0">
                                          <p:val>
                                            <p:strVal val="#ppt_y+.1"/>
                                          </p:val>
                                        </p:tav>
                                        <p:tav tm="100000">
                                          <p:val>
                                            <p:strVal val="#ppt_y"/>
                                          </p:val>
                                        </p:tav>
                                      </p:tavLst>
                                    </p:anim>
                                  </p:childTnLst>
                                </p:cTn>
                              </p:par>
                            </p:childTnLst>
                          </p:cTn>
                        </p:par>
                        <p:par>
                          <p:cTn id="33" fill="hold">
                            <p:stCondLst>
                              <p:cond delay="3000"/>
                            </p:stCondLst>
                            <p:childTnLst>
                              <p:par>
                                <p:cTn id="34" presetID="42" presetClass="entr" presetSubtype="0" fill="hold" grpId="0" nodeType="afterEffect">
                                  <p:stCondLst>
                                    <p:cond delay="0"/>
                                  </p:stCondLst>
                                  <p:childTnLst>
                                    <p:set>
                                      <p:cBhvr>
                                        <p:cTn id="35" dur="1" fill="hold">
                                          <p:stCondLst>
                                            <p:cond delay="0"/>
                                          </p:stCondLst>
                                        </p:cTn>
                                        <p:tgtEl>
                                          <p:spTgt spid="26"/>
                                        </p:tgtEl>
                                        <p:attrNameLst>
                                          <p:attrName>style.visibility</p:attrName>
                                        </p:attrNameLst>
                                      </p:cBhvr>
                                      <p:to>
                                        <p:strVal val="visible"/>
                                      </p:to>
                                    </p:set>
                                    <p:animEffect transition="in" filter="fade">
                                      <p:cBhvr>
                                        <p:cTn id="36" dur="500"/>
                                        <p:tgtEl>
                                          <p:spTgt spid="26"/>
                                        </p:tgtEl>
                                      </p:cBhvr>
                                    </p:animEffect>
                                    <p:anim calcmode="lin" valueType="num">
                                      <p:cBhvr>
                                        <p:cTn id="37" dur="500" fill="hold"/>
                                        <p:tgtEl>
                                          <p:spTgt spid="26"/>
                                        </p:tgtEl>
                                        <p:attrNameLst>
                                          <p:attrName>ppt_x</p:attrName>
                                        </p:attrNameLst>
                                      </p:cBhvr>
                                      <p:tavLst>
                                        <p:tav tm="0">
                                          <p:val>
                                            <p:strVal val="#ppt_x"/>
                                          </p:val>
                                        </p:tav>
                                        <p:tav tm="100000">
                                          <p:val>
                                            <p:strVal val="#ppt_x"/>
                                          </p:val>
                                        </p:tav>
                                      </p:tavLst>
                                    </p:anim>
                                    <p:anim calcmode="lin" valueType="num">
                                      <p:cBhvr>
                                        <p:cTn id="38" dur="500" fill="hold"/>
                                        <p:tgtEl>
                                          <p:spTgt spid="26"/>
                                        </p:tgtEl>
                                        <p:attrNameLst>
                                          <p:attrName>ppt_y</p:attrName>
                                        </p:attrNameLst>
                                      </p:cBhvr>
                                      <p:tavLst>
                                        <p:tav tm="0">
                                          <p:val>
                                            <p:strVal val="#ppt_y+.1"/>
                                          </p:val>
                                        </p:tav>
                                        <p:tav tm="100000">
                                          <p:val>
                                            <p:strVal val="#ppt_y"/>
                                          </p:val>
                                        </p:tav>
                                      </p:tavLst>
                                    </p:anim>
                                  </p:childTnLst>
                                </p:cTn>
                              </p:par>
                            </p:childTnLst>
                          </p:cTn>
                        </p:par>
                        <p:par>
                          <p:cTn id="39" fill="hold">
                            <p:stCondLst>
                              <p:cond delay="3500"/>
                            </p:stCondLst>
                            <p:childTnLst>
                              <p:par>
                                <p:cTn id="40" presetID="42" presetClass="entr" presetSubtype="0"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Effect transition="in" filter="fade">
                                      <p:cBhvr>
                                        <p:cTn id="42" dur="500"/>
                                        <p:tgtEl>
                                          <p:spTgt spid="22"/>
                                        </p:tgtEl>
                                      </p:cBhvr>
                                    </p:animEffect>
                                    <p:anim calcmode="lin" valueType="num">
                                      <p:cBhvr>
                                        <p:cTn id="43" dur="500" fill="hold"/>
                                        <p:tgtEl>
                                          <p:spTgt spid="22"/>
                                        </p:tgtEl>
                                        <p:attrNameLst>
                                          <p:attrName>ppt_x</p:attrName>
                                        </p:attrNameLst>
                                      </p:cBhvr>
                                      <p:tavLst>
                                        <p:tav tm="0">
                                          <p:val>
                                            <p:strVal val="#ppt_x"/>
                                          </p:val>
                                        </p:tav>
                                        <p:tav tm="100000">
                                          <p:val>
                                            <p:strVal val="#ppt_x"/>
                                          </p:val>
                                        </p:tav>
                                      </p:tavLst>
                                    </p:anim>
                                    <p:anim calcmode="lin" valueType="num">
                                      <p:cBhvr>
                                        <p:cTn id="44" dur="500" fill="hold"/>
                                        <p:tgtEl>
                                          <p:spTgt spid="22"/>
                                        </p:tgtEl>
                                        <p:attrNameLst>
                                          <p:attrName>ppt_y</p:attrName>
                                        </p:attrNameLst>
                                      </p:cBhvr>
                                      <p:tavLst>
                                        <p:tav tm="0">
                                          <p:val>
                                            <p:strVal val="#ppt_y+.1"/>
                                          </p:val>
                                        </p:tav>
                                        <p:tav tm="100000">
                                          <p:val>
                                            <p:strVal val="#ppt_y"/>
                                          </p:val>
                                        </p:tav>
                                      </p:tavLst>
                                    </p:anim>
                                  </p:childTnLst>
                                </p:cTn>
                              </p:par>
                            </p:childTnLst>
                          </p:cTn>
                        </p:par>
                        <p:par>
                          <p:cTn id="45" fill="hold">
                            <p:stCondLst>
                              <p:cond delay="4000"/>
                            </p:stCondLst>
                            <p:childTnLst>
                              <p:par>
                                <p:cTn id="46" presetID="31" presetClass="entr" presetSubtype="0" fill="hold" nodeType="afterEffect">
                                  <p:stCondLst>
                                    <p:cond delay="0"/>
                                  </p:stCondLst>
                                  <p:childTnLst>
                                    <p:set>
                                      <p:cBhvr>
                                        <p:cTn id="47" dur="1" fill="hold">
                                          <p:stCondLst>
                                            <p:cond delay="0"/>
                                          </p:stCondLst>
                                        </p:cTn>
                                        <p:tgtEl>
                                          <p:spTgt spid="29"/>
                                        </p:tgtEl>
                                        <p:attrNameLst>
                                          <p:attrName>style.visibility</p:attrName>
                                        </p:attrNameLst>
                                      </p:cBhvr>
                                      <p:to>
                                        <p:strVal val="visible"/>
                                      </p:to>
                                    </p:set>
                                    <p:anim calcmode="lin" valueType="num">
                                      <p:cBhvr>
                                        <p:cTn id="48" dur="1000" fill="hold"/>
                                        <p:tgtEl>
                                          <p:spTgt spid="29"/>
                                        </p:tgtEl>
                                        <p:attrNameLst>
                                          <p:attrName>ppt_w</p:attrName>
                                        </p:attrNameLst>
                                      </p:cBhvr>
                                      <p:tavLst>
                                        <p:tav tm="0">
                                          <p:val>
                                            <p:fltVal val="0"/>
                                          </p:val>
                                        </p:tav>
                                        <p:tav tm="100000">
                                          <p:val>
                                            <p:strVal val="#ppt_w"/>
                                          </p:val>
                                        </p:tav>
                                      </p:tavLst>
                                    </p:anim>
                                    <p:anim calcmode="lin" valueType="num">
                                      <p:cBhvr>
                                        <p:cTn id="49" dur="1000" fill="hold"/>
                                        <p:tgtEl>
                                          <p:spTgt spid="29"/>
                                        </p:tgtEl>
                                        <p:attrNameLst>
                                          <p:attrName>ppt_h</p:attrName>
                                        </p:attrNameLst>
                                      </p:cBhvr>
                                      <p:tavLst>
                                        <p:tav tm="0">
                                          <p:val>
                                            <p:fltVal val="0"/>
                                          </p:val>
                                        </p:tav>
                                        <p:tav tm="100000">
                                          <p:val>
                                            <p:strVal val="#ppt_h"/>
                                          </p:val>
                                        </p:tav>
                                      </p:tavLst>
                                    </p:anim>
                                    <p:anim calcmode="lin" valueType="num">
                                      <p:cBhvr>
                                        <p:cTn id="50" dur="1000" fill="hold"/>
                                        <p:tgtEl>
                                          <p:spTgt spid="29"/>
                                        </p:tgtEl>
                                        <p:attrNameLst>
                                          <p:attrName>style.rotation</p:attrName>
                                        </p:attrNameLst>
                                      </p:cBhvr>
                                      <p:tavLst>
                                        <p:tav tm="0">
                                          <p:val>
                                            <p:fltVal val="90"/>
                                          </p:val>
                                        </p:tav>
                                        <p:tav tm="100000">
                                          <p:val>
                                            <p:fltVal val="0"/>
                                          </p:val>
                                        </p:tav>
                                      </p:tavLst>
                                    </p:anim>
                                    <p:animEffect transition="in" filter="fade">
                                      <p:cBhvr>
                                        <p:cTn id="51" dur="1000"/>
                                        <p:tgtEl>
                                          <p:spTgt spid="29"/>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31"/>
                                        </p:tgtEl>
                                        <p:attrNameLst>
                                          <p:attrName>style.visibility</p:attrName>
                                        </p:attrNameLst>
                                      </p:cBhvr>
                                      <p:to>
                                        <p:strVal val="visible"/>
                                      </p:to>
                                    </p:set>
                                    <p:animEffect transition="in" filter="fade">
                                      <p:cBhvr>
                                        <p:cTn id="55" dur="500"/>
                                        <p:tgtEl>
                                          <p:spTgt spid="31"/>
                                        </p:tgtEl>
                                      </p:cBhvr>
                                    </p:animEffect>
                                    <p:anim calcmode="lin" valueType="num">
                                      <p:cBhvr>
                                        <p:cTn id="56" dur="500" fill="hold"/>
                                        <p:tgtEl>
                                          <p:spTgt spid="31"/>
                                        </p:tgtEl>
                                        <p:attrNameLst>
                                          <p:attrName>ppt_x</p:attrName>
                                        </p:attrNameLst>
                                      </p:cBhvr>
                                      <p:tavLst>
                                        <p:tav tm="0">
                                          <p:val>
                                            <p:strVal val="#ppt_x"/>
                                          </p:val>
                                        </p:tav>
                                        <p:tav tm="100000">
                                          <p:val>
                                            <p:strVal val="#ppt_x"/>
                                          </p:val>
                                        </p:tav>
                                      </p:tavLst>
                                    </p:anim>
                                    <p:anim calcmode="lin" valueType="num">
                                      <p:cBhvr>
                                        <p:cTn id="57" dur="500" fill="hold"/>
                                        <p:tgtEl>
                                          <p:spTgt spid="31"/>
                                        </p:tgtEl>
                                        <p:attrNameLst>
                                          <p:attrName>ppt_y</p:attrName>
                                        </p:attrNameLst>
                                      </p:cBhvr>
                                      <p:tavLst>
                                        <p:tav tm="0">
                                          <p:val>
                                            <p:strVal val="#ppt_y+.1"/>
                                          </p:val>
                                        </p:tav>
                                        <p:tav tm="100000">
                                          <p:val>
                                            <p:strVal val="#ppt_y"/>
                                          </p:val>
                                        </p:tav>
                                      </p:tavLst>
                                    </p:anim>
                                  </p:childTnLst>
                                </p:cTn>
                              </p:par>
                            </p:childTnLst>
                          </p:cTn>
                        </p:par>
                        <p:par>
                          <p:cTn id="58" fill="hold">
                            <p:stCondLst>
                              <p:cond delay="5500"/>
                            </p:stCondLst>
                            <p:childTnLst>
                              <p:par>
                                <p:cTn id="59" presetID="42" presetClass="entr" presetSubtype="0" fill="hold" nodeType="afterEffect">
                                  <p:stCondLst>
                                    <p:cond delay="0"/>
                                  </p:stCondLst>
                                  <p:childTnLst>
                                    <p:set>
                                      <p:cBhvr>
                                        <p:cTn id="60" dur="1" fill="hold">
                                          <p:stCondLst>
                                            <p:cond delay="0"/>
                                          </p:stCondLst>
                                        </p:cTn>
                                        <p:tgtEl>
                                          <p:spTgt spid="33"/>
                                        </p:tgtEl>
                                        <p:attrNameLst>
                                          <p:attrName>style.visibility</p:attrName>
                                        </p:attrNameLst>
                                      </p:cBhvr>
                                      <p:to>
                                        <p:strVal val="visible"/>
                                      </p:to>
                                    </p:set>
                                    <p:animEffect transition="in" filter="fade">
                                      <p:cBhvr>
                                        <p:cTn id="61" dur="500"/>
                                        <p:tgtEl>
                                          <p:spTgt spid="33"/>
                                        </p:tgtEl>
                                      </p:cBhvr>
                                    </p:animEffect>
                                    <p:anim calcmode="lin" valueType="num">
                                      <p:cBhvr>
                                        <p:cTn id="62" dur="500" fill="hold"/>
                                        <p:tgtEl>
                                          <p:spTgt spid="33"/>
                                        </p:tgtEl>
                                        <p:attrNameLst>
                                          <p:attrName>ppt_x</p:attrName>
                                        </p:attrNameLst>
                                      </p:cBhvr>
                                      <p:tavLst>
                                        <p:tav tm="0">
                                          <p:val>
                                            <p:strVal val="#ppt_x"/>
                                          </p:val>
                                        </p:tav>
                                        <p:tav tm="100000">
                                          <p:val>
                                            <p:strVal val="#ppt_x"/>
                                          </p:val>
                                        </p:tav>
                                      </p:tavLst>
                                    </p:anim>
                                    <p:anim calcmode="lin" valueType="num">
                                      <p:cBhvr>
                                        <p:cTn id="63" dur="500" fill="hold"/>
                                        <p:tgtEl>
                                          <p:spTgt spid="33"/>
                                        </p:tgtEl>
                                        <p:attrNameLst>
                                          <p:attrName>ppt_y</p:attrName>
                                        </p:attrNameLst>
                                      </p:cBhvr>
                                      <p:tavLst>
                                        <p:tav tm="0">
                                          <p:val>
                                            <p:strVal val="#ppt_y+.1"/>
                                          </p:val>
                                        </p:tav>
                                        <p:tav tm="100000">
                                          <p:val>
                                            <p:strVal val="#ppt_y"/>
                                          </p:val>
                                        </p:tav>
                                      </p:tavLst>
                                    </p:anim>
                                  </p:childTnLst>
                                </p:cTn>
                              </p:par>
                            </p:childTnLst>
                          </p:cTn>
                        </p:par>
                        <p:par>
                          <p:cTn id="64" fill="hold">
                            <p:stCondLst>
                              <p:cond delay="6000"/>
                            </p:stCondLst>
                            <p:childTnLst>
                              <p:par>
                                <p:cTn id="65" presetID="42" presetClass="entr" presetSubtype="0" fill="hold" grpId="0" nodeType="afterEffect">
                                  <p:stCondLst>
                                    <p:cond delay="0"/>
                                  </p:stCondLst>
                                  <p:childTnLst>
                                    <p:set>
                                      <p:cBhvr>
                                        <p:cTn id="66" dur="1" fill="hold">
                                          <p:stCondLst>
                                            <p:cond delay="0"/>
                                          </p:stCondLst>
                                        </p:cTn>
                                        <p:tgtEl>
                                          <p:spTgt spid="32"/>
                                        </p:tgtEl>
                                        <p:attrNameLst>
                                          <p:attrName>style.visibility</p:attrName>
                                        </p:attrNameLst>
                                      </p:cBhvr>
                                      <p:to>
                                        <p:strVal val="visible"/>
                                      </p:to>
                                    </p:set>
                                    <p:animEffect transition="in" filter="fade">
                                      <p:cBhvr>
                                        <p:cTn id="67" dur="500"/>
                                        <p:tgtEl>
                                          <p:spTgt spid="32"/>
                                        </p:tgtEl>
                                      </p:cBhvr>
                                    </p:animEffect>
                                    <p:anim calcmode="lin" valueType="num">
                                      <p:cBhvr>
                                        <p:cTn id="68" dur="500" fill="hold"/>
                                        <p:tgtEl>
                                          <p:spTgt spid="32"/>
                                        </p:tgtEl>
                                        <p:attrNameLst>
                                          <p:attrName>ppt_x</p:attrName>
                                        </p:attrNameLst>
                                      </p:cBhvr>
                                      <p:tavLst>
                                        <p:tav tm="0">
                                          <p:val>
                                            <p:strVal val="#ppt_x"/>
                                          </p:val>
                                        </p:tav>
                                        <p:tav tm="100000">
                                          <p:val>
                                            <p:strVal val="#ppt_x"/>
                                          </p:val>
                                        </p:tav>
                                      </p:tavLst>
                                    </p:anim>
                                    <p:anim calcmode="lin" valueType="num">
                                      <p:cBhvr>
                                        <p:cTn id="69" dur="500" fill="hold"/>
                                        <p:tgtEl>
                                          <p:spTgt spid="32"/>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42" presetClass="entr" presetSubtype="0" fill="hold" grpId="0" nodeType="afterEffect">
                                  <p:stCondLst>
                                    <p:cond delay="0"/>
                                  </p:stCondLst>
                                  <p:childTnLst>
                                    <p:set>
                                      <p:cBhvr>
                                        <p:cTn id="72" dur="1" fill="hold">
                                          <p:stCondLst>
                                            <p:cond delay="0"/>
                                          </p:stCondLst>
                                        </p:cTn>
                                        <p:tgtEl>
                                          <p:spTgt spid="34"/>
                                        </p:tgtEl>
                                        <p:attrNameLst>
                                          <p:attrName>style.visibility</p:attrName>
                                        </p:attrNameLst>
                                      </p:cBhvr>
                                      <p:to>
                                        <p:strVal val="visible"/>
                                      </p:to>
                                    </p:set>
                                    <p:animEffect transition="in" filter="fade">
                                      <p:cBhvr>
                                        <p:cTn id="73" dur="500"/>
                                        <p:tgtEl>
                                          <p:spTgt spid="34"/>
                                        </p:tgtEl>
                                      </p:cBhvr>
                                    </p:animEffect>
                                    <p:anim calcmode="lin" valueType="num">
                                      <p:cBhvr>
                                        <p:cTn id="74" dur="500" fill="hold"/>
                                        <p:tgtEl>
                                          <p:spTgt spid="34"/>
                                        </p:tgtEl>
                                        <p:attrNameLst>
                                          <p:attrName>ppt_x</p:attrName>
                                        </p:attrNameLst>
                                      </p:cBhvr>
                                      <p:tavLst>
                                        <p:tav tm="0">
                                          <p:val>
                                            <p:strVal val="#ppt_x"/>
                                          </p:val>
                                        </p:tav>
                                        <p:tav tm="100000">
                                          <p:val>
                                            <p:strVal val="#ppt_x"/>
                                          </p:val>
                                        </p:tav>
                                      </p:tavLst>
                                    </p:anim>
                                    <p:anim calcmode="lin" valueType="num">
                                      <p:cBhvr>
                                        <p:cTn id="75" dur="500" fill="hold"/>
                                        <p:tgtEl>
                                          <p:spTgt spid="34"/>
                                        </p:tgtEl>
                                        <p:attrNameLst>
                                          <p:attrName>ppt_y</p:attrName>
                                        </p:attrNameLst>
                                      </p:cBhvr>
                                      <p:tavLst>
                                        <p:tav tm="0">
                                          <p:val>
                                            <p:strVal val="#ppt_y+.1"/>
                                          </p:val>
                                        </p:tav>
                                        <p:tav tm="100000">
                                          <p:val>
                                            <p:strVal val="#ppt_y"/>
                                          </p:val>
                                        </p:tav>
                                      </p:tavLst>
                                    </p:anim>
                                  </p:childTnLst>
                                </p:cTn>
                              </p:par>
                            </p:childTnLst>
                          </p:cTn>
                        </p:par>
                        <p:par>
                          <p:cTn id="76" fill="hold">
                            <p:stCondLst>
                              <p:cond delay="7000"/>
                            </p:stCondLst>
                            <p:childTnLst>
                              <p:par>
                                <p:cTn id="77" presetID="42" presetClass="entr" presetSubtype="0" fill="hold" nodeType="afterEffect">
                                  <p:stCondLst>
                                    <p:cond delay="0"/>
                                  </p:stCondLst>
                                  <p:childTnLst>
                                    <p:set>
                                      <p:cBhvr>
                                        <p:cTn id="78" dur="1" fill="hold">
                                          <p:stCondLst>
                                            <p:cond delay="0"/>
                                          </p:stCondLst>
                                        </p:cTn>
                                        <p:tgtEl>
                                          <p:spTgt spid="30"/>
                                        </p:tgtEl>
                                        <p:attrNameLst>
                                          <p:attrName>style.visibility</p:attrName>
                                        </p:attrNameLst>
                                      </p:cBhvr>
                                      <p:to>
                                        <p:strVal val="visible"/>
                                      </p:to>
                                    </p:set>
                                    <p:animEffect transition="in" filter="fade">
                                      <p:cBhvr>
                                        <p:cTn id="79" dur="500"/>
                                        <p:tgtEl>
                                          <p:spTgt spid="30"/>
                                        </p:tgtEl>
                                      </p:cBhvr>
                                    </p:animEffect>
                                    <p:anim calcmode="lin" valueType="num">
                                      <p:cBhvr>
                                        <p:cTn id="80" dur="500" fill="hold"/>
                                        <p:tgtEl>
                                          <p:spTgt spid="30"/>
                                        </p:tgtEl>
                                        <p:attrNameLst>
                                          <p:attrName>ppt_x</p:attrName>
                                        </p:attrNameLst>
                                      </p:cBhvr>
                                      <p:tavLst>
                                        <p:tav tm="0">
                                          <p:val>
                                            <p:strVal val="#ppt_x"/>
                                          </p:val>
                                        </p:tav>
                                        <p:tav tm="100000">
                                          <p:val>
                                            <p:strVal val="#ppt_x"/>
                                          </p:val>
                                        </p:tav>
                                      </p:tavLst>
                                    </p:anim>
                                    <p:anim calcmode="lin" valueType="num">
                                      <p:cBhvr>
                                        <p:cTn id="81" dur="500" fill="hold"/>
                                        <p:tgtEl>
                                          <p:spTgt spid="30"/>
                                        </p:tgtEl>
                                        <p:attrNameLst>
                                          <p:attrName>ppt_y</p:attrName>
                                        </p:attrNameLst>
                                      </p:cBhvr>
                                      <p:tavLst>
                                        <p:tav tm="0">
                                          <p:val>
                                            <p:strVal val="#ppt_y+.1"/>
                                          </p:val>
                                        </p:tav>
                                        <p:tav tm="100000">
                                          <p:val>
                                            <p:strVal val="#ppt_y"/>
                                          </p:val>
                                        </p:tav>
                                      </p:tavLst>
                                    </p:anim>
                                  </p:childTnLst>
                                </p:cTn>
                              </p:par>
                            </p:childTnLst>
                          </p:cTn>
                        </p:par>
                        <p:par>
                          <p:cTn id="82" fill="hold">
                            <p:stCondLst>
                              <p:cond delay="7500"/>
                            </p:stCondLst>
                            <p:childTnLst>
                              <p:par>
                                <p:cTn id="83" presetID="31" presetClass="entr" presetSubtype="0" fill="hold" nodeType="after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1000" fill="hold"/>
                                        <p:tgtEl>
                                          <p:spTgt spid="50"/>
                                        </p:tgtEl>
                                        <p:attrNameLst>
                                          <p:attrName>ppt_w</p:attrName>
                                        </p:attrNameLst>
                                      </p:cBhvr>
                                      <p:tavLst>
                                        <p:tav tm="0">
                                          <p:val>
                                            <p:fltVal val="0"/>
                                          </p:val>
                                        </p:tav>
                                        <p:tav tm="100000">
                                          <p:val>
                                            <p:strVal val="#ppt_w"/>
                                          </p:val>
                                        </p:tav>
                                      </p:tavLst>
                                    </p:anim>
                                    <p:anim calcmode="lin" valueType="num">
                                      <p:cBhvr>
                                        <p:cTn id="86" dur="1000" fill="hold"/>
                                        <p:tgtEl>
                                          <p:spTgt spid="50"/>
                                        </p:tgtEl>
                                        <p:attrNameLst>
                                          <p:attrName>ppt_h</p:attrName>
                                        </p:attrNameLst>
                                      </p:cBhvr>
                                      <p:tavLst>
                                        <p:tav tm="0">
                                          <p:val>
                                            <p:fltVal val="0"/>
                                          </p:val>
                                        </p:tav>
                                        <p:tav tm="100000">
                                          <p:val>
                                            <p:strVal val="#ppt_h"/>
                                          </p:val>
                                        </p:tav>
                                      </p:tavLst>
                                    </p:anim>
                                    <p:anim calcmode="lin" valueType="num">
                                      <p:cBhvr>
                                        <p:cTn id="87" dur="1000" fill="hold"/>
                                        <p:tgtEl>
                                          <p:spTgt spid="50"/>
                                        </p:tgtEl>
                                        <p:attrNameLst>
                                          <p:attrName>style.rotation</p:attrName>
                                        </p:attrNameLst>
                                      </p:cBhvr>
                                      <p:tavLst>
                                        <p:tav tm="0">
                                          <p:val>
                                            <p:fltVal val="90"/>
                                          </p:val>
                                        </p:tav>
                                        <p:tav tm="100000">
                                          <p:val>
                                            <p:fltVal val="0"/>
                                          </p:val>
                                        </p:tav>
                                      </p:tavLst>
                                    </p:anim>
                                    <p:animEffect transition="in" filter="fade">
                                      <p:cBhvr>
                                        <p:cTn id="88" dur="1000"/>
                                        <p:tgtEl>
                                          <p:spTgt spid="50"/>
                                        </p:tgtEl>
                                      </p:cBhvr>
                                    </p:animEffect>
                                  </p:childTnLst>
                                </p:cTn>
                              </p:par>
                            </p:childTnLst>
                          </p:cTn>
                        </p:par>
                        <p:par>
                          <p:cTn id="89" fill="hold">
                            <p:stCondLst>
                              <p:cond delay="8500"/>
                            </p:stCondLst>
                            <p:childTnLst>
                              <p:par>
                                <p:cTn id="90" presetID="42" presetClass="entr" presetSubtype="0" fill="hold" grpId="0" nodeType="afterEffect">
                                  <p:stCondLst>
                                    <p:cond delay="0"/>
                                  </p:stCondLst>
                                  <p:childTnLst>
                                    <p:set>
                                      <p:cBhvr>
                                        <p:cTn id="91" dur="1" fill="hold">
                                          <p:stCondLst>
                                            <p:cond delay="0"/>
                                          </p:stCondLst>
                                        </p:cTn>
                                        <p:tgtEl>
                                          <p:spTgt spid="52"/>
                                        </p:tgtEl>
                                        <p:attrNameLst>
                                          <p:attrName>style.visibility</p:attrName>
                                        </p:attrNameLst>
                                      </p:cBhvr>
                                      <p:to>
                                        <p:strVal val="visible"/>
                                      </p:to>
                                    </p:set>
                                    <p:animEffect transition="in" filter="fade">
                                      <p:cBhvr>
                                        <p:cTn id="92" dur="500"/>
                                        <p:tgtEl>
                                          <p:spTgt spid="52"/>
                                        </p:tgtEl>
                                      </p:cBhvr>
                                    </p:animEffect>
                                    <p:anim calcmode="lin" valueType="num">
                                      <p:cBhvr>
                                        <p:cTn id="93" dur="500" fill="hold"/>
                                        <p:tgtEl>
                                          <p:spTgt spid="52"/>
                                        </p:tgtEl>
                                        <p:attrNameLst>
                                          <p:attrName>ppt_x</p:attrName>
                                        </p:attrNameLst>
                                      </p:cBhvr>
                                      <p:tavLst>
                                        <p:tav tm="0">
                                          <p:val>
                                            <p:strVal val="#ppt_x"/>
                                          </p:val>
                                        </p:tav>
                                        <p:tav tm="100000">
                                          <p:val>
                                            <p:strVal val="#ppt_x"/>
                                          </p:val>
                                        </p:tav>
                                      </p:tavLst>
                                    </p:anim>
                                    <p:anim calcmode="lin" valueType="num">
                                      <p:cBhvr>
                                        <p:cTn id="94" dur="500" fill="hold"/>
                                        <p:tgtEl>
                                          <p:spTgt spid="52"/>
                                        </p:tgtEl>
                                        <p:attrNameLst>
                                          <p:attrName>ppt_y</p:attrName>
                                        </p:attrNameLst>
                                      </p:cBhvr>
                                      <p:tavLst>
                                        <p:tav tm="0">
                                          <p:val>
                                            <p:strVal val="#ppt_y+.1"/>
                                          </p:val>
                                        </p:tav>
                                        <p:tav tm="100000">
                                          <p:val>
                                            <p:strVal val="#ppt_y"/>
                                          </p:val>
                                        </p:tav>
                                      </p:tavLst>
                                    </p:anim>
                                  </p:childTnLst>
                                </p:cTn>
                              </p:par>
                            </p:childTnLst>
                          </p:cTn>
                        </p:par>
                        <p:par>
                          <p:cTn id="95" fill="hold">
                            <p:stCondLst>
                              <p:cond delay="9000"/>
                            </p:stCondLst>
                            <p:childTnLst>
                              <p:par>
                                <p:cTn id="96" presetID="42" presetClass="entr" presetSubtype="0" fill="hold" nodeType="afterEffect">
                                  <p:stCondLst>
                                    <p:cond delay="0"/>
                                  </p:stCondLst>
                                  <p:childTnLst>
                                    <p:set>
                                      <p:cBhvr>
                                        <p:cTn id="97" dur="1" fill="hold">
                                          <p:stCondLst>
                                            <p:cond delay="0"/>
                                          </p:stCondLst>
                                        </p:cTn>
                                        <p:tgtEl>
                                          <p:spTgt spid="54"/>
                                        </p:tgtEl>
                                        <p:attrNameLst>
                                          <p:attrName>style.visibility</p:attrName>
                                        </p:attrNameLst>
                                      </p:cBhvr>
                                      <p:to>
                                        <p:strVal val="visible"/>
                                      </p:to>
                                    </p:set>
                                    <p:animEffect transition="in" filter="fade">
                                      <p:cBhvr>
                                        <p:cTn id="98" dur="500"/>
                                        <p:tgtEl>
                                          <p:spTgt spid="54"/>
                                        </p:tgtEl>
                                      </p:cBhvr>
                                    </p:animEffect>
                                    <p:anim calcmode="lin" valueType="num">
                                      <p:cBhvr>
                                        <p:cTn id="99" dur="500" fill="hold"/>
                                        <p:tgtEl>
                                          <p:spTgt spid="54"/>
                                        </p:tgtEl>
                                        <p:attrNameLst>
                                          <p:attrName>ppt_x</p:attrName>
                                        </p:attrNameLst>
                                      </p:cBhvr>
                                      <p:tavLst>
                                        <p:tav tm="0">
                                          <p:val>
                                            <p:strVal val="#ppt_x"/>
                                          </p:val>
                                        </p:tav>
                                        <p:tav tm="100000">
                                          <p:val>
                                            <p:strVal val="#ppt_x"/>
                                          </p:val>
                                        </p:tav>
                                      </p:tavLst>
                                    </p:anim>
                                    <p:anim calcmode="lin" valueType="num">
                                      <p:cBhvr>
                                        <p:cTn id="100" dur="500" fill="hold"/>
                                        <p:tgtEl>
                                          <p:spTgt spid="54"/>
                                        </p:tgtEl>
                                        <p:attrNameLst>
                                          <p:attrName>ppt_y</p:attrName>
                                        </p:attrNameLst>
                                      </p:cBhvr>
                                      <p:tavLst>
                                        <p:tav tm="0">
                                          <p:val>
                                            <p:strVal val="#ppt_y+.1"/>
                                          </p:val>
                                        </p:tav>
                                        <p:tav tm="100000">
                                          <p:val>
                                            <p:strVal val="#ppt_y"/>
                                          </p:val>
                                        </p:tav>
                                      </p:tavLst>
                                    </p:anim>
                                  </p:childTnLst>
                                </p:cTn>
                              </p:par>
                            </p:childTnLst>
                          </p:cTn>
                        </p:par>
                        <p:par>
                          <p:cTn id="101" fill="hold">
                            <p:stCondLst>
                              <p:cond delay="9500"/>
                            </p:stCondLst>
                            <p:childTnLst>
                              <p:par>
                                <p:cTn id="102" presetID="42" presetClass="entr" presetSubtype="0" fill="hold" grpId="0" nodeType="afterEffect">
                                  <p:stCondLst>
                                    <p:cond delay="0"/>
                                  </p:stCondLst>
                                  <p:childTnLst>
                                    <p:set>
                                      <p:cBhvr>
                                        <p:cTn id="103" dur="1" fill="hold">
                                          <p:stCondLst>
                                            <p:cond delay="0"/>
                                          </p:stCondLst>
                                        </p:cTn>
                                        <p:tgtEl>
                                          <p:spTgt spid="53"/>
                                        </p:tgtEl>
                                        <p:attrNameLst>
                                          <p:attrName>style.visibility</p:attrName>
                                        </p:attrNameLst>
                                      </p:cBhvr>
                                      <p:to>
                                        <p:strVal val="visible"/>
                                      </p:to>
                                    </p:set>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strVal val="#ppt_x"/>
                                          </p:val>
                                        </p:tav>
                                        <p:tav tm="100000">
                                          <p:val>
                                            <p:strVal val="#ppt_x"/>
                                          </p:val>
                                        </p:tav>
                                      </p:tavLst>
                                    </p:anim>
                                    <p:anim calcmode="lin" valueType="num">
                                      <p:cBhvr>
                                        <p:cTn id="106" dur="500" fill="hold"/>
                                        <p:tgtEl>
                                          <p:spTgt spid="53"/>
                                        </p:tgtEl>
                                        <p:attrNameLst>
                                          <p:attrName>ppt_y</p:attrName>
                                        </p:attrNameLst>
                                      </p:cBhvr>
                                      <p:tavLst>
                                        <p:tav tm="0">
                                          <p:val>
                                            <p:strVal val="#ppt_y+.1"/>
                                          </p:val>
                                        </p:tav>
                                        <p:tav tm="100000">
                                          <p:val>
                                            <p:strVal val="#ppt_y"/>
                                          </p:val>
                                        </p:tav>
                                      </p:tavLst>
                                    </p:anim>
                                  </p:childTnLst>
                                </p:cTn>
                              </p:par>
                            </p:childTnLst>
                          </p:cTn>
                        </p:par>
                        <p:par>
                          <p:cTn id="107" fill="hold">
                            <p:stCondLst>
                              <p:cond delay="10000"/>
                            </p:stCondLst>
                            <p:childTnLst>
                              <p:par>
                                <p:cTn id="108" presetID="42" presetClass="entr" presetSubtype="0" fill="hold" grpId="0" nodeType="afterEffect">
                                  <p:stCondLst>
                                    <p:cond delay="0"/>
                                  </p:stCondLst>
                                  <p:childTnLst>
                                    <p:set>
                                      <p:cBhvr>
                                        <p:cTn id="109" dur="1" fill="hold">
                                          <p:stCondLst>
                                            <p:cond delay="0"/>
                                          </p:stCondLst>
                                        </p:cTn>
                                        <p:tgtEl>
                                          <p:spTgt spid="55"/>
                                        </p:tgtEl>
                                        <p:attrNameLst>
                                          <p:attrName>style.visibility</p:attrName>
                                        </p:attrNameLst>
                                      </p:cBhvr>
                                      <p:to>
                                        <p:strVal val="visible"/>
                                      </p:to>
                                    </p:set>
                                    <p:animEffect transition="in" filter="fade">
                                      <p:cBhvr>
                                        <p:cTn id="110" dur="500"/>
                                        <p:tgtEl>
                                          <p:spTgt spid="55"/>
                                        </p:tgtEl>
                                      </p:cBhvr>
                                    </p:animEffect>
                                    <p:anim calcmode="lin" valueType="num">
                                      <p:cBhvr>
                                        <p:cTn id="111" dur="500" fill="hold"/>
                                        <p:tgtEl>
                                          <p:spTgt spid="55"/>
                                        </p:tgtEl>
                                        <p:attrNameLst>
                                          <p:attrName>ppt_x</p:attrName>
                                        </p:attrNameLst>
                                      </p:cBhvr>
                                      <p:tavLst>
                                        <p:tav tm="0">
                                          <p:val>
                                            <p:strVal val="#ppt_x"/>
                                          </p:val>
                                        </p:tav>
                                        <p:tav tm="100000">
                                          <p:val>
                                            <p:strVal val="#ppt_x"/>
                                          </p:val>
                                        </p:tav>
                                      </p:tavLst>
                                    </p:anim>
                                    <p:anim calcmode="lin" valueType="num">
                                      <p:cBhvr>
                                        <p:cTn id="112" dur="500" fill="hold"/>
                                        <p:tgtEl>
                                          <p:spTgt spid="55"/>
                                        </p:tgtEl>
                                        <p:attrNameLst>
                                          <p:attrName>ppt_y</p:attrName>
                                        </p:attrNameLst>
                                      </p:cBhvr>
                                      <p:tavLst>
                                        <p:tav tm="0">
                                          <p:val>
                                            <p:strVal val="#ppt_y+.1"/>
                                          </p:val>
                                        </p:tav>
                                        <p:tav tm="100000">
                                          <p:val>
                                            <p:strVal val="#ppt_y"/>
                                          </p:val>
                                        </p:tav>
                                      </p:tavLst>
                                    </p:anim>
                                  </p:childTnLst>
                                </p:cTn>
                              </p:par>
                            </p:childTnLst>
                          </p:cTn>
                        </p:par>
                        <p:par>
                          <p:cTn id="113" fill="hold">
                            <p:stCondLst>
                              <p:cond delay="10500"/>
                            </p:stCondLst>
                            <p:childTnLst>
                              <p:par>
                                <p:cTn id="114" presetID="42" presetClass="entr" presetSubtype="0" fill="hold" nodeType="afterEffect">
                                  <p:stCondLst>
                                    <p:cond delay="0"/>
                                  </p:stCondLst>
                                  <p:childTnLst>
                                    <p:set>
                                      <p:cBhvr>
                                        <p:cTn id="115" dur="1" fill="hold">
                                          <p:stCondLst>
                                            <p:cond delay="0"/>
                                          </p:stCondLst>
                                        </p:cTn>
                                        <p:tgtEl>
                                          <p:spTgt spid="51"/>
                                        </p:tgtEl>
                                        <p:attrNameLst>
                                          <p:attrName>style.visibility</p:attrName>
                                        </p:attrNameLst>
                                      </p:cBhvr>
                                      <p:to>
                                        <p:strVal val="visible"/>
                                      </p:to>
                                    </p:set>
                                    <p:animEffect transition="in" filter="fade">
                                      <p:cBhvr>
                                        <p:cTn id="116" dur="500"/>
                                        <p:tgtEl>
                                          <p:spTgt spid="51"/>
                                        </p:tgtEl>
                                      </p:cBhvr>
                                    </p:animEffect>
                                    <p:anim calcmode="lin" valueType="num">
                                      <p:cBhvr>
                                        <p:cTn id="117" dur="500" fill="hold"/>
                                        <p:tgtEl>
                                          <p:spTgt spid="51"/>
                                        </p:tgtEl>
                                        <p:attrNameLst>
                                          <p:attrName>ppt_x</p:attrName>
                                        </p:attrNameLst>
                                      </p:cBhvr>
                                      <p:tavLst>
                                        <p:tav tm="0">
                                          <p:val>
                                            <p:strVal val="#ppt_x"/>
                                          </p:val>
                                        </p:tav>
                                        <p:tav tm="100000">
                                          <p:val>
                                            <p:strVal val="#ppt_x"/>
                                          </p:val>
                                        </p:tav>
                                      </p:tavLst>
                                    </p:anim>
                                    <p:anim calcmode="lin" valueType="num">
                                      <p:cBhvr>
                                        <p:cTn id="118" dur="500" fill="hold"/>
                                        <p:tgtEl>
                                          <p:spTgt spid="5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3" grpId="0"/>
      <p:bldP spid="24" grpId="0"/>
      <p:bldP spid="26" grpId="0"/>
      <p:bldP spid="31" grpId="0"/>
      <p:bldP spid="32" grpId="0"/>
      <p:bldP spid="34" grpId="0"/>
      <p:bldP spid="52" grpId="0"/>
      <p:bldP spid="53" grpId="0"/>
      <p:bldP spid="55" grpId="0"/>
    </p:bld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WORKS CITED</a:t>
            </a:r>
          </a:p>
        </p:txBody>
      </p:sp>
      <p:pic>
        <p:nvPicPr>
          <p:cNvPr id="5" name="Picture 4">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36663484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a:solidFill>
                  <a:schemeClr val="bg1"/>
                </a:solidFill>
              </a:rPr>
              <a:t>COLOR SET 20</a:t>
            </a:r>
          </a:p>
        </p:txBody>
      </p:sp>
      <p:sp>
        <p:nvSpPr>
          <p:cNvPr id="3" name="Subtitle 2"/>
          <p:cNvSpPr>
            <a:spLocks noGrp="1"/>
          </p:cNvSpPr>
          <p:nvPr>
            <p:ph type="subTitle" idx="1"/>
          </p:nvPr>
        </p:nvSpPr>
        <p:spPr/>
        <p:txBody>
          <a:bodyPr>
            <a:noAutofit/>
          </a:bodyPr>
          <a:lstStyle/>
          <a:p>
            <a:r>
              <a:rPr lang="en-US" sz="2000" dirty="0">
                <a:solidFill>
                  <a:schemeClr val="bg1"/>
                </a:solidFill>
                <a:latin typeface="Candara" panose="020E0502030303020204" pitchFamily="34" charset="0"/>
              </a:rPr>
              <a:t>To find and download more slides for this color set, navigate to our PowerPoint website, then click the “</a:t>
            </a:r>
            <a:r>
              <a:rPr lang="en-US" sz="2000" b="1" dirty="0">
                <a:solidFill>
                  <a:schemeClr val="bg1"/>
                </a:solidFill>
                <a:latin typeface="Candara" panose="020E0502030303020204" pitchFamily="34" charset="0"/>
              </a:rPr>
              <a:t>PowerPoint Slides &gt;&gt; Slide Color Sets</a:t>
            </a:r>
            <a:r>
              <a:rPr lang="en-US" sz="2000" dirty="0">
                <a:solidFill>
                  <a:schemeClr val="bg1"/>
                </a:solidFill>
                <a:latin typeface="Candara" panose="020E0502030303020204" pitchFamily="34" charset="0"/>
              </a:rPr>
              <a:t>” in the main menu (also linked below). Then click the appropriate color set that matches this slide.</a:t>
            </a:r>
          </a:p>
          <a:p>
            <a:endParaRPr lang="en-US" sz="2000" dirty="0">
              <a:solidFill>
                <a:schemeClr val="bg1"/>
              </a:solidFill>
              <a:latin typeface="Candara" panose="020E0502030303020204" pitchFamily="34" charset="0"/>
            </a:endParaRPr>
          </a:p>
          <a:p>
            <a:r>
              <a:rPr lang="en-US" sz="2000" b="1" dirty="0">
                <a:solidFill>
                  <a:schemeClr val="bg1"/>
                </a:solidFill>
                <a:latin typeface="Candara" panose="020E0502030303020204" pitchFamily="34" charset="0"/>
              </a:rPr>
              <a:t> http://slides.sage-fox.com/color-sets/</a:t>
            </a:r>
          </a:p>
        </p:txBody>
      </p:sp>
      <p:grpSp>
        <p:nvGrpSpPr>
          <p:cNvPr id="15" name="Group 14"/>
          <p:cNvGrpSpPr/>
          <p:nvPr/>
        </p:nvGrpSpPr>
        <p:grpSpPr>
          <a:xfrm>
            <a:off x="5383362" y="1122363"/>
            <a:ext cx="1280160" cy="692070"/>
            <a:chOff x="3605867" y="2733556"/>
            <a:chExt cx="1280160" cy="692070"/>
          </a:xfrm>
        </p:grpSpPr>
        <p:sp>
          <p:nvSpPr>
            <p:cNvPr id="27" name="Rectangle 26"/>
            <p:cNvSpPr/>
            <p:nvPr userDrawn="1"/>
          </p:nvSpPr>
          <p:spPr>
            <a:xfrm>
              <a:off x="3657979" y="2733556"/>
              <a:ext cx="1143000" cy="635667"/>
            </a:xfrm>
            <a:prstGeom prst="rect">
              <a:avLst/>
            </a:prstGeom>
            <a:solidFill>
              <a:srgbClr val="524E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Box 27"/>
            <p:cNvSpPr txBox="1"/>
            <p:nvPr userDrawn="1"/>
          </p:nvSpPr>
          <p:spPr>
            <a:xfrm>
              <a:off x="3605867" y="3151256"/>
              <a:ext cx="1280160" cy="274370"/>
            </a:xfrm>
            <a:prstGeom prst="rect">
              <a:avLst/>
            </a:prstGeom>
            <a:noFill/>
            <a:effectLst/>
          </p:spPr>
          <p:txBody>
            <a:bodyPr wrap="square" rtlCol="0">
              <a:spAutoFit/>
            </a:bodyPr>
            <a:lstStyle/>
            <a:p>
              <a:pPr>
                <a:lnSpc>
                  <a:spcPts val="1400"/>
                </a:lnSpc>
              </a:pPr>
              <a:r>
                <a:rPr lang="en-US" sz="1400" dirty="0">
                  <a:solidFill>
                    <a:srgbClr val="F2F2F2"/>
                  </a:solidFill>
                  <a:latin typeface="Candara" panose="020E0502030303020204" pitchFamily="34" charset="0"/>
                </a:rPr>
                <a:t>COLOR SET 20</a:t>
              </a:r>
            </a:p>
          </p:txBody>
        </p:sp>
        <p:grpSp>
          <p:nvGrpSpPr>
            <p:cNvPr id="29" name="Group 28"/>
            <p:cNvGrpSpPr/>
            <p:nvPr/>
          </p:nvGrpSpPr>
          <p:grpSpPr>
            <a:xfrm>
              <a:off x="3733342" y="2754829"/>
              <a:ext cx="984406" cy="411480"/>
              <a:chOff x="3680177" y="2754829"/>
              <a:chExt cx="984406" cy="411480"/>
            </a:xfrm>
          </p:grpSpPr>
          <p:sp>
            <p:nvSpPr>
              <p:cNvPr id="30" name="Rounded Rectangle 29"/>
              <p:cNvSpPr/>
              <p:nvPr/>
            </p:nvSpPr>
            <p:spPr>
              <a:xfrm>
                <a:off x="3680177" y="2754888"/>
                <a:ext cx="228601" cy="411421"/>
              </a:xfrm>
              <a:prstGeom prst="roundRect">
                <a:avLst/>
              </a:prstGeom>
              <a:solidFill>
                <a:srgbClr val="FF746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31" name="Rounded Rectangle 30"/>
              <p:cNvSpPr/>
              <p:nvPr/>
            </p:nvSpPr>
            <p:spPr>
              <a:xfrm>
                <a:off x="3932758" y="2754829"/>
                <a:ext cx="228601" cy="411421"/>
              </a:xfrm>
              <a:prstGeom prst="roundRect">
                <a:avLst/>
              </a:prstGeom>
              <a:solidFill>
                <a:srgbClr val="4CC8E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32" name="Rounded Rectangle 31"/>
              <p:cNvSpPr/>
              <p:nvPr/>
            </p:nvSpPr>
            <p:spPr>
              <a:xfrm>
                <a:off x="4183377" y="2754888"/>
                <a:ext cx="228600" cy="411421"/>
              </a:xfrm>
              <a:prstGeom prst="roundRect">
                <a:avLst/>
              </a:prstGeom>
              <a:solidFill>
                <a:srgbClr val="EABF4C"/>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chemeClr val="bg1"/>
                  </a:solidFill>
                </a:endParaRPr>
              </a:p>
            </p:txBody>
          </p:sp>
          <p:sp>
            <p:nvSpPr>
              <p:cNvPr id="33" name="Rounded Rectangle 32"/>
              <p:cNvSpPr/>
              <p:nvPr/>
            </p:nvSpPr>
            <p:spPr>
              <a:xfrm>
                <a:off x="4435983" y="2754829"/>
                <a:ext cx="228600" cy="411421"/>
              </a:xfrm>
              <a:prstGeom prst="roundRect">
                <a:avLst/>
              </a:prstGeom>
              <a:solidFill>
                <a:srgbClr val="57CCC6"/>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grpSp>
      <p:pic>
        <p:nvPicPr>
          <p:cNvPr id="34" name="Picture 33">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0138413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1600" dirty="0">
                <a:solidFill>
                  <a:schemeClr val="bg1">
                    <a:lumMod val="95000"/>
                  </a:schemeClr>
                </a:solidFill>
                <a:latin typeface="Candara" panose="020E0502030303020204" pitchFamily="34" charset="0"/>
              </a:rPr>
              <a:t>We are a free service, and we will never ask for money, but we may have to shut down eventually if we are not able to generate more traffic. For this reason, we plead with our users to help us overcome this issue, by letting others know about our free service. </a:t>
            </a:r>
            <a:endParaRPr lang="en-US" sz="1600" dirty="0">
              <a:latin typeface="Candara" panose="020E0502030303020204" pitchFamily="34" charset="0"/>
            </a:endParaRPr>
          </a:p>
          <a:p>
            <a:endParaRPr lang="en-US" sz="1000" dirty="0"/>
          </a:p>
          <a:p>
            <a:r>
              <a:rPr lang="en-US" sz="1600" dirty="0">
                <a:solidFill>
                  <a:schemeClr val="bg1">
                    <a:lumMod val="95000"/>
                  </a:schemeClr>
                </a:solidFill>
                <a:latin typeface="Candara" panose="020E0502030303020204" pitchFamily="34" charset="0"/>
              </a:rPr>
              <a:t>Due to the fact that we are offering free products and we do not pay for any advertising, search engines are not able to monetize our platform. Due to this fact we are ranked much lower in search results, so they can place websites generating revenue for them higher (even though they are less relevant). This is very unfortunate, as we rely on traffic to generate ad revenues to cover lease costs for our servers, which current revenues are not covering these costs.  </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1">
                    <a:lumMod val="95000"/>
                  </a:schemeClr>
                </a:solidFill>
                <a:latin typeface="Candara" panose="020E0502030303020204" pitchFamily="34" charset="0"/>
              </a:rPr>
              <a:t>Social media likes and shares.</a:t>
            </a:r>
          </a:p>
          <a:p>
            <a:pPr marL="457200" indent="-457200">
              <a:buAutoNum type="arabicParenR"/>
            </a:pPr>
            <a:r>
              <a:rPr lang="en-US" sz="1600" dirty="0">
                <a:solidFill>
                  <a:schemeClr val="bg1">
                    <a:lumMod val="9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1">
                    <a:lumMod val="95000"/>
                  </a:schemeClr>
                </a:solidFill>
                <a:latin typeface="Candara" panose="020E0502030303020204" pitchFamily="34" charset="0"/>
              </a:rPr>
              <a:t>Telling classmates, teachers, coworkers about our Free PowerPoint Templates.</a:t>
            </a:r>
          </a:p>
          <a:p>
            <a:pPr marL="457200" indent="-457200">
              <a:buAutoNum type="arabicParenR"/>
            </a:pPr>
            <a:r>
              <a:rPr lang="en-US" sz="1600" dirty="0">
                <a:solidFill>
                  <a:schemeClr val="bg1">
                    <a:lumMod val="95000"/>
                  </a:schemeClr>
                </a:solidFill>
                <a:latin typeface="Candara" panose="020E0502030303020204" pitchFamily="34" charset="0"/>
              </a:rPr>
              <a:t>Placing one of our banners on your website, blog, etc.</a:t>
            </a:r>
          </a:p>
          <a:p>
            <a:endParaRPr lang="en-US" sz="1000" dirty="0">
              <a:solidFill>
                <a:schemeClr val="bg1">
                  <a:lumMod val="95000"/>
                </a:schemeClr>
              </a:solidFill>
              <a:latin typeface="Candara" panose="020E0502030303020204" pitchFamily="34" charset="0"/>
            </a:endParaRPr>
          </a:p>
          <a:p>
            <a:r>
              <a:rPr lang="en-US" sz="1600" dirty="0">
                <a:solidFill>
                  <a:schemeClr val="bg1">
                    <a:lumMod val="9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2215661" y="444256"/>
            <a:ext cx="6585439" cy="712788"/>
          </a:xfrm>
        </p:spPr>
        <p:txBody>
          <a:bodyPr>
            <a:normAutofit fontScale="90000"/>
          </a:bodyPr>
          <a:lstStyle/>
          <a:p>
            <a:pPr algn="ctr"/>
            <a:r>
              <a:rPr lang="en-US" sz="3000" dirty="0">
                <a:solidFill>
                  <a:schemeClr val="bg1"/>
                </a:solidFill>
                <a:latin typeface="Bernard MT Condensed" panose="02050806060905020404" pitchFamily="18" charset="0"/>
              </a:rPr>
              <a:t>Please help us keep our website active. URGENT! </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414531128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Allowed Actions:</a:t>
            </a:r>
          </a:p>
          <a:p>
            <a:r>
              <a:rPr lang="en-US" sz="1600" dirty="0">
                <a:solidFill>
                  <a:schemeClr val="bg1">
                    <a:lumMod val="9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1">
                    <a:lumMod val="95000"/>
                  </a:schemeClr>
                </a:solidFill>
                <a:latin typeface="Candara" panose="020E0502030303020204" pitchFamily="34" charset="0"/>
              </a:rPr>
              <a:t>Not Allowed:</a:t>
            </a:r>
          </a:p>
          <a:p>
            <a:r>
              <a:rPr lang="en-US" sz="1600" dirty="0">
                <a:solidFill>
                  <a:schemeClr val="bg1">
                    <a:lumMod val="9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1">
                    <a:lumMod val="95000"/>
                  </a:schemeClr>
                </a:solidFill>
                <a:latin typeface="Candara" panose="020E0502030303020204" pitchFamily="34" charset="0"/>
              </a:rPr>
              <a:t>Image Usage Rights:</a:t>
            </a:r>
          </a:p>
          <a:p>
            <a:r>
              <a:rPr lang="en-US" sz="1600" dirty="0">
                <a:solidFill>
                  <a:schemeClr val="bg1">
                    <a:lumMod val="9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1"/>
                </a:solidFill>
                <a:latin typeface="Bernard MT Condensed" panose="02050806060905020404" pitchFamily="18"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2560226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Background Images:</a:t>
            </a:r>
          </a:p>
          <a:p>
            <a:r>
              <a:rPr lang="en-US" sz="1600" dirty="0">
                <a:solidFill>
                  <a:schemeClr val="bg1">
                    <a:lumMod val="9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1">
                    <a:lumMod val="95000"/>
                  </a:schemeClr>
                </a:solidFill>
                <a:latin typeface="Candara" panose="020E0502030303020204" pitchFamily="34" charset="0"/>
              </a:rPr>
              <a:t>Changing Image Elements :</a:t>
            </a:r>
          </a:p>
          <a:p>
            <a:r>
              <a:rPr lang="en-US" sz="1600" dirty="0">
                <a:solidFill>
                  <a:schemeClr val="bg1">
                    <a:lumMod val="9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1">
                    <a:lumMod val="95000"/>
                  </a:schemeClr>
                </a:solidFill>
                <a:latin typeface="Candara" panose="020E0502030303020204" pitchFamily="34" charset="0"/>
              </a:rPr>
              <a:t>Color Transparency Screen:</a:t>
            </a:r>
          </a:p>
          <a:p>
            <a:r>
              <a:rPr lang="en-US" sz="1600" dirty="0">
                <a:solidFill>
                  <a:schemeClr val="bg1">
                    <a:lumMod val="9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1">
                    <a:lumMod val="9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1"/>
                </a:solidFill>
                <a:latin typeface="Bernard MT Condensed" panose="02050806060905020404" pitchFamily="18" charset="0"/>
              </a:rPr>
              <a:t>Image Tips</a:t>
            </a:r>
          </a:p>
        </p:txBody>
      </p:sp>
      <p:pic>
        <p:nvPicPr>
          <p:cNvPr id="6" name="Picture 5">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826568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1">
                    <a:lumMod val="95000"/>
                  </a:schemeClr>
                </a:solidFill>
                <a:latin typeface="Candara" panose="020E0502030303020204" pitchFamily="34" charset="0"/>
              </a:rPr>
              <a:t>Animations:</a:t>
            </a:r>
          </a:p>
          <a:p>
            <a:r>
              <a:rPr lang="en-US" sz="1600" dirty="0">
                <a:solidFill>
                  <a:schemeClr val="bg1">
                    <a:lumMod val="9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Slide Pause:</a:t>
            </a:r>
          </a:p>
          <a:p>
            <a:r>
              <a:rPr lang="en-US" sz="1600" dirty="0">
                <a:solidFill>
                  <a:schemeClr val="bg1">
                    <a:lumMod val="9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Animation Changes:</a:t>
            </a:r>
          </a:p>
          <a:p>
            <a:r>
              <a:rPr lang="en-US" sz="1600" dirty="0">
                <a:solidFill>
                  <a:schemeClr val="bg1">
                    <a:lumMod val="9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1">
                  <a:lumMod val="95000"/>
                </a:schemeClr>
              </a:solidFill>
              <a:latin typeface="Candara" panose="020E0502030303020204" pitchFamily="34" charset="0"/>
            </a:endParaRPr>
          </a:p>
          <a:p>
            <a:r>
              <a:rPr lang="en-US" sz="2000" b="1" u="sng" dirty="0">
                <a:solidFill>
                  <a:schemeClr val="bg1">
                    <a:lumMod val="95000"/>
                  </a:schemeClr>
                </a:solidFill>
                <a:latin typeface="Candara" panose="020E0502030303020204" pitchFamily="34" charset="0"/>
              </a:rPr>
              <a:t>Transitions:</a:t>
            </a:r>
          </a:p>
          <a:p>
            <a:r>
              <a:rPr lang="en-US" sz="1600" dirty="0">
                <a:solidFill>
                  <a:schemeClr val="bg1">
                    <a:lumMod val="9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1"/>
                </a:solidFill>
                <a:latin typeface="Bernard MT Condensed" panose="02050806060905020404" pitchFamily="18" charset="0"/>
              </a:rPr>
              <a:t>Transition &amp; Animation</a:t>
            </a:r>
            <a:r>
              <a:rPr lang="en-US" sz="3200" baseline="0" dirty="0">
                <a:solidFill>
                  <a:schemeClr val="bg1"/>
                </a:solidFill>
                <a:latin typeface="Bernard MT Condensed" panose="02050806060905020404" pitchFamily="18" charset="0"/>
              </a:rPr>
              <a:t> Tips</a:t>
            </a:r>
            <a:endParaRPr lang="en-US" sz="3200" dirty="0">
              <a:solidFill>
                <a:schemeClr val="bg1"/>
              </a:solidFill>
              <a:latin typeface="Bernard MT Condensed" panose="02050806060905020404" pitchFamily="18" charset="0"/>
            </a:endParaRPr>
          </a:p>
        </p:txBody>
      </p:sp>
      <p:pic>
        <p:nvPicPr>
          <p:cNvPr id="7" name="Picture 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6232478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12" name="Freeform: Shape 11">
            <a:extLst>
              <a:ext uri="{FF2B5EF4-FFF2-40B4-BE49-F238E27FC236}">
                <a16:creationId xmlns:a16="http://schemas.microsoft.com/office/drawing/2014/main" id="{555FE438-6931-43E2-8E00-833F4785D2C9}"/>
              </a:ext>
            </a:extLst>
          </p:cNvPr>
          <p:cNvSpPr>
            <a:spLocks noChangeAspect="1"/>
          </p:cNvSpPr>
          <p:nvPr/>
        </p:nvSpPr>
        <p:spPr>
          <a:xfrm flipV="1">
            <a:off x="5213237" y="4558556"/>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3"/>
            <a:srcRect/>
            <a:stretch>
              <a:fillRect/>
            </a:stretch>
          </a:blipFill>
          <a:ln w="31750">
            <a:solidFill>
              <a:srgbClr val="F4C956"/>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D19F9E20-C197-42EF-9498-B03F783FC512}"/>
              </a:ext>
            </a:extLst>
          </p:cNvPr>
          <p:cNvSpPr>
            <a:spLocks noChangeAspect="1"/>
          </p:cNvSpPr>
          <p:nvPr/>
        </p:nvSpPr>
        <p:spPr>
          <a:xfrm flipV="1">
            <a:off x="4328160" y="2571458"/>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4"/>
            <a:srcRect/>
            <a:stretch>
              <a:fillRect/>
            </a:stretch>
          </a:blipFill>
          <a:ln w="31750">
            <a:solidFill>
              <a:srgbClr val="4CC8EC"/>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1020943E-2EBB-4A59-BB4C-BD8184D0188D}"/>
              </a:ext>
            </a:extLst>
          </p:cNvPr>
          <p:cNvSpPr>
            <a:spLocks noChangeAspect="1"/>
          </p:cNvSpPr>
          <p:nvPr/>
        </p:nvSpPr>
        <p:spPr>
          <a:xfrm flipV="1">
            <a:off x="3429000" y="606605"/>
            <a:ext cx="2377440" cy="1842244"/>
          </a:xfrm>
          <a:custGeom>
            <a:avLst/>
            <a:gdLst>
              <a:gd name="connsiteX0" fmla="*/ 885475 w 2556764"/>
              <a:gd name="connsiteY0" fmla="*/ 0 h 1981200"/>
              <a:gd name="connsiteX1" fmla="*/ 2556764 w 2556764"/>
              <a:gd name="connsiteY1" fmla="*/ 0 h 1981200"/>
              <a:gd name="connsiteX2" fmla="*/ 1671289 w 2556764"/>
              <a:gd name="connsiteY2" fmla="*/ 1981200 h 1981200"/>
              <a:gd name="connsiteX3" fmla="*/ 0 w 2556764"/>
              <a:gd name="connsiteY3" fmla="*/ 1981200 h 1981200"/>
            </a:gdLst>
            <a:ahLst/>
            <a:cxnLst>
              <a:cxn ang="0">
                <a:pos x="connsiteX0" y="connsiteY0"/>
              </a:cxn>
              <a:cxn ang="0">
                <a:pos x="connsiteX1" y="connsiteY1"/>
              </a:cxn>
              <a:cxn ang="0">
                <a:pos x="connsiteX2" y="connsiteY2"/>
              </a:cxn>
              <a:cxn ang="0">
                <a:pos x="connsiteX3" y="connsiteY3"/>
              </a:cxn>
            </a:cxnLst>
            <a:rect l="l" t="t" r="r" b="b"/>
            <a:pathLst>
              <a:path w="2556764" h="1981200">
                <a:moveTo>
                  <a:pt x="885475" y="0"/>
                </a:moveTo>
                <a:lnTo>
                  <a:pt x="2556764" y="0"/>
                </a:lnTo>
                <a:lnTo>
                  <a:pt x="1671289" y="1981200"/>
                </a:lnTo>
                <a:lnTo>
                  <a:pt x="0" y="1981200"/>
                </a:lnTo>
                <a:close/>
              </a:path>
            </a:pathLst>
          </a:custGeom>
          <a:blipFill dpi="0" rotWithShape="0">
            <a:blip r:embed="rId5"/>
            <a:srcRect/>
            <a:stretch>
              <a:fillRect/>
            </a:stretch>
          </a:blipFill>
          <a:ln w="31750">
            <a:solidFill>
              <a:srgbClr val="FF7467"/>
            </a:solidFill>
          </a:ln>
          <a:effectLst>
            <a:outerShdw blurRad="190500" dist="1270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a:extLst>
              <a:ext uri="{FF2B5EF4-FFF2-40B4-BE49-F238E27FC236}">
                <a16:creationId xmlns:a16="http://schemas.microsoft.com/office/drawing/2014/main" id="{9D169BE0-C8FD-4322-956E-9373F4828D6E}"/>
              </a:ext>
            </a:extLst>
          </p:cNvPr>
          <p:cNvSpPr txBox="1"/>
          <p:nvPr/>
        </p:nvSpPr>
        <p:spPr>
          <a:xfrm>
            <a:off x="254286" y="1084169"/>
            <a:ext cx="3138311" cy="1723549"/>
          </a:xfrm>
          <a:prstGeom prst="rect">
            <a:avLst/>
          </a:prstGeom>
          <a:noFill/>
        </p:spPr>
        <p:txBody>
          <a:bodyPr wrap="square" rtlCol="0">
            <a:spAutoFit/>
          </a:bodyPr>
          <a:lstStyle/>
          <a:p>
            <a:r>
              <a:rPr lang="en-US" sz="4400" dirty="0">
                <a:solidFill>
                  <a:schemeClr val="bg1"/>
                </a:solidFill>
                <a:latin typeface="Bernard MT Condensed" panose="02050806060905020404" pitchFamily="18" charset="0"/>
              </a:rPr>
              <a:t>TITLE GOES HERE</a:t>
            </a:r>
          </a:p>
          <a:p>
            <a:r>
              <a:rPr lang="en-US" dirty="0">
                <a:solidFill>
                  <a:schemeClr val="bg1"/>
                </a:solidFill>
                <a:latin typeface="Candara" panose="020E0502030303020204" pitchFamily="34" charset="0"/>
              </a:rPr>
              <a:t>Your Subtitle</a:t>
            </a:r>
          </a:p>
        </p:txBody>
      </p:sp>
      <p:sp>
        <p:nvSpPr>
          <p:cNvPr id="18" name="TextBox 17">
            <a:extLst>
              <a:ext uri="{FF2B5EF4-FFF2-40B4-BE49-F238E27FC236}">
                <a16:creationId xmlns:a16="http://schemas.microsoft.com/office/drawing/2014/main" id="{976C6D46-C056-40E6-9804-9B9FA536930B}"/>
              </a:ext>
            </a:extLst>
          </p:cNvPr>
          <p:cNvSpPr txBox="1"/>
          <p:nvPr/>
        </p:nvSpPr>
        <p:spPr>
          <a:xfrm>
            <a:off x="254286" y="3446369"/>
            <a:ext cx="3327114" cy="3016210"/>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a:p>
            <a:endParaRPr lang="en-US" sz="1400" dirty="0">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 .</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a:p>
            <a:pPr marL="171450" indent="-171450">
              <a:buFont typeface="Wingdings" panose="05000000000000000000" pitchFamily="2" charset="2"/>
              <a:buChar char="ü"/>
            </a:pPr>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ü"/>
            </a:pPr>
            <a:r>
              <a:rPr lang="en-US" sz="1300" dirty="0">
                <a:solidFill>
                  <a:schemeClr val="bg1"/>
                </a:solidFill>
                <a:latin typeface="Candara" panose="020E0502030303020204" pitchFamily="34" charset="0"/>
              </a:rPr>
              <a:t>Lorem ipsum dolor sit amet, consectetur adipiscing elit, sed do eiusmod.</a:t>
            </a:r>
          </a:p>
        </p:txBody>
      </p:sp>
      <p:sp>
        <p:nvSpPr>
          <p:cNvPr id="19" name="TextBox 18">
            <a:extLst>
              <a:ext uri="{FF2B5EF4-FFF2-40B4-BE49-F238E27FC236}">
                <a16:creationId xmlns:a16="http://schemas.microsoft.com/office/drawing/2014/main" id="{AA8AC849-AA71-4663-9FF7-C707810167FF}"/>
              </a:ext>
            </a:extLst>
          </p:cNvPr>
          <p:cNvSpPr txBox="1"/>
          <p:nvPr/>
        </p:nvSpPr>
        <p:spPr>
          <a:xfrm>
            <a:off x="7467600" y="4745736"/>
            <a:ext cx="4648200" cy="1326517"/>
          </a:xfrm>
          <a:prstGeom prst="rect">
            <a:avLst/>
          </a:prstGeom>
          <a:noFill/>
        </p:spPr>
        <p:txBody>
          <a:bodyPr wrap="square" rtlCol="0">
            <a:spAutoFit/>
          </a:bodyPr>
          <a:lstStyle/>
          <a:p>
            <a:pPr defTabSz="1219170">
              <a:spcBef>
                <a:spcPct val="20000"/>
              </a:spcBef>
              <a:defRPr/>
            </a:pPr>
            <a:r>
              <a:rPr lang="en-US" sz="1600" dirty="0">
                <a:solidFill>
                  <a:srgbClr val="F4C956"/>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0" name="TextBox 19">
            <a:extLst>
              <a:ext uri="{FF2B5EF4-FFF2-40B4-BE49-F238E27FC236}">
                <a16:creationId xmlns:a16="http://schemas.microsoft.com/office/drawing/2014/main" id="{FED77ACA-F6D5-4BF0-8732-85C92E628CDE}"/>
              </a:ext>
            </a:extLst>
          </p:cNvPr>
          <p:cNvSpPr txBox="1"/>
          <p:nvPr/>
        </p:nvSpPr>
        <p:spPr>
          <a:xfrm>
            <a:off x="6553200" y="2752344"/>
            <a:ext cx="4648200" cy="1326517"/>
          </a:xfrm>
          <a:prstGeom prst="rect">
            <a:avLst/>
          </a:prstGeom>
          <a:noFill/>
        </p:spPr>
        <p:txBody>
          <a:bodyPr wrap="square" rtlCol="0">
            <a:spAutoFit/>
          </a:bodyPr>
          <a:lstStyle/>
          <a:p>
            <a:pPr defTabSz="1219170">
              <a:spcBef>
                <a:spcPct val="20000"/>
              </a:spcBef>
              <a:defRPr/>
            </a:pPr>
            <a:r>
              <a:rPr lang="en-US" sz="1600" dirty="0">
                <a:solidFill>
                  <a:srgbClr val="4CC8EC"/>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
        <p:nvSpPr>
          <p:cNvPr id="21" name="TextBox 20">
            <a:extLst>
              <a:ext uri="{FF2B5EF4-FFF2-40B4-BE49-F238E27FC236}">
                <a16:creationId xmlns:a16="http://schemas.microsoft.com/office/drawing/2014/main" id="{B9F186E6-58C4-4A32-81A2-19F2FED79C54}"/>
              </a:ext>
            </a:extLst>
          </p:cNvPr>
          <p:cNvSpPr txBox="1"/>
          <p:nvPr/>
        </p:nvSpPr>
        <p:spPr>
          <a:xfrm>
            <a:off x="5715000" y="786384"/>
            <a:ext cx="4648200" cy="1326517"/>
          </a:xfrm>
          <a:prstGeom prst="rect">
            <a:avLst/>
          </a:prstGeom>
          <a:noFill/>
        </p:spPr>
        <p:txBody>
          <a:bodyPr wrap="square" rtlCol="0">
            <a:spAutoFit/>
          </a:bodyPr>
          <a:lstStyle/>
          <a:p>
            <a:pPr defTabSz="1219170">
              <a:spcBef>
                <a:spcPct val="20000"/>
              </a:spcBef>
              <a:defRPr/>
            </a:pPr>
            <a:r>
              <a:rPr lang="en-US" sz="1600" dirty="0">
                <a:solidFill>
                  <a:srgbClr val="FF7467"/>
                </a:solidFill>
                <a:latin typeface="Bernard MT Condensed" panose="02050806060905020404" pitchFamily="18"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2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400" dirty="0">
              <a:solidFill>
                <a:schemeClr val="bg1"/>
              </a:solidFill>
              <a:latin typeface="Candara" panose="020E0502030303020204" pitchFamily="34" charset="0"/>
            </a:endParaRPr>
          </a:p>
          <a:p>
            <a:pPr marL="171450" indent="-171450">
              <a:buFont typeface="Wingdings" panose="05000000000000000000" pitchFamily="2" charset="2"/>
              <a:buChar char="ü"/>
            </a:pPr>
            <a:r>
              <a:rPr lang="en-US" sz="1200" dirty="0">
                <a:solidFill>
                  <a:schemeClr val="bg1"/>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311457942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8">
                                            <p:txEl>
                                              <p:pRg st="0" end="0"/>
                                            </p:txEl>
                                          </p:spTgt>
                                        </p:tgtEl>
                                        <p:attrNameLst>
                                          <p:attrName>style.visibility</p:attrName>
                                        </p:attrNameLst>
                                      </p:cBhvr>
                                      <p:to>
                                        <p:strVal val="visible"/>
                                      </p:to>
                                    </p:set>
                                    <p:animEffect transition="in" filter="fade">
                                      <p:cBhvr>
                                        <p:cTn id="11" dur="500"/>
                                        <p:tgtEl>
                                          <p:spTgt spid="18">
                                            <p:txEl>
                                              <p:pRg st="0" end="0"/>
                                            </p:txEl>
                                          </p:spTgt>
                                        </p:tgtEl>
                                      </p:cBhvr>
                                    </p:animEffect>
                                    <p:anim calcmode="lin" valueType="num">
                                      <p:cBhvr>
                                        <p:cTn id="12"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p:cTn id="13" dur="500" fill="hold"/>
                                        <p:tgtEl>
                                          <p:spTgt spid="18">
                                            <p:txEl>
                                              <p:pRg st="0" end="0"/>
                                            </p:txEl>
                                          </p:spTgt>
                                        </p:tgtEl>
                                        <p:attrNameLst>
                                          <p:attrName>ppt_y</p:attrName>
                                        </p:attrNameLst>
                                      </p:cBhvr>
                                      <p:tavLst>
                                        <p:tav tm="0">
                                          <p:val>
                                            <p:strVal val="#ppt_y+.1"/>
                                          </p:val>
                                        </p:tav>
                                        <p:tav tm="100000">
                                          <p:val>
                                            <p:strVal val="#ppt_y"/>
                                          </p:val>
                                        </p:tav>
                                      </p:tavLst>
                                    </p:anim>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18">
                                            <p:txEl>
                                              <p:pRg st="2" end="2"/>
                                            </p:txEl>
                                          </p:spTgt>
                                        </p:tgtEl>
                                        <p:attrNameLst>
                                          <p:attrName>style.visibility</p:attrName>
                                        </p:attrNameLst>
                                      </p:cBhvr>
                                      <p:to>
                                        <p:strVal val="visible"/>
                                      </p:to>
                                    </p:set>
                                    <p:animEffect transition="in" filter="fade">
                                      <p:cBhvr>
                                        <p:cTn id="17" dur="500"/>
                                        <p:tgtEl>
                                          <p:spTgt spid="18">
                                            <p:txEl>
                                              <p:pRg st="2" end="2"/>
                                            </p:txEl>
                                          </p:spTgt>
                                        </p:tgtEl>
                                      </p:cBhvr>
                                    </p:animEffect>
                                    <p:anim calcmode="lin" valueType="num">
                                      <p:cBhvr>
                                        <p:cTn id="18" dur="500" fill="hold"/>
                                        <p:tgtEl>
                                          <p:spTgt spid="18">
                                            <p:txEl>
                                              <p:pRg st="2" end="2"/>
                                            </p:txEl>
                                          </p:spTgt>
                                        </p:tgtEl>
                                        <p:attrNameLst>
                                          <p:attrName>ppt_x</p:attrName>
                                        </p:attrNameLst>
                                      </p:cBhvr>
                                      <p:tavLst>
                                        <p:tav tm="0">
                                          <p:val>
                                            <p:strVal val="#ppt_x"/>
                                          </p:val>
                                        </p:tav>
                                        <p:tav tm="100000">
                                          <p:val>
                                            <p:strVal val="#ppt_x"/>
                                          </p:val>
                                        </p:tav>
                                      </p:tavLst>
                                    </p:anim>
                                    <p:anim calcmode="lin" valueType="num">
                                      <p:cBhvr>
                                        <p:cTn id="19" dur="500" fill="hold"/>
                                        <p:tgtEl>
                                          <p:spTgt spid="18">
                                            <p:txEl>
                                              <p:pRg st="2" end="2"/>
                                            </p:txEl>
                                          </p:spTgt>
                                        </p:tgtEl>
                                        <p:attrNameLst>
                                          <p:attrName>ppt_y</p:attrName>
                                        </p:attrNameLst>
                                      </p:cBhvr>
                                      <p:tavLst>
                                        <p:tav tm="0">
                                          <p:val>
                                            <p:strVal val="#ppt_y+.1"/>
                                          </p:val>
                                        </p:tav>
                                        <p:tav tm="100000">
                                          <p:val>
                                            <p:strVal val="#ppt_y"/>
                                          </p:val>
                                        </p:tav>
                                      </p:tavLst>
                                    </p:anim>
                                  </p:childTnLst>
                                </p:cTn>
                              </p:par>
                            </p:childTnLst>
                          </p:cTn>
                        </p:par>
                        <p:par>
                          <p:cTn id="20" fill="hold">
                            <p:stCondLst>
                              <p:cond delay="1500"/>
                            </p:stCondLst>
                            <p:childTnLst>
                              <p:par>
                                <p:cTn id="21" presetID="42" presetClass="entr" presetSubtype="0" fill="hold" grpId="0" nodeType="afterEffect">
                                  <p:stCondLst>
                                    <p:cond delay="0"/>
                                  </p:stCondLst>
                                  <p:childTnLst>
                                    <p:set>
                                      <p:cBhvr>
                                        <p:cTn id="22" dur="1" fill="hold">
                                          <p:stCondLst>
                                            <p:cond delay="0"/>
                                          </p:stCondLst>
                                        </p:cTn>
                                        <p:tgtEl>
                                          <p:spTgt spid="18">
                                            <p:txEl>
                                              <p:pRg st="4" end="4"/>
                                            </p:txEl>
                                          </p:spTgt>
                                        </p:tgtEl>
                                        <p:attrNameLst>
                                          <p:attrName>style.visibility</p:attrName>
                                        </p:attrNameLst>
                                      </p:cBhvr>
                                      <p:to>
                                        <p:strVal val="visible"/>
                                      </p:to>
                                    </p:set>
                                    <p:animEffect transition="in" filter="fade">
                                      <p:cBhvr>
                                        <p:cTn id="23" dur="500"/>
                                        <p:tgtEl>
                                          <p:spTgt spid="18">
                                            <p:txEl>
                                              <p:pRg st="4" end="4"/>
                                            </p:txEl>
                                          </p:spTgt>
                                        </p:tgtEl>
                                      </p:cBhvr>
                                    </p:animEffect>
                                    <p:anim calcmode="lin" valueType="num">
                                      <p:cBhvr>
                                        <p:cTn id="24" dur="500" fill="hold"/>
                                        <p:tgtEl>
                                          <p:spTgt spid="18">
                                            <p:txEl>
                                              <p:pRg st="4" end="4"/>
                                            </p:txEl>
                                          </p:spTgt>
                                        </p:tgtEl>
                                        <p:attrNameLst>
                                          <p:attrName>ppt_x</p:attrName>
                                        </p:attrNameLst>
                                      </p:cBhvr>
                                      <p:tavLst>
                                        <p:tav tm="0">
                                          <p:val>
                                            <p:strVal val="#ppt_x"/>
                                          </p:val>
                                        </p:tav>
                                        <p:tav tm="100000">
                                          <p:val>
                                            <p:strVal val="#ppt_x"/>
                                          </p:val>
                                        </p:tav>
                                      </p:tavLst>
                                    </p:anim>
                                    <p:anim calcmode="lin" valueType="num">
                                      <p:cBhvr>
                                        <p:cTn id="25" dur="500" fill="hold"/>
                                        <p:tgtEl>
                                          <p:spTgt spid="18">
                                            <p:txEl>
                                              <p:pRg st="4" end="4"/>
                                            </p:txEl>
                                          </p:spTgt>
                                        </p:tgtEl>
                                        <p:attrNameLst>
                                          <p:attrName>ppt_y</p:attrName>
                                        </p:attrNameLst>
                                      </p:cBhvr>
                                      <p:tavLst>
                                        <p:tav tm="0">
                                          <p:val>
                                            <p:strVal val="#ppt_y+.1"/>
                                          </p:val>
                                        </p:tav>
                                        <p:tav tm="100000">
                                          <p:val>
                                            <p:strVal val="#ppt_y"/>
                                          </p:val>
                                        </p:tav>
                                      </p:tavLst>
                                    </p:anim>
                                  </p:childTnLst>
                                </p:cTn>
                              </p:par>
                            </p:childTnLst>
                          </p:cTn>
                        </p:par>
                        <p:par>
                          <p:cTn id="26" fill="hold">
                            <p:stCondLst>
                              <p:cond delay="2000"/>
                            </p:stCondLst>
                            <p:childTnLst>
                              <p:par>
                                <p:cTn id="27" presetID="42" presetClass="entr" presetSubtype="0" fill="hold" grpId="0" nodeType="afterEffect">
                                  <p:stCondLst>
                                    <p:cond delay="0"/>
                                  </p:stCondLst>
                                  <p:childTnLst>
                                    <p:set>
                                      <p:cBhvr>
                                        <p:cTn id="28" dur="1" fill="hold">
                                          <p:stCondLst>
                                            <p:cond delay="0"/>
                                          </p:stCondLst>
                                        </p:cTn>
                                        <p:tgtEl>
                                          <p:spTgt spid="18">
                                            <p:txEl>
                                              <p:pRg st="6" end="6"/>
                                            </p:txEl>
                                          </p:spTgt>
                                        </p:tgtEl>
                                        <p:attrNameLst>
                                          <p:attrName>style.visibility</p:attrName>
                                        </p:attrNameLst>
                                      </p:cBhvr>
                                      <p:to>
                                        <p:strVal val="visible"/>
                                      </p:to>
                                    </p:set>
                                    <p:animEffect transition="in" filter="fade">
                                      <p:cBhvr>
                                        <p:cTn id="29" dur="500"/>
                                        <p:tgtEl>
                                          <p:spTgt spid="18">
                                            <p:txEl>
                                              <p:pRg st="6" end="6"/>
                                            </p:txEl>
                                          </p:spTgt>
                                        </p:tgtEl>
                                      </p:cBhvr>
                                    </p:animEffect>
                                    <p:anim calcmode="lin" valueType="num">
                                      <p:cBhvr>
                                        <p:cTn id="30" dur="500" fill="hold"/>
                                        <p:tgtEl>
                                          <p:spTgt spid="18">
                                            <p:txEl>
                                              <p:pRg st="6" end="6"/>
                                            </p:txEl>
                                          </p:spTgt>
                                        </p:tgtEl>
                                        <p:attrNameLst>
                                          <p:attrName>ppt_x</p:attrName>
                                        </p:attrNameLst>
                                      </p:cBhvr>
                                      <p:tavLst>
                                        <p:tav tm="0">
                                          <p:val>
                                            <p:strVal val="#ppt_x"/>
                                          </p:val>
                                        </p:tav>
                                        <p:tav tm="100000">
                                          <p:val>
                                            <p:strVal val="#ppt_x"/>
                                          </p:val>
                                        </p:tav>
                                      </p:tavLst>
                                    </p:anim>
                                    <p:anim calcmode="lin" valueType="num">
                                      <p:cBhvr>
                                        <p:cTn id="31" dur="500" fill="hold"/>
                                        <p:tgtEl>
                                          <p:spTgt spid="18">
                                            <p:txEl>
                                              <p:pRg st="6" end="6"/>
                                            </p:txEl>
                                          </p:spTgt>
                                        </p:tgtEl>
                                        <p:attrNameLst>
                                          <p:attrName>ppt_y</p:attrName>
                                        </p:attrNameLst>
                                      </p:cBhvr>
                                      <p:tavLst>
                                        <p:tav tm="0">
                                          <p:val>
                                            <p:strVal val="#ppt_y+.1"/>
                                          </p:val>
                                        </p:tav>
                                        <p:tav tm="100000">
                                          <p:val>
                                            <p:strVal val="#ppt_y"/>
                                          </p:val>
                                        </p:tav>
                                      </p:tavLst>
                                    </p:anim>
                                  </p:childTnLst>
                                </p:cTn>
                              </p:par>
                            </p:childTnLst>
                          </p:cTn>
                        </p:par>
                        <p:par>
                          <p:cTn id="32" fill="hold">
                            <p:stCondLst>
                              <p:cond delay="2500"/>
                            </p:stCondLst>
                            <p:childTnLst>
                              <p:par>
                                <p:cTn id="33" presetID="31" presetClass="entr" presetSubtype="0" fill="hold" grpId="0" nodeType="afterEffect">
                                  <p:stCondLst>
                                    <p:cond delay="0"/>
                                  </p:stCondLst>
                                  <p:childTnLst>
                                    <p:set>
                                      <p:cBhvr>
                                        <p:cTn id="34" dur="1" fill="hold">
                                          <p:stCondLst>
                                            <p:cond delay="0"/>
                                          </p:stCondLst>
                                        </p:cTn>
                                        <p:tgtEl>
                                          <p:spTgt spid="14"/>
                                        </p:tgtEl>
                                        <p:attrNameLst>
                                          <p:attrName>style.visibility</p:attrName>
                                        </p:attrNameLst>
                                      </p:cBhvr>
                                      <p:to>
                                        <p:strVal val="visible"/>
                                      </p:to>
                                    </p:set>
                                    <p:anim calcmode="lin" valueType="num">
                                      <p:cBhvr>
                                        <p:cTn id="35" dur="1000" fill="hold"/>
                                        <p:tgtEl>
                                          <p:spTgt spid="14"/>
                                        </p:tgtEl>
                                        <p:attrNameLst>
                                          <p:attrName>ppt_w</p:attrName>
                                        </p:attrNameLst>
                                      </p:cBhvr>
                                      <p:tavLst>
                                        <p:tav tm="0">
                                          <p:val>
                                            <p:fltVal val="0"/>
                                          </p:val>
                                        </p:tav>
                                        <p:tav tm="100000">
                                          <p:val>
                                            <p:strVal val="#ppt_w"/>
                                          </p:val>
                                        </p:tav>
                                      </p:tavLst>
                                    </p:anim>
                                    <p:anim calcmode="lin" valueType="num">
                                      <p:cBhvr>
                                        <p:cTn id="36" dur="1000" fill="hold"/>
                                        <p:tgtEl>
                                          <p:spTgt spid="14"/>
                                        </p:tgtEl>
                                        <p:attrNameLst>
                                          <p:attrName>ppt_h</p:attrName>
                                        </p:attrNameLst>
                                      </p:cBhvr>
                                      <p:tavLst>
                                        <p:tav tm="0">
                                          <p:val>
                                            <p:fltVal val="0"/>
                                          </p:val>
                                        </p:tav>
                                        <p:tav tm="100000">
                                          <p:val>
                                            <p:strVal val="#ppt_h"/>
                                          </p:val>
                                        </p:tav>
                                      </p:tavLst>
                                    </p:anim>
                                    <p:anim calcmode="lin" valueType="num">
                                      <p:cBhvr>
                                        <p:cTn id="37" dur="1000" fill="hold"/>
                                        <p:tgtEl>
                                          <p:spTgt spid="14"/>
                                        </p:tgtEl>
                                        <p:attrNameLst>
                                          <p:attrName>style.rotation</p:attrName>
                                        </p:attrNameLst>
                                      </p:cBhvr>
                                      <p:tavLst>
                                        <p:tav tm="0">
                                          <p:val>
                                            <p:fltVal val="90"/>
                                          </p:val>
                                        </p:tav>
                                        <p:tav tm="100000">
                                          <p:val>
                                            <p:fltVal val="0"/>
                                          </p:val>
                                        </p:tav>
                                      </p:tavLst>
                                    </p:anim>
                                    <p:animEffect transition="in" filter="fade">
                                      <p:cBhvr>
                                        <p:cTn id="38" dur="1000"/>
                                        <p:tgtEl>
                                          <p:spTgt spid="14"/>
                                        </p:tgtEl>
                                      </p:cBhvr>
                                    </p:animEffect>
                                  </p:childTnLst>
                                </p:cTn>
                              </p:par>
                            </p:childTnLst>
                          </p:cTn>
                        </p:par>
                        <p:par>
                          <p:cTn id="39" fill="hold">
                            <p:stCondLst>
                              <p:cond delay="3500"/>
                            </p:stCondLst>
                            <p:childTnLst>
                              <p:par>
                                <p:cTn id="40" presetID="22" presetClass="entr" presetSubtype="8" fill="hold" grpId="0" nodeType="afterEffect">
                                  <p:stCondLst>
                                    <p:cond delay="0"/>
                                  </p:stCondLst>
                                  <p:childTnLst>
                                    <p:set>
                                      <p:cBhvr>
                                        <p:cTn id="41" dur="1" fill="hold">
                                          <p:stCondLst>
                                            <p:cond delay="0"/>
                                          </p:stCondLst>
                                        </p:cTn>
                                        <p:tgtEl>
                                          <p:spTgt spid="21"/>
                                        </p:tgtEl>
                                        <p:attrNameLst>
                                          <p:attrName>style.visibility</p:attrName>
                                        </p:attrNameLst>
                                      </p:cBhvr>
                                      <p:to>
                                        <p:strVal val="visible"/>
                                      </p:to>
                                    </p:set>
                                    <p:animEffect transition="in" filter="wipe(left)">
                                      <p:cBhvr>
                                        <p:cTn id="42" dur="750"/>
                                        <p:tgtEl>
                                          <p:spTgt spid="21"/>
                                        </p:tgtEl>
                                      </p:cBhvr>
                                    </p:animEffect>
                                  </p:childTnLst>
                                </p:cTn>
                              </p:par>
                            </p:childTnLst>
                          </p:cTn>
                        </p:par>
                        <p:par>
                          <p:cTn id="43" fill="hold">
                            <p:stCondLst>
                              <p:cond delay="4250"/>
                            </p:stCondLst>
                            <p:childTnLst>
                              <p:par>
                                <p:cTn id="44" presetID="31" presetClass="entr" presetSubtype="0" fill="hold" grpId="0" nodeType="afterEffect">
                                  <p:stCondLst>
                                    <p:cond delay="0"/>
                                  </p:stCondLst>
                                  <p:childTnLst>
                                    <p:set>
                                      <p:cBhvr>
                                        <p:cTn id="45" dur="1" fill="hold">
                                          <p:stCondLst>
                                            <p:cond delay="0"/>
                                          </p:stCondLst>
                                        </p:cTn>
                                        <p:tgtEl>
                                          <p:spTgt spid="13"/>
                                        </p:tgtEl>
                                        <p:attrNameLst>
                                          <p:attrName>style.visibility</p:attrName>
                                        </p:attrNameLst>
                                      </p:cBhvr>
                                      <p:to>
                                        <p:strVal val="visible"/>
                                      </p:to>
                                    </p:set>
                                    <p:anim calcmode="lin" valueType="num">
                                      <p:cBhvr>
                                        <p:cTn id="46" dur="1000" fill="hold"/>
                                        <p:tgtEl>
                                          <p:spTgt spid="13"/>
                                        </p:tgtEl>
                                        <p:attrNameLst>
                                          <p:attrName>ppt_w</p:attrName>
                                        </p:attrNameLst>
                                      </p:cBhvr>
                                      <p:tavLst>
                                        <p:tav tm="0">
                                          <p:val>
                                            <p:fltVal val="0"/>
                                          </p:val>
                                        </p:tav>
                                        <p:tav tm="100000">
                                          <p:val>
                                            <p:strVal val="#ppt_w"/>
                                          </p:val>
                                        </p:tav>
                                      </p:tavLst>
                                    </p:anim>
                                    <p:anim calcmode="lin" valueType="num">
                                      <p:cBhvr>
                                        <p:cTn id="47" dur="1000" fill="hold"/>
                                        <p:tgtEl>
                                          <p:spTgt spid="13"/>
                                        </p:tgtEl>
                                        <p:attrNameLst>
                                          <p:attrName>ppt_h</p:attrName>
                                        </p:attrNameLst>
                                      </p:cBhvr>
                                      <p:tavLst>
                                        <p:tav tm="0">
                                          <p:val>
                                            <p:fltVal val="0"/>
                                          </p:val>
                                        </p:tav>
                                        <p:tav tm="100000">
                                          <p:val>
                                            <p:strVal val="#ppt_h"/>
                                          </p:val>
                                        </p:tav>
                                      </p:tavLst>
                                    </p:anim>
                                    <p:anim calcmode="lin" valueType="num">
                                      <p:cBhvr>
                                        <p:cTn id="48" dur="1000" fill="hold"/>
                                        <p:tgtEl>
                                          <p:spTgt spid="13"/>
                                        </p:tgtEl>
                                        <p:attrNameLst>
                                          <p:attrName>style.rotation</p:attrName>
                                        </p:attrNameLst>
                                      </p:cBhvr>
                                      <p:tavLst>
                                        <p:tav tm="0">
                                          <p:val>
                                            <p:fltVal val="90"/>
                                          </p:val>
                                        </p:tav>
                                        <p:tav tm="100000">
                                          <p:val>
                                            <p:fltVal val="0"/>
                                          </p:val>
                                        </p:tav>
                                      </p:tavLst>
                                    </p:anim>
                                    <p:animEffect transition="in" filter="fade">
                                      <p:cBhvr>
                                        <p:cTn id="49" dur="1000"/>
                                        <p:tgtEl>
                                          <p:spTgt spid="13"/>
                                        </p:tgtEl>
                                      </p:cBhvr>
                                    </p:animEffect>
                                  </p:childTnLst>
                                </p:cTn>
                              </p:par>
                            </p:childTnLst>
                          </p:cTn>
                        </p:par>
                        <p:par>
                          <p:cTn id="50" fill="hold">
                            <p:stCondLst>
                              <p:cond delay="5250"/>
                            </p:stCondLst>
                            <p:childTnLst>
                              <p:par>
                                <p:cTn id="51" presetID="22" presetClass="entr" presetSubtype="8" fill="hold" grpId="0" nodeType="afterEffect">
                                  <p:stCondLst>
                                    <p:cond delay="0"/>
                                  </p:stCondLst>
                                  <p:childTnLst>
                                    <p:set>
                                      <p:cBhvr>
                                        <p:cTn id="52" dur="1" fill="hold">
                                          <p:stCondLst>
                                            <p:cond delay="0"/>
                                          </p:stCondLst>
                                        </p:cTn>
                                        <p:tgtEl>
                                          <p:spTgt spid="20"/>
                                        </p:tgtEl>
                                        <p:attrNameLst>
                                          <p:attrName>style.visibility</p:attrName>
                                        </p:attrNameLst>
                                      </p:cBhvr>
                                      <p:to>
                                        <p:strVal val="visible"/>
                                      </p:to>
                                    </p:set>
                                    <p:animEffect transition="in" filter="wipe(left)">
                                      <p:cBhvr>
                                        <p:cTn id="53" dur="750"/>
                                        <p:tgtEl>
                                          <p:spTgt spid="20"/>
                                        </p:tgtEl>
                                      </p:cBhvr>
                                    </p:animEffect>
                                  </p:childTnLst>
                                </p:cTn>
                              </p:par>
                            </p:childTnLst>
                          </p:cTn>
                        </p:par>
                        <p:par>
                          <p:cTn id="54" fill="hold">
                            <p:stCondLst>
                              <p:cond delay="6000"/>
                            </p:stCondLst>
                            <p:childTnLst>
                              <p:par>
                                <p:cTn id="55" presetID="31" presetClass="entr" presetSubtype="0" fill="hold" grpId="0" nodeType="afterEffect">
                                  <p:stCondLst>
                                    <p:cond delay="0"/>
                                  </p:stCondLst>
                                  <p:childTnLst>
                                    <p:set>
                                      <p:cBhvr>
                                        <p:cTn id="56" dur="1" fill="hold">
                                          <p:stCondLst>
                                            <p:cond delay="0"/>
                                          </p:stCondLst>
                                        </p:cTn>
                                        <p:tgtEl>
                                          <p:spTgt spid="12"/>
                                        </p:tgtEl>
                                        <p:attrNameLst>
                                          <p:attrName>style.visibility</p:attrName>
                                        </p:attrNameLst>
                                      </p:cBhvr>
                                      <p:to>
                                        <p:strVal val="visible"/>
                                      </p:to>
                                    </p:set>
                                    <p:anim calcmode="lin" valueType="num">
                                      <p:cBhvr>
                                        <p:cTn id="57" dur="1000" fill="hold"/>
                                        <p:tgtEl>
                                          <p:spTgt spid="12"/>
                                        </p:tgtEl>
                                        <p:attrNameLst>
                                          <p:attrName>ppt_w</p:attrName>
                                        </p:attrNameLst>
                                      </p:cBhvr>
                                      <p:tavLst>
                                        <p:tav tm="0">
                                          <p:val>
                                            <p:fltVal val="0"/>
                                          </p:val>
                                        </p:tav>
                                        <p:tav tm="100000">
                                          <p:val>
                                            <p:strVal val="#ppt_w"/>
                                          </p:val>
                                        </p:tav>
                                      </p:tavLst>
                                    </p:anim>
                                    <p:anim calcmode="lin" valueType="num">
                                      <p:cBhvr>
                                        <p:cTn id="58" dur="1000" fill="hold"/>
                                        <p:tgtEl>
                                          <p:spTgt spid="12"/>
                                        </p:tgtEl>
                                        <p:attrNameLst>
                                          <p:attrName>ppt_h</p:attrName>
                                        </p:attrNameLst>
                                      </p:cBhvr>
                                      <p:tavLst>
                                        <p:tav tm="0">
                                          <p:val>
                                            <p:fltVal val="0"/>
                                          </p:val>
                                        </p:tav>
                                        <p:tav tm="100000">
                                          <p:val>
                                            <p:strVal val="#ppt_h"/>
                                          </p:val>
                                        </p:tav>
                                      </p:tavLst>
                                    </p:anim>
                                    <p:anim calcmode="lin" valueType="num">
                                      <p:cBhvr>
                                        <p:cTn id="59" dur="1000" fill="hold"/>
                                        <p:tgtEl>
                                          <p:spTgt spid="12"/>
                                        </p:tgtEl>
                                        <p:attrNameLst>
                                          <p:attrName>style.rotation</p:attrName>
                                        </p:attrNameLst>
                                      </p:cBhvr>
                                      <p:tavLst>
                                        <p:tav tm="0">
                                          <p:val>
                                            <p:fltVal val="90"/>
                                          </p:val>
                                        </p:tav>
                                        <p:tav tm="100000">
                                          <p:val>
                                            <p:fltVal val="0"/>
                                          </p:val>
                                        </p:tav>
                                      </p:tavLst>
                                    </p:anim>
                                    <p:animEffect transition="in" filter="fade">
                                      <p:cBhvr>
                                        <p:cTn id="60" dur="1000"/>
                                        <p:tgtEl>
                                          <p:spTgt spid="12"/>
                                        </p:tgtEl>
                                      </p:cBhvr>
                                    </p:animEffect>
                                  </p:childTnLst>
                                </p:cTn>
                              </p:par>
                            </p:childTnLst>
                          </p:cTn>
                        </p:par>
                        <p:par>
                          <p:cTn id="61" fill="hold">
                            <p:stCondLst>
                              <p:cond delay="7000"/>
                            </p:stCondLst>
                            <p:childTnLst>
                              <p:par>
                                <p:cTn id="62" presetID="22" presetClass="entr" presetSubtype="8" fill="hold" grpId="0" nodeType="afterEffect">
                                  <p:stCondLst>
                                    <p:cond delay="0"/>
                                  </p:stCondLst>
                                  <p:childTnLst>
                                    <p:set>
                                      <p:cBhvr>
                                        <p:cTn id="63" dur="1" fill="hold">
                                          <p:stCondLst>
                                            <p:cond delay="0"/>
                                          </p:stCondLst>
                                        </p:cTn>
                                        <p:tgtEl>
                                          <p:spTgt spid="19"/>
                                        </p:tgtEl>
                                        <p:attrNameLst>
                                          <p:attrName>style.visibility</p:attrName>
                                        </p:attrNameLst>
                                      </p:cBhvr>
                                      <p:to>
                                        <p:strVal val="visible"/>
                                      </p:to>
                                    </p:set>
                                    <p:animEffect transition="in" filter="wipe(left)">
                                      <p:cBhvr>
                                        <p:cTn id="64" dur="75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7" grpId="0"/>
      <p:bldP spid="18" grpId="0" build="p"/>
      <p:bldP spid="19" grpId="0"/>
      <p:bldP spid="20" grpId="0"/>
      <p:bldP spid="21"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5000" b="-15000"/>
          </a:stretch>
        </a:blipFill>
        <a:effectLst/>
      </p:bgPr>
    </p:bg>
    <p:spTree>
      <p:nvGrpSpPr>
        <p:cNvPr id="1" name=""/>
        <p:cNvGrpSpPr/>
        <p:nvPr/>
      </p:nvGrpSpPr>
      <p:grpSpPr>
        <a:xfrm>
          <a:off x="0" y="0"/>
          <a:ext cx="0" cy="0"/>
          <a:chOff x="0" y="0"/>
          <a:chExt cx="0" cy="0"/>
        </a:xfrm>
      </p:grpSpPr>
      <p:sp>
        <p:nvSpPr>
          <p:cNvPr id="36" name="Freeform: Shape 35">
            <a:extLst>
              <a:ext uri="{FF2B5EF4-FFF2-40B4-BE49-F238E27FC236}">
                <a16:creationId xmlns:a16="http://schemas.microsoft.com/office/drawing/2014/main" id="{4FB30964-2413-4537-BBC0-886CB52ADDD0}"/>
              </a:ext>
            </a:extLst>
          </p:cNvPr>
          <p:cNvSpPr>
            <a:spLocks/>
          </p:cNvSpPr>
          <p:nvPr/>
        </p:nvSpPr>
        <p:spPr>
          <a:xfrm>
            <a:off x="3663696" y="2209800"/>
            <a:ext cx="4864608" cy="3831336"/>
          </a:xfrm>
          <a:custGeom>
            <a:avLst/>
            <a:gdLst>
              <a:gd name="connsiteX0" fmla="*/ 1280160 w 4864608"/>
              <a:gd name="connsiteY0" fmla="*/ 1280160 h 3831336"/>
              <a:gd name="connsiteX1" fmla="*/ 1280160 w 4864608"/>
              <a:gd name="connsiteY1" fmla="*/ 2551176 h 3831336"/>
              <a:gd name="connsiteX2" fmla="*/ 3593592 w 4864608"/>
              <a:gd name="connsiteY2" fmla="*/ 2551176 h 3831336"/>
              <a:gd name="connsiteX3" fmla="*/ 3593592 w 4864608"/>
              <a:gd name="connsiteY3" fmla="*/ 1280160 h 3831336"/>
              <a:gd name="connsiteX4" fmla="*/ 0 w 4864608"/>
              <a:gd name="connsiteY4" fmla="*/ 0 h 3831336"/>
              <a:gd name="connsiteX5" fmla="*/ 4864608 w 4864608"/>
              <a:gd name="connsiteY5" fmla="*/ 0 h 3831336"/>
              <a:gd name="connsiteX6" fmla="*/ 4864608 w 4864608"/>
              <a:gd name="connsiteY6" fmla="*/ 3831336 h 3831336"/>
              <a:gd name="connsiteX7" fmla="*/ 0 w 4864608"/>
              <a:gd name="connsiteY7" fmla="*/ 3831336 h 38313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4864608" h="3831336">
                <a:moveTo>
                  <a:pt x="1280160" y="1280160"/>
                </a:moveTo>
                <a:lnTo>
                  <a:pt x="1280160" y="2551176"/>
                </a:lnTo>
                <a:lnTo>
                  <a:pt x="3593592" y="2551176"/>
                </a:lnTo>
                <a:lnTo>
                  <a:pt x="3593592" y="1280160"/>
                </a:lnTo>
                <a:close/>
                <a:moveTo>
                  <a:pt x="0" y="0"/>
                </a:moveTo>
                <a:lnTo>
                  <a:pt x="4864608" y="0"/>
                </a:lnTo>
                <a:lnTo>
                  <a:pt x="4864608" y="3831336"/>
                </a:lnTo>
                <a:lnTo>
                  <a:pt x="0" y="3831336"/>
                </a:lnTo>
                <a:close/>
              </a:path>
            </a:pathLst>
          </a:custGeom>
          <a:solidFill>
            <a:schemeClr val="bg1"/>
          </a:solidFill>
          <a:ln>
            <a:noFill/>
          </a:ln>
          <a:effectLst>
            <a:outerShdw blurRad="127000" dist="127000" dir="8100000" algn="tr" rotWithShape="0">
              <a:prstClr val="black">
                <a:alpha val="40000"/>
              </a:prstClr>
            </a:outerShdw>
          </a:effectLst>
          <a:scene3d>
            <a:camera prst="orthographicFront"/>
            <a:lightRig rig="threePt" dir="t"/>
          </a:scene3d>
          <a:sp3d>
            <a:bevelT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5CDAA04A-3A64-4081-8C62-1B7923432BC4}"/>
              </a:ext>
            </a:extLst>
          </p:cNvPr>
          <p:cNvSpPr/>
          <p:nvPr/>
        </p:nvSpPr>
        <p:spPr>
          <a:xfrm rot="10800000">
            <a:off x="4849368" y="2301240"/>
            <a:ext cx="3597536" cy="1645920"/>
          </a:xfrm>
          <a:custGeom>
            <a:avLst/>
            <a:gdLst>
              <a:gd name="connsiteX0" fmla="*/ 3597536 w 3597536"/>
              <a:gd name="connsiteY0" fmla="*/ 1645920 h 1645920"/>
              <a:gd name="connsiteX1" fmla="*/ 0 w 3597536"/>
              <a:gd name="connsiteY1" fmla="*/ 1645920 h 1645920"/>
              <a:gd name="connsiteX2" fmla="*/ 0 w 3597536"/>
              <a:gd name="connsiteY2" fmla="*/ 548640 h 1645920"/>
              <a:gd name="connsiteX3" fmla="*/ 537876 w 3597536"/>
              <a:gd name="connsiteY3" fmla="*/ 0 h 1645920"/>
              <a:gd name="connsiteX4" fmla="*/ 1097280 w 3597536"/>
              <a:gd name="connsiteY4" fmla="*/ 548640 h 1645920"/>
              <a:gd name="connsiteX5" fmla="*/ 3597536 w 3597536"/>
              <a:gd name="connsiteY5" fmla="*/ 548640 h 1645920"/>
              <a:gd name="connsiteX6" fmla="*/ 3048896 w 3597536"/>
              <a:gd name="connsiteY6" fmla="*/ 1108044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597536" h="1645920">
                <a:moveTo>
                  <a:pt x="3597536" y="1645920"/>
                </a:moveTo>
                <a:lnTo>
                  <a:pt x="0" y="1645920"/>
                </a:lnTo>
                <a:lnTo>
                  <a:pt x="0" y="548640"/>
                </a:lnTo>
                <a:lnTo>
                  <a:pt x="537876" y="0"/>
                </a:lnTo>
                <a:lnTo>
                  <a:pt x="1097280" y="548640"/>
                </a:lnTo>
                <a:lnTo>
                  <a:pt x="3597536" y="548640"/>
                </a:lnTo>
                <a:lnTo>
                  <a:pt x="3048896" y="1108044"/>
                </a:lnTo>
                <a:close/>
              </a:path>
            </a:pathLst>
          </a:custGeom>
          <a:solidFill>
            <a:srgbClr val="FF74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D372AFA9-742E-4040-BA8B-2EEF331E58DF}"/>
              </a:ext>
            </a:extLst>
          </p:cNvPr>
          <p:cNvSpPr/>
          <p:nvPr/>
        </p:nvSpPr>
        <p:spPr>
          <a:xfrm rot="16200000">
            <a:off x="6343784" y="3855720"/>
            <a:ext cx="2560320" cy="1645920"/>
          </a:xfrm>
          <a:custGeom>
            <a:avLst/>
            <a:gdLst>
              <a:gd name="connsiteX0" fmla="*/ 2560320 w 2560320"/>
              <a:gd name="connsiteY0" fmla="*/ 548640 h 1645920"/>
              <a:gd name="connsiteX1" fmla="*/ 2011680 w 2560320"/>
              <a:gd name="connsiteY1" fmla="*/ 1108044 h 1645920"/>
              <a:gd name="connsiteX2" fmla="*/ 2560320 w 2560320"/>
              <a:gd name="connsiteY2" fmla="*/ 1645920 h 1645920"/>
              <a:gd name="connsiteX3" fmla="*/ 0 w 2560320"/>
              <a:gd name="connsiteY3" fmla="*/ 1645920 h 1645920"/>
              <a:gd name="connsiteX4" fmla="*/ 0 w 2560320"/>
              <a:gd name="connsiteY4" fmla="*/ 548640 h 1645920"/>
              <a:gd name="connsiteX5" fmla="*/ 537876 w 2560320"/>
              <a:gd name="connsiteY5" fmla="*/ 0 h 1645920"/>
              <a:gd name="connsiteX6" fmla="*/ 1097280 w 2560320"/>
              <a:gd name="connsiteY6" fmla="*/ 548640 h 16459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560320" h="1645920">
                <a:moveTo>
                  <a:pt x="2560320" y="548640"/>
                </a:moveTo>
                <a:lnTo>
                  <a:pt x="2011680" y="1108044"/>
                </a:lnTo>
                <a:lnTo>
                  <a:pt x="2560320" y="1645920"/>
                </a:lnTo>
                <a:lnTo>
                  <a:pt x="0" y="1645920"/>
                </a:lnTo>
                <a:lnTo>
                  <a:pt x="0" y="548640"/>
                </a:lnTo>
                <a:lnTo>
                  <a:pt x="537876" y="0"/>
                </a:lnTo>
                <a:lnTo>
                  <a:pt x="1097280" y="548640"/>
                </a:lnTo>
                <a:close/>
              </a:path>
            </a:pathLst>
          </a:custGeom>
          <a:solidFill>
            <a:srgbClr val="4CC8EC"/>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1B1C743C-18AF-4C97-9DC7-7F2D36E22E01}"/>
              </a:ext>
            </a:extLst>
          </p:cNvPr>
          <p:cNvSpPr/>
          <p:nvPr/>
        </p:nvSpPr>
        <p:spPr>
          <a:xfrm rot="16200000">
            <a:off x="4727896" y="3337112"/>
            <a:ext cx="1645920" cy="3597536"/>
          </a:xfrm>
          <a:custGeom>
            <a:avLst/>
            <a:gdLst>
              <a:gd name="connsiteX0" fmla="*/ 1645920 w 1645920"/>
              <a:gd name="connsiteY0" fmla="*/ 537876 h 3597536"/>
              <a:gd name="connsiteX1" fmla="*/ 1097280 w 1645920"/>
              <a:gd name="connsiteY1" fmla="*/ 1097280 h 3597536"/>
              <a:gd name="connsiteX2" fmla="*/ 1097280 w 1645920"/>
              <a:gd name="connsiteY2" fmla="*/ 3597536 h 3597536"/>
              <a:gd name="connsiteX3" fmla="*/ 537876 w 1645920"/>
              <a:gd name="connsiteY3" fmla="*/ 3048896 h 3597536"/>
              <a:gd name="connsiteX4" fmla="*/ 0 w 1645920"/>
              <a:gd name="connsiteY4" fmla="*/ 3597536 h 3597536"/>
              <a:gd name="connsiteX5" fmla="*/ 0 w 1645920"/>
              <a:gd name="connsiteY5" fmla="*/ 0 h 3597536"/>
              <a:gd name="connsiteX6" fmla="*/ 1097280 w 1645920"/>
              <a:gd name="connsiteY6" fmla="*/ 0 h 35975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3597536">
                <a:moveTo>
                  <a:pt x="1645920" y="537876"/>
                </a:moveTo>
                <a:lnTo>
                  <a:pt x="1097280" y="1097280"/>
                </a:lnTo>
                <a:lnTo>
                  <a:pt x="1097280" y="3597536"/>
                </a:lnTo>
                <a:lnTo>
                  <a:pt x="537876" y="3048896"/>
                </a:lnTo>
                <a:lnTo>
                  <a:pt x="0" y="3597536"/>
                </a:lnTo>
                <a:lnTo>
                  <a:pt x="0" y="0"/>
                </a:lnTo>
                <a:lnTo>
                  <a:pt x="1097280" y="0"/>
                </a:lnTo>
                <a:close/>
              </a:path>
            </a:pathLst>
          </a:custGeom>
          <a:solidFill>
            <a:srgbClr val="F4C95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A6156F66-F61C-4BB0-8BB1-9AA8CE72A8D0}"/>
              </a:ext>
            </a:extLst>
          </p:cNvPr>
          <p:cNvSpPr/>
          <p:nvPr/>
        </p:nvSpPr>
        <p:spPr>
          <a:xfrm>
            <a:off x="3752088" y="2301240"/>
            <a:ext cx="1645920" cy="2560320"/>
          </a:xfrm>
          <a:custGeom>
            <a:avLst/>
            <a:gdLst>
              <a:gd name="connsiteX0" fmla="*/ 0 w 1645920"/>
              <a:gd name="connsiteY0" fmla="*/ 0 h 2560320"/>
              <a:gd name="connsiteX1" fmla="*/ 1097280 w 1645920"/>
              <a:gd name="connsiteY1" fmla="*/ 0 h 2560320"/>
              <a:gd name="connsiteX2" fmla="*/ 1645920 w 1645920"/>
              <a:gd name="connsiteY2" fmla="*/ 537876 h 2560320"/>
              <a:gd name="connsiteX3" fmla="*/ 1097280 w 1645920"/>
              <a:gd name="connsiteY3" fmla="*/ 1097280 h 2560320"/>
              <a:gd name="connsiteX4" fmla="*/ 1097280 w 1645920"/>
              <a:gd name="connsiteY4" fmla="*/ 2560320 h 2560320"/>
              <a:gd name="connsiteX5" fmla="*/ 537876 w 1645920"/>
              <a:gd name="connsiteY5" fmla="*/ 2011680 h 2560320"/>
              <a:gd name="connsiteX6" fmla="*/ 0 w 1645920"/>
              <a:gd name="connsiteY6" fmla="*/ 2560320 h 256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645920" h="2560320">
                <a:moveTo>
                  <a:pt x="0" y="0"/>
                </a:moveTo>
                <a:lnTo>
                  <a:pt x="1097280" y="0"/>
                </a:lnTo>
                <a:lnTo>
                  <a:pt x="1645920" y="537876"/>
                </a:lnTo>
                <a:lnTo>
                  <a:pt x="1097280" y="1097280"/>
                </a:lnTo>
                <a:lnTo>
                  <a:pt x="1097280" y="2560320"/>
                </a:lnTo>
                <a:lnTo>
                  <a:pt x="537876" y="2011680"/>
                </a:lnTo>
                <a:lnTo>
                  <a:pt x="0" y="2560320"/>
                </a:lnTo>
                <a:close/>
              </a:path>
            </a:pathLst>
          </a:custGeom>
          <a:solidFill>
            <a:srgbClr val="57CCC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863A7D69-EEA7-4DD8-8A04-B01F44F95993}"/>
              </a:ext>
            </a:extLst>
          </p:cNvPr>
          <p:cNvSpPr txBox="1"/>
          <p:nvPr/>
        </p:nvSpPr>
        <p:spPr>
          <a:xfrm>
            <a:off x="3880424" y="4528616"/>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03</a:t>
            </a:r>
          </a:p>
          <a:p>
            <a:pPr algn="ctr"/>
            <a:r>
              <a:rPr lang="en-US" sz="1100" dirty="0">
                <a:solidFill>
                  <a:schemeClr val="bg1"/>
                </a:solidFill>
              </a:rPr>
              <a:t>OPTION</a:t>
            </a:r>
          </a:p>
        </p:txBody>
      </p:sp>
      <p:sp>
        <p:nvSpPr>
          <p:cNvPr id="28" name="TextBox 27">
            <a:extLst>
              <a:ext uri="{FF2B5EF4-FFF2-40B4-BE49-F238E27FC236}">
                <a16:creationId xmlns:a16="http://schemas.microsoft.com/office/drawing/2014/main" id="{E56443E0-257A-49B6-905D-AEE60092053A}"/>
              </a:ext>
            </a:extLst>
          </p:cNvPr>
          <p:cNvSpPr txBox="1"/>
          <p:nvPr/>
        </p:nvSpPr>
        <p:spPr>
          <a:xfrm>
            <a:off x="7467600" y="29870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01</a:t>
            </a:r>
          </a:p>
          <a:p>
            <a:pPr algn="ctr"/>
            <a:r>
              <a:rPr lang="en-US" sz="1100" dirty="0">
                <a:solidFill>
                  <a:schemeClr val="bg1"/>
                </a:solidFill>
              </a:rPr>
              <a:t>OPTION</a:t>
            </a:r>
          </a:p>
        </p:txBody>
      </p:sp>
      <p:sp>
        <p:nvSpPr>
          <p:cNvPr id="29" name="TextBox 28">
            <a:extLst>
              <a:ext uri="{FF2B5EF4-FFF2-40B4-BE49-F238E27FC236}">
                <a16:creationId xmlns:a16="http://schemas.microsoft.com/office/drawing/2014/main" id="{E96E35EA-A3D0-432A-A9EA-DE6A78237D3C}"/>
              </a:ext>
            </a:extLst>
          </p:cNvPr>
          <p:cNvSpPr txBox="1"/>
          <p:nvPr/>
        </p:nvSpPr>
        <p:spPr>
          <a:xfrm>
            <a:off x="6948074" y="5044440"/>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02</a:t>
            </a:r>
          </a:p>
          <a:p>
            <a:pPr algn="ctr"/>
            <a:r>
              <a:rPr lang="en-US" sz="1100" dirty="0">
                <a:solidFill>
                  <a:schemeClr val="bg1"/>
                </a:solidFill>
              </a:rPr>
              <a:t>OPTION</a:t>
            </a:r>
          </a:p>
        </p:txBody>
      </p:sp>
      <p:sp>
        <p:nvSpPr>
          <p:cNvPr id="30" name="TextBox 29">
            <a:extLst>
              <a:ext uri="{FF2B5EF4-FFF2-40B4-BE49-F238E27FC236}">
                <a16:creationId xmlns:a16="http://schemas.microsoft.com/office/drawing/2014/main" id="{D88C9AB6-1A19-409B-82EC-E5A1E61F23B2}"/>
              </a:ext>
            </a:extLst>
          </p:cNvPr>
          <p:cNvSpPr txBox="1"/>
          <p:nvPr/>
        </p:nvSpPr>
        <p:spPr>
          <a:xfrm>
            <a:off x="4337624" y="2507753"/>
            <a:ext cx="862264" cy="707886"/>
          </a:xfrm>
          <a:prstGeom prst="rect">
            <a:avLst/>
          </a:prstGeom>
          <a:noFill/>
        </p:spPr>
        <p:txBody>
          <a:bodyPr wrap="square" rtlCol="0">
            <a:spAutoFit/>
          </a:bodyPr>
          <a:lstStyle/>
          <a:p>
            <a:pPr algn="ctr"/>
            <a:r>
              <a:rPr lang="en-US" sz="2800" dirty="0">
                <a:solidFill>
                  <a:schemeClr val="bg1"/>
                </a:solidFill>
                <a:latin typeface="Bernard MT Condensed" panose="02050806060905020404" pitchFamily="18" charset="0"/>
              </a:rPr>
              <a:t>04</a:t>
            </a:r>
          </a:p>
          <a:p>
            <a:pPr algn="ctr"/>
            <a:r>
              <a:rPr lang="en-US" sz="1100" dirty="0">
                <a:solidFill>
                  <a:schemeClr val="bg1"/>
                </a:solidFill>
              </a:rPr>
              <a:t>OPTION</a:t>
            </a:r>
          </a:p>
        </p:txBody>
      </p:sp>
      <p:sp>
        <p:nvSpPr>
          <p:cNvPr id="38" name="TextBox 37">
            <a:extLst>
              <a:ext uri="{FF2B5EF4-FFF2-40B4-BE49-F238E27FC236}">
                <a16:creationId xmlns:a16="http://schemas.microsoft.com/office/drawing/2014/main" id="{4BD9BB45-DCAB-4326-9DF2-345D01121467}"/>
              </a:ext>
            </a:extLst>
          </p:cNvPr>
          <p:cNvSpPr txBox="1"/>
          <p:nvPr/>
        </p:nvSpPr>
        <p:spPr>
          <a:xfrm>
            <a:off x="3341511" y="258228"/>
            <a:ext cx="5508978" cy="1200329"/>
          </a:xfrm>
          <a:prstGeom prst="rect">
            <a:avLst/>
          </a:prstGeom>
          <a:noFill/>
        </p:spPr>
        <p:txBody>
          <a:bodyPr wrap="square" rtlCol="0">
            <a:spAutoFit/>
          </a:bodyPr>
          <a:lstStyle/>
          <a:p>
            <a:pPr algn="ctr"/>
            <a:r>
              <a:rPr lang="en-US" sz="4400" dirty="0">
                <a:solidFill>
                  <a:schemeClr val="bg1"/>
                </a:solidFill>
                <a:latin typeface="Bernard MT Condensed" panose="02050806060905020404" pitchFamily="18" charset="0"/>
              </a:rPr>
              <a:t>TITLE GOES HERE</a:t>
            </a:r>
          </a:p>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
        <p:nvSpPr>
          <p:cNvPr id="40" name="TextBox 39">
            <a:extLst>
              <a:ext uri="{FF2B5EF4-FFF2-40B4-BE49-F238E27FC236}">
                <a16:creationId xmlns:a16="http://schemas.microsoft.com/office/drawing/2014/main" id="{DCCED360-3F14-4BB7-9A57-AB157C1E10A7}"/>
              </a:ext>
            </a:extLst>
          </p:cNvPr>
          <p:cNvSpPr txBox="1"/>
          <p:nvPr/>
        </p:nvSpPr>
        <p:spPr>
          <a:xfrm>
            <a:off x="8778240" y="1645920"/>
            <a:ext cx="3419408" cy="2123658"/>
          </a:xfrm>
          <a:prstGeom prst="rect">
            <a:avLst/>
          </a:prstGeom>
          <a:noFill/>
        </p:spPr>
        <p:txBody>
          <a:bodyPr wrap="square" rtlCol="0">
            <a:spAutoFit/>
          </a:bodyPr>
          <a:lstStyle/>
          <a:p>
            <a:r>
              <a:rPr lang="en-US" sz="1400" dirty="0">
                <a:solidFill>
                  <a:srgbClr val="FF7467"/>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1" name="TextBox 40">
            <a:extLst>
              <a:ext uri="{FF2B5EF4-FFF2-40B4-BE49-F238E27FC236}">
                <a16:creationId xmlns:a16="http://schemas.microsoft.com/office/drawing/2014/main" id="{896E86BE-1369-45B4-9834-1399875C51E8}"/>
              </a:ext>
            </a:extLst>
          </p:cNvPr>
          <p:cNvSpPr txBox="1"/>
          <p:nvPr/>
        </p:nvSpPr>
        <p:spPr>
          <a:xfrm>
            <a:off x="8778240" y="4297680"/>
            <a:ext cx="3419408" cy="2123658"/>
          </a:xfrm>
          <a:prstGeom prst="rect">
            <a:avLst/>
          </a:prstGeom>
          <a:noFill/>
        </p:spPr>
        <p:txBody>
          <a:bodyPr wrap="square" rtlCol="0">
            <a:spAutoFit/>
          </a:bodyPr>
          <a:lstStyle/>
          <a:p>
            <a:r>
              <a:rPr lang="en-US" sz="1400" dirty="0">
                <a:solidFill>
                  <a:srgbClr val="4CC8EC"/>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2" name="TextBox 41">
            <a:extLst>
              <a:ext uri="{FF2B5EF4-FFF2-40B4-BE49-F238E27FC236}">
                <a16:creationId xmlns:a16="http://schemas.microsoft.com/office/drawing/2014/main" id="{1A092D65-9B54-4469-93BA-ACC49D1EB34D}"/>
              </a:ext>
            </a:extLst>
          </p:cNvPr>
          <p:cNvSpPr txBox="1"/>
          <p:nvPr/>
        </p:nvSpPr>
        <p:spPr>
          <a:xfrm>
            <a:off x="228600" y="1645920"/>
            <a:ext cx="3419408" cy="2123658"/>
          </a:xfrm>
          <a:prstGeom prst="rect">
            <a:avLst/>
          </a:prstGeom>
          <a:noFill/>
        </p:spPr>
        <p:txBody>
          <a:bodyPr wrap="square" rtlCol="0">
            <a:spAutoFit/>
          </a:bodyPr>
          <a:lstStyle/>
          <a:p>
            <a:r>
              <a:rPr lang="en-US" sz="1400" dirty="0">
                <a:solidFill>
                  <a:srgbClr val="57CCC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sp>
        <p:nvSpPr>
          <p:cNvPr id="43" name="TextBox 42">
            <a:extLst>
              <a:ext uri="{FF2B5EF4-FFF2-40B4-BE49-F238E27FC236}">
                <a16:creationId xmlns:a16="http://schemas.microsoft.com/office/drawing/2014/main" id="{548AC83F-2B40-4D83-ADB7-ACCB84B0C80D}"/>
              </a:ext>
            </a:extLst>
          </p:cNvPr>
          <p:cNvSpPr txBox="1"/>
          <p:nvPr/>
        </p:nvSpPr>
        <p:spPr>
          <a:xfrm>
            <a:off x="228600" y="4301265"/>
            <a:ext cx="3419408" cy="2123658"/>
          </a:xfrm>
          <a:prstGeom prst="rect">
            <a:avLst/>
          </a:prstGeom>
          <a:noFill/>
        </p:spPr>
        <p:txBody>
          <a:bodyPr wrap="square" rtlCol="0">
            <a:spAutoFit/>
          </a:bodyPr>
          <a:lstStyle/>
          <a:p>
            <a:r>
              <a:rPr lang="en-US" sz="1400" dirty="0">
                <a:solidFill>
                  <a:srgbClr val="F4C956"/>
                </a:solidFill>
                <a:latin typeface="Bernard MT Condensed" panose="02050806060905020404" pitchFamily="18" charset="0"/>
              </a:rPr>
              <a:t>LOREM IPSUM DOLOR</a:t>
            </a:r>
          </a:p>
          <a:p>
            <a:endParaRPr lang="en-US" sz="400" dirty="0">
              <a:solidFill>
                <a:schemeClr val="bg1"/>
              </a:solidFill>
              <a:latin typeface="Bernard MT Condensed" panose="02050806060905020404" pitchFamily="18"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a:p>
            <a:endParaRPr lang="en-US" sz="600" dirty="0">
              <a:solidFill>
                <a:schemeClr val="bg1"/>
              </a:solidFill>
              <a:latin typeface="Candara" panose="020E0502030303020204" pitchFamily="34" charset="0"/>
            </a:endParaRP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a:p>
            <a:pPr marL="285750" indent="-285750">
              <a:buFont typeface="+mj-lt"/>
              <a:buAutoNum type="arabicParenR"/>
            </a:pPr>
            <a:r>
              <a:rPr lang="en-US" sz="1200" dirty="0">
                <a:solidFill>
                  <a:schemeClr val="bg1"/>
                </a:solidFill>
                <a:latin typeface="Candara" panose="020E0502030303020204" pitchFamily="34" charset="0"/>
              </a:rPr>
              <a:t>Lorem ipsum dolor sit amet, consectetur adipiscing elit.</a:t>
            </a:r>
          </a:p>
        </p:txBody>
      </p:sp>
      <p:pic>
        <p:nvPicPr>
          <p:cNvPr id="45" name="Graphic 44" descr="Bullseye">
            <a:extLst>
              <a:ext uri="{FF2B5EF4-FFF2-40B4-BE49-F238E27FC236}">
                <a16:creationId xmlns:a16="http://schemas.microsoft.com/office/drawing/2014/main" id="{00D1C9F4-266B-4713-89DA-C3BC5930B9D4}"/>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3890996" y="2587376"/>
            <a:ext cx="548640" cy="548640"/>
          </a:xfrm>
          <a:prstGeom prst="rect">
            <a:avLst/>
          </a:prstGeom>
        </p:spPr>
      </p:pic>
      <p:pic>
        <p:nvPicPr>
          <p:cNvPr id="47" name="Graphic 46" descr="Gears">
            <a:extLst>
              <a:ext uri="{FF2B5EF4-FFF2-40B4-BE49-F238E27FC236}">
                <a16:creationId xmlns:a16="http://schemas.microsoft.com/office/drawing/2014/main" id="{6975DC3D-CB3E-4E0B-80FF-30BA7B809A23}"/>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7717373" y="5085189"/>
            <a:ext cx="548640" cy="548640"/>
          </a:xfrm>
          <a:prstGeom prst="rect">
            <a:avLst/>
          </a:prstGeom>
        </p:spPr>
      </p:pic>
      <p:pic>
        <p:nvPicPr>
          <p:cNvPr id="49" name="Graphic 48" descr="Lightbulb">
            <a:extLst>
              <a:ext uri="{FF2B5EF4-FFF2-40B4-BE49-F238E27FC236}">
                <a16:creationId xmlns:a16="http://schemas.microsoft.com/office/drawing/2014/main" id="{BED63379-1ECD-4018-B553-0B0EB368B4BA}"/>
              </a:ext>
            </a:extLst>
          </p:cNvPr>
          <p:cNvPicPr>
            <a:picLocks noChangeAspect="1"/>
          </p:cNvPicPr>
          <p:nvPr/>
        </p:nvPicPr>
        <p:blipFill>
          <a:blip r:embed="rId7">
            <a:extLst>
              <a:ext uri="{28A0092B-C50C-407E-A947-70E740481C1C}">
                <a14:useLocalDpi xmlns:a14="http://schemas.microsoft.com/office/drawing/2010/main" val="0"/>
              </a:ext>
              <a:ext uri="{96DAC541-7B7A-43D3-8B79-37D633B846F1}">
                <asvg:svgBlip xmlns:asvg="http://schemas.microsoft.com/office/drawing/2016/SVG/main" r:embed="rId8"/>
              </a:ext>
            </a:extLst>
          </a:blip>
          <a:stretch>
            <a:fillRect/>
          </a:stretch>
        </p:blipFill>
        <p:spPr>
          <a:xfrm>
            <a:off x="7627748" y="2424739"/>
            <a:ext cx="548640" cy="548640"/>
          </a:xfrm>
          <a:prstGeom prst="rect">
            <a:avLst/>
          </a:prstGeom>
        </p:spPr>
      </p:pic>
      <p:pic>
        <p:nvPicPr>
          <p:cNvPr id="51" name="Graphic 50" descr="Upward trend">
            <a:extLst>
              <a:ext uri="{FF2B5EF4-FFF2-40B4-BE49-F238E27FC236}">
                <a16:creationId xmlns:a16="http://schemas.microsoft.com/office/drawing/2014/main" id="{197CD9F9-1C6E-4000-B405-77DA0D3ED06E}"/>
              </a:ext>
            </a:extLst>
          </p:cNvPr>
          <p:cNvPicPr>
            <a:picLocks noChangeAspect="1"/>
          </p:cNvPicPr>
          <p:nvPr/>
        </p:nvPicPr>
        <p:blipFill>
          <a:blip r:embed="rId9">
            <a:extLst>
              <a:ext uri="{28A0092B-C50C-407E-A947-70E740481C1C}">
                <a14:useLocalDpi xmlns:a14="http://schemas.microsoft.com/office/drawing/2010/main" val="0"/>
              </a:ext>
              <a:ext uri="{96DAC541-7B7A-43D3-8B79-37D633B846F1}">
                <asvg:svgBlip xmlns:asvg="http://schemas.microsoft.com/office/drawing/2016/SVG/main" r:embed="rId10"/>
              </a:ext>
            </a:extLst>
          </a:blip>
          <a:stretch>
            <a:fillRect/>
          </a:stretch>
        </p:blipFill>
        <p:spPr>
          <a:xfrm>
            <a:off x="4037236" y="5214029"/>
            <a:ext cx="548640" cy="548640"/>
          </a:xfrm>
          <a:prstGeom prst="rect">
            <a:avLst/>
          </a:prstGeom>
        </p:spPr>
      </p:pic>
      <p:sp>
        <p:nvSpPr>
          <p:cNvPr id="52" name="TextBox 51">
            <a:extLst>
              <a:ext uri="{FF2B5EF4-FFF2-40B4-BE49-F238E27FC236}">
                <a16:creationId xmlns:a16="http://schemas.microsoft.com/office/drawing/2014/main" id="{E7911400-88F6-4B52-B37F-48E2A7516DF5}"/>
              </a:ext>
            </a:extLst>
          </p:cNvPr>
          <p:cNvSpPr txBox="1"/>
          <p:nvPr/>
        </p:nvSpPr>
        <p:spPr>
          <a:xfrm>
            <a:off x="5152354" y="3808288"/>
            <a:ext cx="1795720" cy="707886"/>
          </a:xfrm>
          <a:prstGeom prst="rect">
            <a:avLst/>
          </a:prstGeom>
          <a:noFill/>
        </p:spPr>
        <p:txBody>
          <a:bodyPr wrap="square" rtlCol="0">
            <a:spAutoFit/>
          </a:bodyPr>
          <a:lstStyle/>
          <a:p>
            <a:pPr algn="ctr"/>
            <a:r>
              <a:rPr lang="en-US" sz="2000" dirty="0">
                <a:solidFill>
                  <a:schemeClr val="bg1"/>
                </a:solidFill>
                <a:latin typeface="Bernard MT Condensed" panose="02050806060905020404" pitchFamily="18" charset="0"/>
              </a:rPr>
              <a:t>Lorem Ipsum Dolor</a:t>
            </a:r>
          </a:p>
        </p:txBody>
      </p:sp>
    </p:spTree>
    <p:extLst>
      <p:ext uri="{BB962C8B-B14F-4D97-AF65-F5344CB8AC3E}">
        <p14:creationId xmlns:p14="http://schemas.microsoft.com/office/powerpoint/2010/main" val="31130104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wipe(left)">
                                      <p:cBhvr>
                                        <p:cTn id="7" dur="1000"/>
                                        <p:tgtEl>
                                          <p:spTgt spid="38"/>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 calcmode="lin" valueType="num">
                                      <p:cBhvr>
                                        <p:cTn id="11" dur="500" fill="hold"/>
                                        <p:tgtEl>
                                          <p:spTgt spid="52"/>
                                        </p:tgtEl>
                                        <p:attrNameLst>
                                          <p:attrName>ppt_w</p:attrName>
                                        </p:attrNameLst>
                                      </p:cBhvr>
                                      <p:tavLst>
                                        <p:tav tm="0">
                                          <p:val>
                                            <p:fltVal val="0"/>
                                          </p:val>
                                        </p:tav>
                                        <p:tav tm="100000">
                                          <p:val>
                                            <p:strVal val="#ppt_w"/>
                                          </p:val>
                                        </p:tav>
                                      </p:tavLst>
                                    </p:anim>
                                    <p:anim calcmode="lin" valueType="num">
                                      <p:cBhvr>
                                        <p:cTn id="12" dur="500" fill="hold"/>
                                        <p:tgtEl>
                                          <p:spTgt spid="52"/>
                                        </p:tgtEl>
                                        <p:attrNameLst>
                                          <p:attrName>ppt_h</p:attrName>
                                        </p:attrNameLst>
                                      </p:cBhvr>
                                      <p:tavLst>
                                        <p:tav tm="0">
                                          <p:val>
                                            <p:fltVal val="0"/>
                                          </p:val>
                                        </p:tav>
                                        <p:tav tm="100000">
                                          <p:val>
                                            <p:strVal val="#ppt_h"/>
                                          </p:val>
                                        </p:tav>
                                      </p:tavLst>
                                    </p:anim>
                                    <p:animEffect transition="in" filter="fade">
                                      <p:cBhvr>
                                        <p:cTn id="13" dur="500"/>
                                        <p:tgtEl>
                                          <p:spTgt spid="52"/>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36"/>
                                        </p:tgtEl>
                                        <p:attrNameLst>
                                          <p:attrName>style.visibility</p:attrName>
                                        </p:attrNameLst>
                                      </p:cBhvr>
                                      <p:to>
                                        <p:strVal val="visible"/>
                                      </p:to>
                                    </p:set>
                                    <p:anim calcmode="lin" valueType="num">
                                      <p:cBhvr>
                                        <p:cTn id="16" dur="500" fill="hold"/>
                                        <p:tgtEl>
                                          <p:spTgt spid="36"/>
                                        </p:tgtEl>
                                        <p:attrNameLst>
                                          <p:attrName>ppt_w</p:attrName>
                                        </p:attrNameLst>
                                      </p:cBhvr>
                                      <p:tavLst>
                                        <p:tav tm="0">
                                          <p:val>
                                            <p:fltVal val="0"/>
                                          </p:val>
                                        </p:tav>
                                        <p:tav tm="100000">
                                          <p:val>
                                            <p:strVal val="#ppt_w"/>
                                          </p:val>
                                        </p:tav>
                                      </p:tavLst>
                                    </p:anim>
                                    <p:anim calcmode="lin" valueType="num">
                                      <p:cBhvr>
                                        <p:cTn id="17" dur="500" fill="hold"/>
                                        <p:tgtEl>
                                          <p:spTgt spid="36"/>
                                        </p:tgtEl>
                                        <p:attrNameLst>
                                          <p:attrName>ppt_h</p:attrName>
                                        </p:attrNameLst>
                                      </p:cBhvr>
                                      <p:tavLst>
                                        <p:tav tm="0">
                                          <p:val>
                                            <p:fltVal val="0"/>
                                          </p:val>
                                        </p:tav>
                                        <p:tav tm="100000">
                                          <p:val>
                                            <p:strVal val="#ppt_h"/>
                                          </p:val>
                                        </p:tav>
                                      </p:tavLst>
                                    </p:anim>
                                    <p:animEffect transition="in" filter="fade">
                                      <p:cBhvr>
                                        <p:cTn id="18" dur="500"/>
                                        <p:tgtEl>
                                          <p:spTgt spid="36"/>
                                        </p:tgtEl>
                                      </p:cBhvr>
                                    </p:animEffect>
                                  </p:childTnLst>
                                </p:cTn>
                              </p:par>
                            </p:childTnLst>
                          </p:cTn>
                        </p:par>
                        <p:par>
                          <p:cTn id="19" fill="hold">
                            <p:stCondLst>
                              <p:cond delay="1500"/>
                            </p:stCondLst>
                            <p:childTnLst>
                              <p:par>
                                <p:cTn id="20" presetID="53" presetClass="entr" presetSubtype="16" fill="hold" nodeType="afterEffect">
                                  <p:stCondLst>
                                    <p:cond delay="0"/>
                                  </p:stCondLst>
                                  <p:childTnLst>
                                    <p:set>
                                      <p:cBhvr>
                                        <p:cTn id="21" dur="1" fill="hold">
                                          <p:stCondLst>
                                            <p:cond delay="0"/>
                                          </p:stCondLst>
                                        </p:cTn>
                                        <p:tgtEl>
                                          <p:spTgt spid="49"/>
                                        </p:tgtEl>
                                        <p:attrNameLst>
                                          <p:attrName>style.visibility</p:attrName>
                                        </p:attrNameLst>
                                      </p:cBhvr>
                                      <p:to>
                                        <p:strVal val="visible"/>
                                      </p:to>
                                    </p:set>
                                    <p:anim calcmode="lin" valueType="num">
                                      <p:cBhvr>
                                        <p:cTn id="22" dur="500" fill="hold"/>
                                        <p:tgtEl>
                                          <p:spTgt spid="49"/>
                                        </p:tgtEl>
                                        <p:attrNameLst>
                                          <p:attrName>ppt_w</p:attrName>
                                        </p:attrNameLst>
                                      </p:cBhvr>
                                      <p:tavLst>
                                        <p:tav tm="0">
                                          <p:val>
                                            <p:fltVal val="0"/>
                                          </p:val>
                                        </p:tav>
                                        <p:tav tm="100000">
                                          <p:val>
                                            <p:strVal val="#ppt_w"/>
                                          </p:val>
                                        </p:tav>
                                      </p:tavLst>
                                    </p:anim>
                                    <p:anim calcmode="lin" valueType="num">
                                      <p:cBhvr>
                                        <p:cTn id="23" dur="500" fill="hold"/>
                                        <p:tgtEl>
                                          <p:spTgt spid="49"/>
                                        </p:tgtEl>
                                        <p:attrNameLst>
                                          <p:attrName>ppt_h</p:attrName>
                                        </p:attrNameLst>
                                      </p:cBhvr>
                                      <p:tavLst>
                                        <p:tav tm="0">
                                          <p:val>
                                            <p:fltVal val="0"/>
                                          </p:val>
                                        </p:tav>
                                        <p:tav tm="100000">
                                          <p:val>
                                            <p:strVal val="#ppt_h"/>
                                          </p:val>
                                        </p:tav>
                                      </p:tavLst>
                                    </p:anim>
                                    <p:animEffect transition="in" filter="fade">
                                      <p:cBhvr>
                                        <p:cTn id="24" dur="500"/>
                                        <p:tgtEl>
                                          <p:spTgt spid="49"/>
                                        </p:tgtEl>
                                      </p:cBhvr>
                                    </p:animEffect>
                                  </p:childTnLst>
                                </p:cTn>
                              </p:par>
                              <p:par>
                                <p:cTn id="25" presetID="53" presetClass="entr" presetSubtype="16" fill="hold" grpId="0" nodeType="withEffect">
                                  <p:stCondLst>
                                    <p:cond delay="0"/>
                                  </p:stCondLst>
                                  <p:childTnLst>
                                    <p:set>
                                      <p:cBhvr>
                                        <p:cTn id="26" dur="1" fill="hold">
                                          <p:stCondLst>
                                            <p:cond delay="0"/>
                                          </p:stCondLst>
                                        </p:cTn>
                                        <p:tgtEl>
                                          <p:spTgt spid="28"/>
                                        </p:tgtEl>
                                        <p:attrNameLst>
                                          <p:attrName>style.visibility</p:attrName>
                                        </p:attrNameLst>
                                      </p:cBhvr>
                                      <p:to>
                                        <p:strVal val="visible"/>
                                      </p:to>
                                    </p:set>
                                    <p:anim calcmode="lin" valueType="num">
                                      <p:cBhvr>
                                        <p:cTn id="27" dur="500" fill="hold"/>
                                        <p:tgtEl>
                                          <p:spTgt spid="28"/>
                                        </p:tgtEl>
                                        <p:attrNameLst>
                                          <p:attrName>ppt_w</p:attrName>
                                        </p:attrNameLst>
                                      </p:cBhvr>
                                      <p:tavLst>
                                        <p:tav tm="0">
                                          <p:val>
                                            <p:fltVal val="0"/>
                                          </p:val>
                                        </p:tav>
                                        <p:tav tm="100000">
                                          <p:val>
                                            <p:strVal val="#ppt_w"/>
                                          </p:val>
                                        </p:tav>
                                      </p:tavLst>
                                    </p:anim>
                                    <p:anim calcmode="lin" valueType="num">
                                      <p:cBhvr>
                                        <p:cTn id="28" dur="500" fill="hold"/>
                                        <p:tgtEl>
                                          <p:spTgt spid="28"/>
                                        </p:tgtEl>
                                        <p:attrNameLst>
                                          <p:attrName>ppt_h</p:attrName>
                                        </p:attrNameLst>
                                      </p:cBhvr>
                                      <p:tavLst>
                                        <p:tav tm="0">
                                          <p:val>
                                            <p:fltVal val="0"/>
                                          </p:val>
                                        </p:tav>
                                        <p:tav tm="100000">
                                          <p:val>
                                            <p:strVal val="#ppt_h"/>
                                          </p:val>
                                        </p:tav>
                                      </p:tavLst>
                                    </p:anim>
                                    <p:animEffect transition="in" filter="fade">
                                      <p:cBhvr>
                                        <p:cTn id="29" dur="500"/>
                                        <p:tgtEl>
                                          <p:spTgt spid="28"/>
                                        </p:tgtEl>
                                      </p:cBhvr>
                                    </p:animEffect>
                                  </p:childTnLst>
                                </p:cTn>
                              </p:par>
                              <p:par>
                                <p:cTn id="30" presetID="53" presetClass="entr" presetSubtype="16" fill="hold" grpId="0" nodeType="withEffect">
                                  <p:stCondLst>
                                    <p:cond delay="0"/>
                                  </p:stCondLst>
                                  <p:childTnLst>
                                    <p:set>
                                      <p:cBhvr>
                                        <p:cTn id="31" dur="1" fill="hold">
                                          <p:stCondLst>
                                            <p:cond delay="0"/>
                                          </p:stCondLst>
                                        </p:cTn>
                                        <p:tgtEl>
                                          <p:spTgt spid="29"/>
                                        </p:tgtEl>
                                        <p:attrNameLst>
                                          <p:attrName>style.visibility</p:attrName>
                                        </p:attrNameLst>
                                      </p:cBhvr>
                                      <p:to>
                                        <p:strVal val="visible"/>
                                      </p:to>
                                    </p:set>
                                    <p:anim calcmode="lin" valueType="num">
                                      <p:cBhvr>
                                        <p:cTn id="32" dur="500" fill="hold"/>
                                        <p:tgtEl>
                                          <p:spTgt spid="29"/>
                                        </p:tgtEl>
                                        <p:attrNameLst>
                                          <p:attrName>ppt_w</p:attrName>
                                        </p:attrNameLst>
                                      </p:cBhvr>
                                      <p:tavLst>
                                        <p:tav tm="0">
                                          <p:val>
                                            <p:fltVal val="0"/>
                                          </p:val>
                                        </p:tav>
                                        <p:tav tm="100000">
                                          <p:val>
                                            <p:strVal val="#ppt_w"/>
                                          </p:val>
                                        </p:tav>
                                      </p:tavLst>
                                    </p:anim>
                                    <p:anim calcmode="lin" valueType="num">
                                      <p:cBhvr>
                                        <p:cTn id="33" dur="500" fill="hold"/>
                                        <p:tgtEl>
                                          <p:spTgt spid="29"/>
                                        </p:tgtEl>
                                        <p:attrNameLst>
                                          <p:attrName>ppt_h</p:attrName>
                                        </p:attrNameLst>
                                      </p:cBhvr>
                                      <p:tavLst>
                                        <p:tav tm="0">
                                          <p:val>
                                            <p:fltVal val="0"/>
                                          </p:val>
                                        </p:tav>
                                        <p:tav tm="100000">
                                          <p:val>
                                            <p:strVal val="#ppt_h"/>
                                          </p:val>
                                        </p:tav>
                                      </p:tavLst>
                                    </p:anim>
                                    <p:animEffect transition="in" filter="fade">
                                      <p:cBhvr>
                                        <p:cTn id="34" dur="500"/>
                                        <p:tgtEl>
                                          <p:spTgt spid="29"/>
                                        </p:tgtEl>
                                      </p:cBhvr>
                                    </p:animEffect>
                                  </p:childTnLst>
                                </p:cTn>
                              </p:par>
                              <p:par>
                                <p:cTn id="35" presetID="53" presetClass="entr" presetSubtype="16" fill="hold" nodeType="withEffect">
                                  <p:stCondLst>
                                    <p:cond delay="0"/>
                                  </p:stCondLst>
                                  <p:childTnLst>
                                    <p:set>
                                      <p:cBhvr>
                                        <p:cTn id="36" dur="1" fill="hold">
                                          <p:stCondLst>
                                            <p:cond delay="0"/>
                                          </p:stCondLst>
                                        </p:cTn>
                                        <p:tgtEl>
                                          <p:spTgt spid="47"/>
                                        </p:tgtEl>
                                        <p:attrNameLst>
                                          <p:attrName>style.visibility</p:attrName>
                                        </p:attrNameLst>
                                      </p:cBhvr>
                                      <p:to>
                                        <p:strVal val="visible"/>
                                      </p:to>
                                    </p:set>
                                    <p:anim calcmode="lin" valueType="num">
                                      <p:cBhvr>
                                        <p:cTn id="37" dur="500" fill="hold"/>
                                        <p:tgtEl>
                                          <p:spTgt spid="47"/>
                                        </p:tgtEl>
                                        <p:attrNameLst>
                                          <p:attrName>ppt_w</p:attrName>
                                        </p:attrNameLst>
                                      </p:cBhvr>
                                      <p:tavLst>
                                        <p:tav tm="0">
                                          <p:val>
                                            <p:fltVal val="0"/>
                                          </p:val>
                                        </p:tav>
                                        <p:tav tm="100000">
                                          <p:val>
                                            <p:strVal val="#ppt_w"/>
                                          </p:val>
                                        </p:tav>
                                      </p:tavLst>
                                    </p:anim>
                                    <p:anim calcmode="lin" valueType="num">
                                      <p:cBhvr>
                                        <p:cTn id="38" dur="500" fill="hold"/>
                                        <p:tgtEl>
                                          <p:spTgt spid="47"/>
                                        </p:tgtEl>
                                        <p:attrNameLst>
                                          <p:attrName>ppt_h</p:attrName>
                                        </p:attrNameLst>
                                      </p:cBhvr>
                                      <p:tavLst>
                                        <p:tav tm="0">
                                          <p:val>
                                            <p:fltVal val="0"/>
                                          </p:val>
                                        </p:tav>
                                        <p:tav tm="100000">
                                          <p:val>
                                            <p:strVal val="#ppt_h"/>
                                          </p:val>
                                        </p:tav>
                                      </p:tavLst>
                                    </p:anim>
                                    <p:animEffect transition="in" filter="fade">
                                      <p:cBhvr>
                                        <p:cTn id="39" dur="500"/>
                                        <p:tgtEl>
                                          <p:spTgt spid="47"/>
                                        </p:tgtEl>
                                      </p:cBhvr>
                                    </p:animEffect>
                                  </p:childTnLst>
                                </p:cTn>
                              </p:par>
                              <p:par>
                                <p:cTn id="40" presetID="53" presetClass="entr" presetSubtype="16" fill="hold" nodeType="withEffect">
                                  <p:stCondLst>
                                    <p:cond delay="0"/>
                                  </p:stCondLst>
                                  <p:childTnLst>
                                    <p:set>
                                      <p:cBhvr>
                                        <p:cTn id="41" dur="1" fill="hold">
                                          <p:stCondLst>
                                            <p:cond delay="0"/>
                                          </p:stCondLst>
                                        </p:cTn>
                                        <p:tgtEl>
                                          <p:spTgt spid="51"/>
                                        </p:tgtEl>
                                        <p:attrNameLst>
                                          <p:attrName>style.visibility</p:attrName>
                                        </p:attrNameLst>
                                      </p:cBhvr>
                                      <p:to>
                                        <p:strVal val="visible"/>
                                      </p:to>
                                    </p:set>
                                    <p:anim calcmode="lin" valueType="num">
                                      <p:cBhvr>
                                        <p:cTn id="42" dur="500" fill="hold"/>
                                        <p:tgtEl>
                                          <p:spTgt spid="51"/>
                                        </p:tgtEl>
                                        <p:attrNameLst>
                                          <p:attrName>ppt_w</p:attrName>
                                        </p:attrNameLst>
                                      </p:cBhvr>
                                      <p:tavLst>
                                        <p:tav tm="0">
                                          <p:val>
                                            <p:fltVal val="0"/>
                                          </p:val>
                                        </p:tav>
                                        <p:tav tm="100000">
                                          <p:val>
                                            <p:strVal val="#ppt_w"/>
                                          </p:val>
                                        </p:tav>
                                      </p:tavLst>
                                    </p:anim>
                                    <p:anim calcmode="lin" valueType="num">
                                      <p:cBhvr>
                                        <p:cTn id="43" dur="500" fill="hold"/>
                                        <p:tgtEl>
                                          <p:spTgt spid="51"/>
                                        </p:tgtEl>
                                        <p:attrNameLst>
                                          <p:attrName>ppt_h</p:attrName>
                                        </p:attrNameLst>
                                      </p:cBhvr>
                                      <p:tavLst>
                                        <p:tav tm="0">
                                          <p:val>
                                            <p:fltVal val="0"/>
                                          </p:val>
                                        </p:tav>
                                        <p:tav tm="100000">
                                          <p:val>
                                            <p:strVal val="#ppt_h"/>
                                          </p:val>
                                        </p:tav>
                                      </p:tavLst>
                                    </p:anim>
                                    <p:animEffect transition="in" filter="fade">
                                      <p:cBhvr>
                                        <p:cTn id="44" dur="500"/>
                                        <p:tgtEl>
                                          <p:spTgt spid="51"/>
                                        </p:tgtEl>
                                      </p:cBhvr>
                                    </p:animEffect>
                                  </p:childTnLst>
                                </p:cTn>
                              </p:par>
                              <p:par>
                                <p:cTn id="45" presetID="53" presetClass="entr" presetSubtype="16"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 calcmode="lin" valueType="num">
                                      <p:cBhvr>
                                        <p:cTn id="47" dur="500" fill="hold"/>
                                        <p:tgtEl>
                                          <p:spTgt spid="27"/>
                                        </p:tgtEl>
                                        <p:attrNameLst>
                                          <p:attrName>ppt_w</p:attrName>
                                        </p:attrNameLst>
                                      </p:cBhvr>
                                      <p:tavLst>
                                        <p:tav tm="0">
                                          <p:val>
                                            <p:fltVal val="0"/>
                                          </p:val>
                                        </p:tav>
                                        <p:tav tm="100000">
                                          <p:val>
                                            <p:strVal val="#ppt_w"/>
                                          </p:val>
                                        </p:tav>
                                      </p:tavLst>
                                    </p:anim>
                                    <p:anim calcmode="lin" valueType="num">
                                      <p:cBhvr>
                                        <p:cTn id="48" dur="500" fill="hold"/>
                                        <p:tgtEl>
                                          <p:spTgt spid="27"/>
                                        </p:tgtEl>
                                        <p:attrNameLst>
                                          <p:attrName>ppt_h</p:attrName>
                                        </p:attrNameLst>
                                      </p:cBhvr>
                                      <p:tavLst>
                                        <p:tav tm="0">
                                          <p:val>
                                            <p:fltVal val="0"/>
                                          </p:val>
                                        </p:tav>
                                        <p:tav tm="100000">
                                          <p:val>
                                            <p:strVal val="#ppt_h"/>
                                          </p:val>
                                        </p:tav>
                                      </p:tavLst>
                                    </p:anim>
                                    <p:animEffect transition="in" filter="fade">
                                      <p:cBhvr>
                                        <p:cTn id="49" dur="500"/>
                                        <p:tgtEl>
                                          <p:spTgt spid="27"/>
                                        </p:tgtEl>
                                      </p:cBhvr>
                                    </p:animEffect>
                                  </p:childTnLst>
                                </p:cTn>
                              </p:par>
                              <p:par>
                                <p:cTn id="50" presetID="53" presetClass="entr" presetSubtype="16" fill="hold" nodeType="withEffect">
                                  <p:stCondLst>
                                    <p:cond delay="0"/>
                                  </p:stCondLst>
                                  <p:childTnLst>
                                    <p:set>
                                      <p:cBhvr>
                                        <p:cTn id="51" dur="1" fill="hold">
                                          <p:stCondLst>
                                            <p:cond delay="0"/>
                                          </p:stCondLst>
                                        </p:cTn>
                                        <p:tgtEl>
                                          <p:spTgt spid="45"/>
                                        </p:tgtEl>
                                        <p:attrNameLst>
                                          <p:attrName>style.visibility</p:attrName>
                                        </p:attrNameLst>
                                      </p:cBhvr>
                                      <p:to>
                                        <p:strVal val="visible"/>
                                      </p:to>
                                    </p:set>
                                    <p:anim calcmode="lin" valueType="num">
                                      <p:cBhvr>
                                        <p:cTn id="52" dur="500" fill="hold"/>
                                        <p:tgtEl>
                                          <p:spTgt spid="45"/>
                                        </p:tgtEl>
                                        <p:attrNameLst>
                                          <p:attrName>ppt_w</p:attrName>
                                        </p:attrNameLst>
                                      </p:cBhvr>
                                      <p:tavLst>
                                        <p:tav tm="0">
                                          <p:val>
                                            <p:fltVal val="0"/>
                                          </p:val>
                                        </p:tav>
                                        <p:tav tm="100000">
                                          <p:val>
                                            <p:strVal val="#ppt_w"/>
                                          </p:val>
                                        </p:tav>
                                      </p:tavLst>
                                    </p:anim>
                                    <p:anim calcmode="lin" valueType="num">
                                      <p:cBhvr>
                                        <p:cTn id="53" dur="500" fill="hold"/>
                                        <p:tgtEl>
                                          <p:spTgt spid="45"/>
                                        </p:tgtEl>
                                        <p:attrNameLst>
                                          <p:attrName>ppt_h</p:attrName>
                                        </p:attrNameLst>
                                      </p:cBhvr>
                                      <p:tavLst>
                                        <p:tav tm="0">
                                          <p:val>
                                            <p:fltVal val="0"/>
                                          </p:val>
                                        </p:tav>
                                        <p:tav tm="100000">
                                          <p:val>
                                            <p:strVal val="#ppt_h"/>
                                          </p:val>
                                        </p:tav>
                                      </p:tavLst>
                                    </p:anim>
                                    <p:animEffect transition="in" filter="fade">
                                      <p:cBhvr>
                                        <p:cTn id="54" dur="500"/>
                                        <p:tgtEl>
                                          <p:spTgt spid="45"/>
                                        </p:tgtEl>
                                      </p:cBhvr>
                                    </p:animEffect>
                                  </p:childTnLst>
                                </p:cTn>
                              </p:par>
                              <p:par>
                                <p:cTn id="55" presetID="53" presetClass="entr" presetSubtype="16" fill="hold" grpId="0" nodeType="withEffect">
                                  <p:stCondLst>
                                    <p:cond delay="0"/>
                                  </p:stCondLst>
                                  <p:childTnLst>
                                    <p:set>
                                      <p:cBhvr>
                                        <p:cTn id="56" dur="1" fill="hold">
                                          <p:stCondLst>
                                            <p:cond delay="0"/>
                                          </p:stCondLst>
                                        </p:cTn>
                                        <p:tgtEl>
                                          <p:spTgt spid="30"/>
                                        </p:tgtEl>
                                        <p:attrNameLst>
                                          <p:attrName>style.visibility</p:attrName>
                                        </p:attrNameLst>
                                      </p:cBhvr>
                                      <p:to>
                                        <p:strVal val="visible"/>
                                      </p:to>
                                    </p:set>
                                    <p:anim calcmode="lin" valueType="num">
                                      <p:cBhvr>
                                        <p:cTn id="57" dur="500" fill="hold"/>
                                        <p:tgtEl>
                                          <p:spTgt spid="30"/>
                                        </p:tgtEl>
                                        <p:attrNameLst>
                                          <p:attrName>ppt_w</p:attrName>
                                        </p:attrNameLst>
                                      </p:cBhvr>
                                      <p:tavLst>
                                        <p:tav tm="0">
                                          <p:val>
                                            <p:fltVal val="0"/>
                                          </p:val>
                                        </p:tav>
                                        <p:tav tm="100000">
                                          <p:val>
                                            <p:strVal val="#ppt_w"/>
                                          </p:val>
                                        </p:tav>
                                      </p:tavLst>
                                    </p:anim>
                                    <p:anim calcmode="lin" valueType="num">
                                      <p:cBhvr>
                                        <p:cTn id="58" dur="500" fill="hold"/>
                                        <p:tgtEl>
                                          <p:spTgt spid="30"/>
                                        </p:tgtEl>
                                        <p:attrNameLst>
                                          <p:attrName>ppt_h</p:attrName>
                                        </p:attrNameLst>
                                      </p:cBhvr>
                                      <p:tavLst>
                                        <p:tav tm="0">
                                          <p:val>
                                            <p:fltVal val="0"/>
                                          </p:val>
                                        </p:tav>
                                        <p:tav tm="100000">
                                          <p:val>
                                            <p:strVal val="#ppt_h"/>
                                          </p:val>
                                        </p:tav>
                                      </p:tavLst>
                                    </p:anim>
                                    <p:animEffect transition="in" filter="fade">
                                      <p:cBhvr>
                                        <p:cTn id="59" dur="500"/>
                                        <p:tgtEl>
                                          <p:spTgt spid="30"/>
                                        </p:tgtEl>
                                      </p:cBhvr>
                                    </p:animEffect>
                                  </p:childTnLst>
                                </p:cTn>
                              </p:par>
                            </p:childTnLst>
                          </p:cTn>
                        </p:par>
                        <p:par>
                          <p:cTn id="60" fill="hold">
                            <p:stCondLst>
                              <p:cond delay="2000"/>
                            </p:stCondLst>
                            <p:childTnLst>
                              <p:par>
                                <p:cTn id="61" presetID="18" presetClass="entr" presetSubtype="6" fill="hold" grpId="0" nodeType="afterEffect">
                                  <p:stCondLst>
                                    <p:cond delay="0"/>
                                  </p:stCondLst>
                                  <p:childTnLst>
                                    <p:set>
                                      <p:cBhvr>
                                        <p:cTn id="62" dur="1" fill="hold">
                                          <p:stCondLst>
                                            <p:cond delay="0"/>
                                          </p:stCondLst>
                                        </p:cTn>
                                        <p:tgtEl>
                                          <p:spTgt spid="25"/>
                                        </p:tgtEl>
                                        <p:attrNameLst>
                                          <p:attrName>style.visibility</p:attrName>
                                        </p:attrNameLst>
                                      </p:cBhvr>
                                      <p:to>
                                        <p:strVal val="visible"/>
                                      </p:to>
                                    </p:set>
                                    <p:animEffect transition="in" filter="strips(downRight)">
                                      <p:cBhvr>
                                        <p:cTn id="63" dur="500"/>
                                        <p:tgtEl>
                                          <p:spTgt spid="25"/>
                                        </p:tgtEl>
                                      </p:cBhvr>
                                    </p:animEffect>
                                  </p:childTnLst>
                                </p:cTn>
                              </p:par>
                            </p:childTnLst>
                          </p:cTn>
                        </p:par>
                        <p:par>
                          <p:cTn id="64" fill="hold">
                            <p:stCondLst>
                              <p:cond delay="2500"/>
                            </p:stCondLst>
                            <p:childTnLst>
                              <p:par>
                                <p:cTn id="65" presetID="42" presetClass="entr" presetSubtype="0" fill="hold" grpId="0" nodeType="afterEffect">
                                  <p:stCondLst>
                                    <p:cond delay="0"/>
                                  </p:stCondLst>
                                  <p:childTnLst>
                                    <p:set>
                                      <p:cBhvr>
                                        <p:cTn id="66" dur="1" fill="hold">
                                          <p:stCondLst>
                                            <p:cond delay="0"/>
                                          </p:stCondLst>
                                        </p:cTn>
                                        <p:tgtEl>
                                          <p:spTgt spid="40"/>
                                        </p:tgtEl>
                                        <p:attrNameLst>
                                          <p:attrName>style.visibility</p:attrName>
                                        </p:attrNameLst>
                                      </p:cBhvr>
                                      <p:to>
                                        <p:strVal val="visible"/>
                                      </p:to>
                                    </p:set>
                                    <p:animEffect transition="in" filter="fade">
                                      <p:cBhvr>
                                        <p:cTn id="67" dur="1000"/>
                                        <p:tgtEl>
                                          <p:spTgt spid="40"/>
                                        </p:tgtEl>
                                      </p:cBhvr>
                                    </p:animEffect>
                                    <p:anim calcmode="lin" valueType="num">
                                      <p:cBhvr>
                                        <p:cTn id="68" dur="1000" fill="hold"/>
                                        <p:tgtEl>
                                          <p:spTgt spid="40"/>
                                        </p:tgtEl>
                                        <p:attrNameLst>
                                          <p:attrName>ppt_x</p:attrName>
                                        </p:attrNameLst>
                                      </p:cBhvr>
                                      <p:tavLst>
                                        <p:tav tm="0">
                                          <p:val>
                                            <p:strVal val="#ppt_x"/>
                                          </p:val>
                                        </p:tav>
                                        <p:tav tm="100000">
                                          <p:val>
                                            <p:strVal val="#ppt_x"/>
                                          </p:val>
                                        </p:tav>
                                      </p:tavLst>
                                    </p:anim>
                                    <p:anim calcmode="lin" valueType="num">
                                      <p:cBhvr>
                                        <p:cTn id="69" dur="1000" fill="hold"/>
                                        <p:tgtEl>
                                          <p:spTgt spid="40"/>
                                        </p:tgtEl>
                                        <p:attrNameLst>
                                          <p:attrName>ppt_y</p:attrName>
                                        </p:attrNameLst>
                                      </p:cBhvr>
                                      <p:tavLst>
                                        <p:tav tm="0">
                                          <p:val>
                                            <p:strVal val="#ppt_y+.1"/>
                                          </p:val>
                                        </p:tav>
                                        <p:tav tm="100000">
                                          <p:val>
                                            <p:strVal val="#ppt_y"/>
                                          </p:val>
                                        </p:tav>
                                      </p:tavLst>
                                    </p:anim>
                                  </p:childTnLst>
                                </p:cTn>
                              </p:par>
                            </p:childTnLst>
                          </p:cTn>
                        </p:par>
                        <p:par>
                          <p:cTn id="70" fill="hold">
                            <p:stCondLst>
                              <p:cond delay="3500"/>
                            </p:stCondLst>
                            <p:childTnLst>
                              <p:par>
                                <p:cTn id="71" presetID="18" presetClass="entr" presetSubtype="12" fill="hold" grpId="0" nodeType="afterEffect">
                                  <p:stCondLst>
                                    <p:cond delay="0"/>
                                  </p:stCondLst>
                                  <p:childTnLst>
                                    <p:set>
                                      <p:cBhvr>
                                        <p:cTn id="72" dur="1" fill="hold">
                                          <p:stCondLst>
                                            <p:cond delay="0"/>
                                          </p:stCondLst>
                                        </p:cTn>
                                        <p:tgtEl>
                                          <p:spTgt spid="22"/>
                                        </p:tgtEl>
                                        <p:attrNameLst>
                                          <p:attrName>style.visibility</p:attrName>
                                        </p:attrNameLst>
                                      </p:cBhvr>
                                      <p:to>
                                        <p:strVal val="visible"/>
                                      </p:to>
                                    </p:set>
                                    <p:animEffect transition="in" filter="strips(downLeft)">
                                      <p:cBhvr>
                                        <p:cTn id="73" dur="500"/>
                                        <p:tgtEl>
                                          <p:spTgt spid="22"/>
                                        </p:tgtEl>
                                      </p:cBhvr>
                                    </p:animEffect>
                                  </p:childTnLst>
                                </p:cTn>
                              </p:par>
                            </p:childTnLst>
                          </p:cTn>
                        </p:par>
                        <p:par>
                          <p:cTn id="74" fill="hold">
                            <p:stCondLst>
                              <p:cond delay="4000"/>
                            </p:stCondLst>
                            <p:childTnLst>
                              <p:par>
                                <p:cTn id="75" presetID="42" presetClass="entr" presetSubtype="0" fill="hold" grpId="0" nodeType="afterEffect">
                                  <p:stCondLst>
                                    <p:cond delay="0"/>
                                  </p:stCondLst>
                                  <p:childTnLst>
                                    <p:set>
                                      <p:cBhvr>
                                        <p:cTn id="76" dur="1" fill="hold">
                                          <p:stCondLst>
                                            <p:cond delay="0"/>
                                          </p:stCondLst>
                                        </p:cTn>
                                        <p:tgtEl>
                                          <p:spTgt spid="41"/>
                                        </p:tgtEl>
                                        <p:attrNameLst>
                                          <p:attrName>style.visibility</p:attrName>
                                        </p:attrNameLst>
                                      </p:cBhvr>
                                      <p:to>
                                        <p:strVal val="visible"/>
                                      </p:to>
                                    </p:set>
                                    <p:animEffect transition="in" filter="fade">
                                      <p:cBhvr>
                                        <p:cTn id="77" dur="1000"/>
                                        <p:tgtEl>
                                          <p:spTgt spid="41"/>
                                        </p:tgtEl>
                                      </p:cBhvr>
                                    </p:animEffect>
                                    <p:anim calcmode="lin" valueType="num">
                                      <p:cBhvr>
                                        <p:cTn id="78" dur="1000" fill="hold"/>
                                        <p:tgtEl>
                                          <p:spTgt spid="41"/>
                                        </p:tgtEl>
                                        <p:attrNameLst>
                                          <p:attrName>ppt_x</p:attrName>
                                        </p:attrNameLst>
                                      </p:cBhvr>
                                      <p:tavLst>
                                        <p:tav tm="0">
                                          <p:val>
                                            <p:strVal val="#ppt_x"/>
                                          </p:val>
                                        </p:tav>
                                        <p:tav tm="100000">
                                          <p:val>
                                            <p:strVal val="#ppt_x"/>
                                          </p:val>
                                        </p:tav>
                                      </p:tavLst>
                                    </p:anim>
                                    <p:anim calcmode="lin" valueType="num">
                                      <p:cBhvr>
                                        <p:cTn id="79" dur="1000" fill="hold"/>
                                        <p:tgtEl>
                                          <p:spTgt spid="41"/>
                                        </p:tgtEl>
                                        <p:attrNameLst>
                                          <p:attrName>ppt_y</p:attrName>
                                        </p:attrNameLst>
                                      </p:cBhvr>
                                      <p:tavLst>
                                        <p:tav tm="0">
                                          <p:val>
                                            <p:strVal val="#ppt_y+.1"/>
                                          </p:val>
                                        </p:tav>
                                        <p:tav tm="100000">
                                          <p:val>
                                            <p:strVal val="#ppt_y"/>
                                          </p:val>
                                        </p:tav>
                                      </p:tavLst>
                                    </p:anim>
                                  </p:childTnLst>
                                </p:cTn>
                              </p:par>
                            </p:childTnLst>
                          </p:cTn>
                        </p:par>
                        <p:par>
                          <p:cTn id="80" fill="hold">
                            <p:stCondLst>
                              <p:cond delay="5000"/>
                            </p:stCondLst>
                            <p:childTnLst>
                              <p:par>
                                <p:cTn id="81" presetID="18" presetClass="entr" presetSubtype="9" fill="hold" grpId="0" nodeType="afterEffect">
                                  <p:stCondLst>
                                    <p:cond delay="0"/>
                                  </p:stCondLst>
                                  <p:childTnLst>
                                    <p:set>
                                      <p:cBhvr>
                                        <p:cTn id="82" dur="1" fill="hold">
                                          <p:stCondLst>
                                            <p:cond delay="0"/>
                                          </p:stCondLst>
                                        </p:cTn>
                                        <p:tgtEl>
                                          <p:spTgt spid="24"/>
                                        </p:tgtEl>
                                        <p:attrNameLst>
                                          <p:attrName>style.visibility</p:attrName>
                                        </p:attrNameLst>
                                      </p:cBhvr>
                                      <p:to>
                                        <p:strVal val="visible"/>
                                      </p:to>
                                    </p:set>
                                    <p:animEffect transition="in" filter="strips(upLeft)">
                                      <p:cBhvr>
                                        <p:cTn id="83" dur="500"/>
                                        <p:tgtEl>
                                          <p:spTgt spid="24"/>
                                        </p:tgtEl>
                                      </p:cBhvr>
                                    </p:animEffect>
                                  </p:childTnLst>
                                </p:cTn>
                              </p:par>
                            </p:childTnLst>
                          </p:cTn>
                        </p:par>
                        <p:par>
                          <p:cTn id="84" fill="hold">
                            <p:stCondLst>
                              <p:cond delay="5500"/>
                            </p:stCondLst>
                            <p:childTnLst>
                              <p:par>
                                <p:cTn id="85" presetID="42" presetClass="entr" presetSubtype="0" fill="hold" grpId="0" nodeType="afterEffect">
                                  <p:stCondLst>
                                    <p:cond delay="0"/>
                                  </p:stCondLst>
                                  <p:childTnLst>
                                    <p:set>
                                      <p:cBhvr>
                                        <p:cTn id="86" dur="1" fill="hold">
                                          <p:stCondLst>
                                            <p:cond delay="0"/>
                                          </p:stCondLst>
                                        </p:cTn>
                                        <p:tgtEl>
                                          <p:spTgt spid="43"/>
                                        </p:tgtEl>
                                        <p:attrNameLst>
                                          <p:attrName>style.visibility</p:attrName>
                                        </p:attrNameLst>
                                      </p:cBhvr>
                                      <p:to>
                                        <p:strVal val="visible"/>
                                      </p:to>
                                    </p:set>
                                    <p:animEffect transition="in" filter="fade">
                                      <p:cBhvr>
                                        <p:cTn id="87" dur="1000"/>
                                        <p:tgtEl>
                                          <p:spTgt spid="43"/>
                                        </p:tgtEl>
                                      </p:cBhvr>
                                    </p:animEffect>
                                    <p:anim calcmode="lin" valueType="num">
                                      <p:cBhvr>
                                        <p:cTn id="88" dur="1000" fill="hold"/>
                                        <p:tgtEl>
                                          <p:spTgt spid="43"/>
                                        </p:tgtEl>
                                        <p:attrNameLst>
                                          <p:attrName>ppt_x</p:attrName>
                                        </p:attrNameLst>
                                      </p:cBhvr>
                                      <p:tavLst>
                                        <p:tav tm="0">
                                          <p:val>
                                            <p:strVal val="#ppt_x"/>
                                          </p:val>
                                        </p:tav>
                                        <p:tav tm="100000">
                                          <p:val>
                                            <p:strVal val="#ppt_x"/>
                                          </p:val>
                                        </p:tav>
                                      </p:tavLst>
                                    </p:anim>
                                    <p:anim calcmode="lin" valueType="num">
                                      <p:cBhvr>
                                        <p:cTn id="89" dur="1000" fill="hold"/>
                                        <p:tgtEl>
                                          <p:spTgt spid="43"/>
                                        </p:tgtEl>
                                        <p:attrNameLst>
                                          <p:attrName>ppt_y</p:attrName>
                                        </p:attrNameLst>
                                      </p:cBhvr>
                                      <p:tavLst>
                                        <p:tav tm="0">
                                          <p:val>
                                            <p:strVal val="#ppt_y+.1"/>
                                          </p:val>
                                        </p:tav>
                                        <p:tav tm="100000">
                                          <p:val>
                                            <p:strVal val="#ppt_y"/>
                                          </p:val>
                                        </p:tav>
                                      </p:tavLst>
                                    </p:anim>
                                  </p:childTnLst>
                                </p:cTn>
                              </p:par>
                            </p:childTnLst>
                          </p:cTn>
                        </p:par>
                        <p:par>
                          <p:cTn id="90" fill="hold">
                            <p:stCondLst>
                              <p:cond delay="6500"/>
                            </p:stCondLst>
                            <p:childTnLst>
                              <p:par>
                                <p:cTn id="91" presetID="18" presetClass="entr" presetSubtype="3" fill="hold" grpId="0" nodeType="afterEffect">
                                  <p:stCondLst>
                                    <p:cond delay="0"/>
                                  </p:stCondLst>
                                  <p:childTnLst>
                                    <p:set>
                                      <p:cBhvr>
                                        <p:cTn id="92" dur="1" fill="hold">
                                          <p:stCondLst>
                                            <p:cond delay="0"/>
                                          </p:stCondLst>
                                        </p:cTn>
                                        <p:tgtEl>
                                          <p:spTgt spid="26"/>
                                        </p:tgtEl>
                                        <p:attrNameLst>
                                          <p:attrName>style.visibility</p:attrName>
                                        </p:attrNameLst>
                                      </p:cBhvr>
                                      <p:to>
                                        <p:strVal val="visible"/>
                                      </p:to>
                                    </p:set>
                                    <p:animEffect transition="in" filter="strips(upRight)">
                                      <p:cBhvr>
                                        <p:cTn id="93" dur="500"/>
                                        <p:tgtEl>
                                          <p:spTgt spid="26"/>
                                        </p:tgtEl>
                                      </p:cBhvr>
                                    </p:animEffect>
                                  </p:childTnLst>
                                </p:cTn>
                              </p:par>
                            </p:childTnLst>
                          </p:cTn>
                        </p:par>
                        <p:par>
                          <p:cTn id="94" fill="hold">
                            <p:stCondLst>
                              <p:cond delay="7000"/>
                            </p:stCondLst>
                            <p:childTnLst>
                              <p:par>
                                <p:cTn id="95" presetID="42" presetClass="entr" presetSubtype="0" fill="hold" grpId="0"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fade">
                                      <p:cBhvr>
                                        <p:cTn id="97" dur="1000"/>
                                        <p:tgtEl>
                                          <p:spTgt spid="42"/>
                                        </p:tgtEl>
                                      </p:cBhvr>
                                    </p:animEffect>
                                    <p:anim calcmode="lin" valueType="num">
                                      <p:cBhvr>
                                        <p:cTn id="98" dur="1000" fill="hold"/>
                                        <p:tgtEl>
                                          <p:spTgt spid="42"/>
                                        </p:tgtEl>
                                        <p:attrNameLst>
                                          <p:attrName>ppt_x</p:attrName>
                                        </p:attrNameLst>
                                      </p:cBhvr>
                                      <p:tavLst>
                                        <p:tav tm="0">
                                          <p:val>
                                            <p:strVal val="#ppt_x"/>
                                          </p:val>
                                        </p:tav>
                                        <p:tav tm="100000">
                                          <p:val>
                                            <p:strVal val="#ppt_x"/>
                                          </p:val>
                                        </p:tav>
                                      </p:tavLst>
                                    </p:anim>
                                    <p:anim calcmode="lin" valueType="num">
                                      <p:cBhvr>
                                        <p:cTn id="99" dur="1000" fill="hold"/>
                                        <p:tgtEl>
                                          <p:spTgt spid="42"/>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6" grpId="0" animBg="1"/>
      <p:bldP spid="25" grpId="0" animBg="1"/>
      <p:bldP spid="22" grpId="0" animBg="1"/>
      <p:bldP spid="24" grpId="0" animBg="1"/>
      <p:bldP spid="26" grpId="0" animBg="1"/>
      <p:bldP spid="27" grpId="0"/>
      <p:bldP spid="28" grpId="0"/>
      <p:bldP spid="29" grpId="0"/>
      <p:bldP spid="30" grpId="0"/>
      <p:bldP spid="38" grpId="0"/>
      <p:bldP spid="40" grpId="0"/>
      <p:bldP spid="41" grpId="0"/>
      <p:bldP spid="42" grpId="0"/>
      <p:bldP spid="43" grpId="0"/>
      <p:bldP spid="52"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15000" b="-15000"/>
          </a:stretch>
        </a:blipFill>
        <a:effectLst/>
      </p:bgPr>
    </p:bg>
    <p:spTree>
      <p:nvGrpSpPr>
        <p:cNvPr id="1" name=""/>
        <p:cNvGrpSpPr/>
        <p:nvPr/>
      </p:nvGrpSpPr>
      <p:grpSpPr>
        <a:xfrm>
          <a:off x="0" y="0"/>
          <a:ext cx="0" cy="0"/>
          <a:chOff x="0" y="0"/>
          <a:chExt cx="0" cy="0"/>
        </a:xfrm>
      </p:grpSpPr>
      <p:cxnSp>
        <p:nvCxnSpPr>
          <p:cNvPr id="23" name="Straight Connector 22"/>
          <p:cNvCxnSpPr/>
          <p:nvPr/>
        </p:nvCxnSpPr>
        <p:spPr>
          <a:xfrm>
            <a:off x="156832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1823660"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5" name="Straight Connector 74">
            <a:extLst>
              <a:ext uri="{FF2B5EF4-FFF2-40B4-BE49-F238E27FC236}">
                <a16:creationId xmlns:a16="http://schemas.microsoft.com/office/drawing/2014/main" id="{9E5E3E4F-076E-4D88-AE19-D69A3352C253}"/>
              </a:ext>
            </a:extLst>
          </p:cNvPr>
          <p:cNvCxnSpPr/>
          <p:nvPr/>
        </p:nvCxnSpPr>
        <p:spPr>
          <a:xfrm>
            <a:off x="739866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cxnSp>
        <p:nvCxnSpPr>
          <p:cNvPr id="77" name="Straight Connector 76">
            <a:extLst>
              <a:ext uri="{FF2B5EF4-FFF2-40B4-BE49-F238E27FC236}">
                <a16:creationId xmlns:a16="http://schemas.microsoft.com/office/drawing/2014/main" id="{84EFC537-D5F4-41BC-B260-94FA69D12EB7}"/>
              </a:ext>
            </a:extLst>
          </p:cNvPr>
          <p:cNvCxnSpPr/>
          <p:nvPr/>
        </p:nvCxnSpPr>
        <p:spPr>
          <a:xfrm>
            <a:off x="7654006" y="4042265"/>
            <a:ext cx="0" cy="64008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grpSp>
        <p:nvGrpSpPr>
          <p:cNvPr id="31" name="Group 30">
            <a:extLst>
              <a:ext uri="{FF2B5EF4-FFF2-40B4-BE49-F238E27FC236}">
                <a16:creationId xmlns:a16="http://schemas.microsoft.com/office/drawing/2014/main" id="{359D66BB-15FD-48D1-8916-67E57648F84D}"/>
              </a:ext>
            </a:extLst>
          </p:cNvPr>
          <p:cNvGrpSpPr/>
          <p:nvPr/>
        </p:nvGrpSpPr>
        <p:grpSpPr>
          <a:xfrm>
            <a:off x="18288" y="4628921"/>
            <a:ext cx="1618364" cy="137160"/>
            <a:chOff x="18288" y="4628921"/>
            <a:chExt cx="1618364" cy="137160"/>
          </a:xfrm>
        </p:grpSpPr>
        <p:cxnSp>
          <p:nvCxnSpPr>
            <p:cNvPr id="20" name="Straight Connector 19"/>
            <p:cNvCxnSpPr/>
            <p:nvPr/>
          </p:nvCxnSpPr>
          <p:spPr>
            <a:xfrm flipH="1">
              <a:off x="18288" y="4697501"/>
              <a:ext cx="155448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30" name="Oval 29">
              <a:extLst>
                <a:ext uri="{FF2B5EF4-FFF2-40B4-BE49-F238E27FC236}">
                  <a16:creationId xmlns:a16="http://schemas.microsoft.com/office/drawing/2014/main" id="{AC1424E2-CB59-429C-BEB9-2941883336CA}"/>
                </a:ext>
              </a:extLst>
            </p:cNvPr>
            <p:cNvSpPr>
              <a:spLocks noChangeAspect="1"/>
            </p:cNvSpPr>
            <p:nvPr/>
          </p:nvSpPr>
          <p:spPr>
            <a:xfrm>
              <a:off x="1499492"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2" name="Group 31">
            <a:extLst>
              <a:ext uri="{FF2B5EF4-FFF2-40B4-BE49-F238E27FC236}">
                <a16:creationId xmlns:a16="http://schemas.microsoft.com/office/drawing/2014/main" id="{17456E43-8455-45A0-9FD1-D7D2C08799BB}"/>
              </a:ext>
            </a:extLst>
          </p:cNvPr>
          <p:cNvGrpSpPr/>
          <p:nvPr/>
        </p:nvGrpSpPr>
        <p:grpSpPr>
          <a:xfrm>
            <a:off x="1759527" y="4628921"/>
            <a:ext cx="1609502" cy="137160"/>
            <a:chOff x="1759527" y="4628921"/>
            <a:chExt cx="1609502" cy="137160"/>
          </a:xfrm>
        </p:grpSpPr>
        <p:cxnSp>
          <p:nvCxnSpPr>
            <p:cNvPr id="68" name="Straight Connector 67"/>
            <p:cNvCxnSpPr/>
            <p:nvPr/>
          </p:nvCxnSpPr>
          <p:spPr>
            <a:xfrm flipH="1">
              <a:off x="1814549" y="4700633"/>
              <a:ext cx="155448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88" name="Oval 87">
              <a:extLst>
                <a:ext uri="{FF2B5EF4-FFF2-40B4-BE49-F238E27FC236}">
                  <a16:creationId xmlns:a16="http://schemas.microsoft.com/office/drawing/2014/main" id="{9254F982-6757-454A-9217-A1AC32D74844}"/>
                </a:ext>
              </a:extLst>
            </p:cNvPr>
            <p:cNvSpPr>
              <a:spLocks noChangeAspect="1"/>
            </p:cNvSpPr>
            <p:nvPr/>
          </p:nvSpPr>
          <p:spPr>
            <a:xfrm>
              <a:off x="1759527" y="4628921"/>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4" name="Group 33">
            <a:extLst>
              <a:ext uri="{FF2B5EF4-FFF2-40B4-BE49-F238E27FC236}">
                <a16:creationId xmlns:a16="http://schemas.microsoft.com/office/drawing/2014/main" id="{9A5600CD-7FDA-4B93-A50A-0CD718D436D1}"/>
              </a:ext>
            </a:extLst>
          </p:cNvPr>
          <p:cNvGrpSpPr/>
          <p:nvPr/>
        </p:nvGrpSpPr>
        <p:grpSpPr>
          <a:xfrm>
            <a:off x="5760720" y="4626864"/>
            <a:ext cx="1708574" cy="137160"/>
            <a:chOff x="5760720" y="4626864"/>
            <a:chExt cx="1708574" cy="137160"/>
          </a:xfrm>
        </p:grpSpPr>
        <p:cxnSp>
          <p:nvCxnSpPr>
            <p:cNvPr id="74" name="Straight Connector 73">
              <a:extLst>
                <a:ext uri="{FF2B5EF4-FFF2-40B4-BE49-F238E27FC236}">
                  <a16:creationId xmlns:a16="http://schemas.microsoft.com/office/drawing/2014/main" id="{F4FABD88-F35A-41C3-9933-BFEEC8E43812}"/>
                </a:ext>
              </a:extLst>
            </p:cNvPr>
            <p:cNvCxnSpPr/>
            <p:nvPr/>
          </p:nvCxnSpPr>
          <p:spPr>
            <a:xfrm flipH="1">
              <a:off x="5760720" y="4700728"/>
              <a:ext cx="1645920" cy="0"/>
            </a:xfrm>
            <a:prstGeom prst="line">
              <a:avLst/>
            </a:prstGeom>
            <a:ln w="25400">
              <a:solidFill>
                <a:schemeClr val="bg1"/>
              </a:solidFill>
              <a:prstDash val="sysDash"/>
            </a:ln>
            <a:effectLst/>
          </p:spPr>
          <p:style>
            <a:lnRef idx="1">
              <a:schemeClr val="accent1"/>
            </a:lnRef>
            <a:fillRef idx="0">
              <a:schemeClr val="accent1"/>
            </a:fillRef>
            <a:effectRef idx="0">
              <a:schemeClr val="accent1"/>
            </a:effectRef>
            <a:fontRef idx="minor">
              <a:schemeClr val="tx1"/>
            </a:fontRef>
          </p:style>
        </p:cxnSp>
        <p:sp>
          <p:nvSpPr>
            <p:cNvPr id="89" name="Oval 88">
              <a:extLst>
                <a:ext uri="{FF2B5EF4-FFF2-40B4-BE49-F238E27FC236}">
                  <a16:creationId xmlns:a16="http://schemas.microsoft.com/office/drawing/2014/main" id="{8C86B3C3-2BF7-4063-BD45-ACBEA3B66AB1}"/>
                </a:ext>
              </a:extLst>
            </p:cNvPr>
            <p:cNvSpPr>
              <a:spLocks noChangeAspect="1"/>
            </p:cNvSpPr>
            <p:nvPr/>
          </p:nvSpPr>
          <p:spPr>
            <a:xfrm>
              <a:off x="7332134"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5" name="Group 34">
            <a:extLst>
              <a:ext uri="{FF2B5EF4-FFF2-40B4-BE49-F238E27FC236}">
                <a16:creationId xmlns:a16="http://schemas.microsoft.com/office/drawing/2014/main" id="{4DE5FF62-3D56-4DA8-8374-BC096F529B7F}"/>
              </a:ext>
            </a:extLst>
          </p:cNvPr>
          <p:cNvGrpSpPr/>
          <p:nvPr/>
        </p:nvGrpSpPr>
        <p:grpSpPr>
          <a:xfrm>
            <a:off x="7580235" y="4626864"/>
            <a:ext cx="1700925" cy="137160"/>
            <a:chOff x="7580235" y="4626864"/>
            <a:chExt cx="1700925" cy="137160"/>
          </a:xfrm>
        </p:grpSpPr>
        <p:cxnSp>
          <p:nvCxnSpPr>
            <p:cNvPr id="76" name="Straight Connector 75">
              <a:extLst>
                <a:ext uri="{FF2B5EF4-FFF2-40B4-BE49-F238E27FC236}">
                  <a16:creationId xmlns:a16="http://schemas.microsoft.com/office/drawing/2014/main" id="{8EADDF0E-644B-4633-8D8F-C230A15729FD}"/>
                </a:ext>
              </a:extLst>
            </p:cNvPr>
            <p:cNvCxnSpPr/>
            <p:nvPr/>
          </p:nvCxnSpPr>
          <p:spPr>
            <a:xfrm flipH="1">
              <a:off x="7635240" y="4700633"/>
              <a:ext cx="1645920" cy="0"/>
            </a:xfrm>
            <a:prstGeom prst="line">
              <a:avLst/>
            </a:prstGeom>
            <a:ln w="25400">
              <a:solidFill>
                <a:schemeClr val="bg1"/>
              </a:solidFill>
              <a:prstDash val="sysDash"/>
              <a:headEnd type="none"/>
            </a:ln>
            <a:effectLst/>
          </p:spPr>
          <p:style>
            <a:lnRef idx="1">
              <a:schemeClr val="accent1"/>
            </a:lnRef>
            <a:fillRef idx="0">
              <a:schemeClr val="accent1"/>
            </a:fillRef>
            <a:effectRef idx="0">
              <a:schemeClr val="accent1"/>
            </a:effectRef>
            <a:fontRef idx="minor">
              <a:schemeClr val="tx1"/>
            </a:fontRef>
          </p:style>
        </p:cxnSp>
        <p:sp>
          <p:nvSpPr>
            <p:cNvPr id="90" name="Oval 89">
              <a:extLst>
                <a:ext uri="{FF2B5EF4-FFF2-40B4-BE49-F238E27FC236}">
                  <a16:creationId xmlns:a16="http://schemas.microsoft.com/office/drawing/2014/main" id="{BAAF9682-2CF3-49EE-B584-3A08EE9F0F2D}"/>
                </a:ext>
              </a:extLst>
            </p:cNvPr>
            <p:cNvSpPr>
              <a:spLocks noChangeAspect="1"/>
            </p:cNvSpPr>
            <p:nvPr/>
          </p:nvSpPr>
          <p:spPr>
            <a:xfrm>
              <a:off x="7580235" y="4626864"/>
              <a:ext cx="137160" cy="137160"/>
            </a:xfrm>
            <a:prstGeom prst="ellipse">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2540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159DC1A5-0FBF-489F-8E10-EF7BF87289A0}"/>
              </a:ext>
            </a:extLst>
          </p:cNvPr>
          <p:cNvGrpSpPr/>
          <p:nvPr/>
        </p:nvGrpSpPr>
        <p:grpSpPr>
          <a:xfrm>
            <a:off x="45720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60" name="Sev01">
              <a:extLst>
                <a:ext uri="{FF2B5EF4-FFF2-40B4-BE49-F238E27FC236}">
                  <a16:creationId xmlns:a16="http://schemas.microsoft.com/office/drawing/2014/main" id="{AFCD7A65-3245-4C3B-BA96-2C74ED7DFF91}"/>
                </a:ext>
              </a:extLst>
            </p:cNvPr>
            <p:cNvSpPr>
              <a:spLocks noChangeAspect="1"/>
            </p:cNvSpPr>
            <p:nvPr/>
          </p:nvSpPr>
          <p:spPr>
            <a:xfrm>
              <a:off x="872966" y="1739195"/>
              <a:ext cx="2419495" cy="2419495"/>
            </a:xfrm>
            <a:prstGeom prst="roundRect">
              <a:avLst>
                <a:gd name="adj" fmla="val 7569"/>
              </a:avLst>
            </a:prstGeom>
            <a:solidFill>
              <a:srgbClr val="FF7467"/>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9" name="Freeform: Shape 58">
              <a:extLst>
                <a:ext uri="{FF2B5EF4-FFF2-40B4-BE49-F238E27FC236}">
                  <a16:creationId xmlns:a16="http://schemas.microsoft.com/office/drawing/2014/main" id="{0E324E8C-D961-4361-A07B-1983CF7D7DE0}"/>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4"/>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64" name="TextBox 63"/>
          <p:cNvSpPr txBox="1"/>
          <p:nvPr/>
        </p:nvSpPr>
        <p:spPr>
          <a:xfrm>
            <a:off x="586446" y="1912851"/>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62" name="Group 61">
            <a:extLst>
              <a:ext uri="{FF2B5EF4-FFF2-40B4-BE49-F238E27FC236}">
                <a16:creationId xmlns:a16="http://schemas.microsoft.com/office/drawing/2014/main" id="{FEE2F98E-6A26-454C-81AF-F4B1F9A522D2}"/>
              </a:ext>
            </a:extLst>
          </p:cNvPr>
          <p:cNvGrpSpPr/>
          <p:nvPr/>
        </p:nvGrpSpPr>
        <p:grpSpPr>
          <a:xfrm>
            <a:off x="3383280" y="3905105"/>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1" name="Sev01">
              <a:extLst>
                <a:ext uri="{FF2B5EF4-FFF2-40B4-BE49-F238E27FC236}">
                  <a16:creationId xmlns:a16="http://schemas.microsoft.com/office/drawing/2014/main" id="{56E3DD3A-2A39-4790-91F2-DC50EF348CBB}"/>
                </a:ext>
              </a:extLst>
            </p:cNvPr>
            <p:cNvSpPr>
              <a:spLocks noChangeAspect="1"/>
            </p:cNvSpPr>
            <p:nvPr/>
          </p:nvSpPr>
          <p:spPr>
            <a:xfrm>
              <a:off x="872966" y="1739195"/>
              <a:ext cx="2419495" cy="2419495"/>
            </a:xfrm>
            <a:prstGeom prst="roundRect">
              <a:avLst>
                <a:gd name="adj" fmla="val 7569"/>
              </a:avLst>
            </a:prstGeom>
            <a:solidFill>
              <a:srgbClr val="4CC8EC"/>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72" name="Freeform: Shape 71">
              <a:extLst>
                <a:ext uri="{FF2B5EF4-FFF2-40B4-BE49-F238E27FC236}">
                  <a16:creationId xmlns:a16="http://schemas.microsoft.com/office/drawing/2014/main" id="{C0BDB4AB-BC2E-44D7-BD83-755FCE63BAC6}"/>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5"/>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73" name="TextBox 72">
            <a:extLst>
              <a:ext uri="{FF2B5EF4-FFF2-40B4-BE49-F238E27FC236}">
                <a16:creationId xmlns:a16="http://schemas.microsoft.com/office/drawing/2014/main" id="{CC757FDD-0FFB-409C-8801-558CB4D98920}"/>
              </a:ext>
            </a:extLst>
          </p:cNvPr>
          <p:cNvSpPr txBox="1"/>
          <p:nvPr/>
        </p:nvSpPr>
        <p:spPr>
          <a:xfrm>
            <a:off x="3512526" y="41037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78" name="Group 77">
            <a:extLst>
              <a:ext uri="{FF2B5EF4-FFF2-40B4-BE49-F238E27FC236}">
                <a16:creationId xmlns:a16="http://schemas.microsoft.com/office/drawing/2014/main" id="{853681EE-10DF-4F1B-8C53-2C998338DCE8}"/>
              </a:ext>
            </a:extLst>
          </p:cNvPr>
          <p:cNvGrpSpPr/>
          <p:nvPr/>
        </p:nvGrpSpPr>
        <p:grpSpPr>
          <a:xfrm>
            <a:off x="6309360" y="1714210"/>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79" name="Sev01">
              <a:extLst>
                <a:ext uri="{FF2B5EF4-FFF2-40B4-BE49-F238E27FC236}">
                  <a16:creationId xmlns:a16="http://schemas.microsoft.com/office/drawing/2014/main" id="{D69FC422-B75C-4A88-93BD-A6FF612F9E97}"/>
                </a:ext>
              </a:extLst>
            </p:cNvPr>
            <p:cNvSpPr>
              <a:spLocks noChangeAspect="1"/>
            </p:cNvSpPr>
            <p:nvPr/>
          </p:nvSpPr>
          <p:spPr>
            <a:xfrm>
              <a:off x="872966" y="1739195"/>
              <a:ext cx="2419495" cy="2419495"/>
            </a:xfrm>
            <a:prstGeom prst="roundRect">
              <a:avLst>
                <a:gd name="adj" fmla="val 7569"/>
              </a:avLst>
            </a:prstGeom>
            <a:solidFill>
              <a:srgbClr val="F4C95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0" name="Freeform: Shape 79">
              <a:extLst>
                <a:ext uri="{FF2B5EF4-FFF2-40B4-BE49-F238E27FC236}">
                  <a16:creationId xmlns:a16="http://schemas.microsoft.com/office/drawing/2014/main" id="{301F9942-AD5A-4573-9E86-31E14ADA57E8}"/>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6"/>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1" name="TextBox 80">
            <a:extLst>
              <a:ext uri="{FF2B5EF4-FFF2-40B4-BE49-F238E27FC236}">
                <a16:creationId xmlns:a16="http://schemas.microsoft.com/office/drawing/2014/main" id="{BFCF58FA-6C35-42BE-B65E-6B2B788FE4C5}"/>
              </a:ext>
            </a:extLst>
          </p:cNvPr>
          <p:cNvSpPr txBox="1"/>
          <p:nvPr/>
        </p:nvSpPr>
        <p:spPr>
          <a:xfrm>
            <a:off x="6427544" y="1947446"/>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grpSp>
        <p:nvGrpSpPr>
          <p:cNvPr id="83" name="Group 82">
            <a:extLst>
              <a:ext uri="{FF2B5EF4-FFF2-40B4-BE49-F238E27FC236}">
                <a16:creationId xmlns:a16="http://schemas.microsoft.com/office/drawing/2014/main" id="{5433D3D0-C817-4CC1-8B68-C6F2A2765843}"/>
              </a:ext>
            </a:extLst>
          </p:cNvPr>
          <p:cNvGrpSpPr/>
          <p:nvPr/>
        </p:nvGrpSpPr>
        <p:grpSpPr>
          <a:xfrm>
            <a:off x="9235440" y="3902106"/>
            <a:ext cx="2419495" cy="2419495"/>
            <a:chOff x="872966" y="1739195"/>
            <a:chExt cx="2419495" cy="2419495"/>
          </a:xfrm>
          <a:effectLst>
            <a:outerShdw blurRad="50800" dist="38100" dir="18900000" algn="bl" rotWithShape="0">
              <a:prstClr val="black">
                <a:alpha val="40000"/>
              </a:prstClr>
            </a:outerShdw>
          </a:effectLst>
          <a:scene3d>
            <a:camera prst="orthographicFront">
              <a:rot lat="0" lon="0" rev="0"/>
            </a:camera>
            <a:lightRig rig="brightRoom" dir="t">
              <a:rot lat="0" lon="0" rev="600000"/>
            </a:lightRig>
          </a:scene3d>
        </p:grpSpPr>
        <p:sp>
          <p:nvSpPr>
            <p:cNvPr id="85" name="Sev01">
              <a:extLst>
                <a:ext uri="{FF2B5EF4-FFF2-40B4-BE49-F238E27FC236}">
                  <a16:creationId xmlns:a16="http://schemas.microsoft.com/office/drawing/2014/main" id="{2FC3AAFE-6BBA-44E5-975B-959835686C80}"/>
                </a:ext>
              </a:extLst>
            </p:cNvPr>
            <p:cNvSpPr>
              <a:spLocks noChangeAspect="1"/>
            </p:cNvSpPr>
            <p:nvPr/>
          </p:nvSpPr>
          <p:spPr>
            <a:xfrm>
              <a:off x="872966" y="1739195"/>
              <a:ext cx="2419495" cy="2419495"/>
            </a:xfrm>
            <a:prstGeom prst="roundRect">
              <a:avLst>
                <a:gd name="adj" fmla="val 7569"/>
              </a:avLst>
            </a:prstGeom>
            <a:solidFill>
              <a:srgbClr val="57CCC6"/>
            </a:solid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86" name="Freeform: Shape 85">
              <a:extLst>
                <a:ext uri="{FF2B5EF4-FFF2-40B4-BE49-F238E27FC236}">
                  <a16:creationId xmlns:a16="http://schemas.microsoft.com/office/drawing/2014/main" id="{B2B0F87F-723D-47C9-BDE8-EB5FA5ED263B}"/>
                </a:ext>
              </a:extLst>
            </p:cNvPr>
            <p:cNvSpPr>
              <a:spLocks noChangeAspect="1"/>
            </p:cNvSpPr>
            <p:nvPr/>
          </p:nvSpPr>
          <p:spPr>
            <a:xfrm>
              <a:off x="2143841" y="1739195"/>
              <a:ext cx="1148620" cy="1273521"/>
            </a:xfrm>
            <a:custGeom>
              <a:avLst/>
              <a:gdLst>
                <a:gd name="connsiteX0" fmla="*/ 0 w 1148620"/>
                <a:gd name="connsiteY0" fmla="*/ 0 h 1273521"/>
                <a:gd name="connsiteX1" fmla="*/ 965488 w 1148620"/>
                <a:gd name="connsiteY1" fmla="*/ 0 h 1273521"/>
                <a:gd name="connsiteX2" fmla="*/ 1148620 w 1148620"/>
                <a:gd name="connsiteY2" fmla="*/ 183132 h 1273521"/>
                <a:gd name="connsiteX3" fmla="*/ 1148620 w 1148620"/>
                <a:gd name="connsiteY3" fmla="*/ 1273521 h 1273521"/>
                <a:gd name="connsiteX4" fmla="*/ 1121042 w 1148620"/>
                <a:gd name="connsiteY4" fmla="*/ 1229188 h 1273521"/>
                <a:gd name="connsiteX5" fmla="*/ 6663 w 1148620"/>
                <a:gd name="connsiteY5" fmla="*/ 51535 h 127352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148620" h="1273521">
                  <a:moveTo>
                    <a:pt x="0" y="0"/>
                  </a:moveTo>
                  <a:lnTo>
                    <a:pt x="965488" y="0"/>
                  </a:lnTo>
                  <a:cubicBezTo>
                    <a:pt x="1066629" y="0"/>
                    <a:pt x="1148620" y="81991"/>
                    <a:pt x="1148620" y="183132"/>
                  </a:cubicBezTo>
                  <a:lnTo>
                    <a:pt x="1148620" y="1273521"/>
                  </a:lnTo>
                  <a:lnTo>
                    <a:pt x="1121042" y="1229188"/>
                  </a:lnTo>
                  <a:cubicBezTo>
                    <a:pt x="695428" y="623612"/>
                    <a:pt x="127504" y="825070"/>
                    <a:pt x="6663" y="51535"/>
                  </a:cubicBezTo>
                  <a:close/>
                </a:path>
              </a:pathLst>
            </a:custGeom>
            <a:blipFill>
              <a:blip r:embed="rId7"/>
              <a:stretch>
                <a:fillRect/>
              </a:stretch>
            </a:blipFill>
            <a:ln>
              <a:noFill/>
            </a:ln>
            <a:effectLst>
              <a:outerShdw blurRad="57785" dist="33020" dir="3180000" algn="ctr">
                <a:srgbClr val="000000">
                  <a:alpha val="30000"/>
                </a:srgbClr>
              </a:outerShdw>
            </a:effectLst>
            <a:sp3d prstMaterial="metal">
              <a:bevelT w="38100" h="57150" prst="angle"/>
            </a:sp3d>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5333" dirty="0">
                <a:solidFill>
                  <a:schemeClr val="accent1">
                    <a:lumMod val="50000"/>
                  </a:schemeClr>
                </a:solidFill>
                <a:latin typeface="FontAwesome" pitchFamily="2" charset="0"/>
              </a:endParaRPr>
            </a:p>
          </p:txBody>
        </p:sp>
      </p:grpSp>
      <p:sp>
        <p:nvSpPr>
          <p:cNvPr id="84" name="TextBox 83">
            <a:extLst>
              <a:ext uri="{FF2B5EF4-FFF2-40B4-BE49-F238E27FC236}">
                <a16:creationId xmlns:a16="http://schemas.microsoft.com/office/drawing/2014/main" id="{29A940CA-1599-48A8-83D2-855882E671B4}"/>
              </a:ext>
            </a:extLst>
          </p:cNvPr>
          <p:cNvSpPr txBox="1"/>
          <p:nvPr/>
        </p:nvSpPr>
        <p:spPr>
          <a:xfrm>
            <a:off x="9364686" y="4100747"/>
            <a:ext cx="2271311" cy="2080570"/>
          </a:xfrm>
          <a:prstGeom prst="rect">
            <a:avLst/>
          </a:prstGeom>
          <a:noFill/>
        </p:spPr>
        <p:txBody>
          <a:bodyPr wrap="square" rtlCol="0">
            <a:spAutoFit/>
          </a:bodyPr>
          <a:lstStyle/>
          <a:p>
            <a:pPr defTabSz="1219170">
              <a:spcBef>
                <a:spcPct val="20000"/>
              </a:spcBef>
              <a:defRPr/>
            </a:pPr>
            <a:r>
              <a:rPr lang="en-US" sz="4000" dirty="0">
                <a:solidFill>
                  <a:schemeClr val="bg1"/>
                </a:solidFill>
                <a:latin typeface="Bernard MT Condensed" panose="02050806060905020404" pitchFamily="18" charset="0"/>
              </a:rPr>
              <a:t>25%</a:t>
            </a:r>
          </a:p>
          <a:p>
            <a:pPr defTabSz="1219170">
              <a:spcBef>
                <a:spcPct val="20000"/>
              </a:spcBef>
              <a:defRPr/>
            </a:pPr>
            <a:r>
              <a:rPr lang="en-US" sz="1400" dirty="0">
                <a:solidFill>
                  <a:schemeClr val="bg1"/>
                </a:solidFill>
                <a:latin typeface="Bernard MT Condensed" panose="02050806060905020404" pitchFamily="18" charset="0"/>
              </a:rPr>
              <a:t>LOREM IPSUM DOLOR</a:t>
            </a:r>
          </a:p>
          <a:p>
            <a:pPr defTabSz="1219170">
              <a:spcBef>
                <a:spcPct val="20000"/>
              </a:spcBef>
              <a:defRPr/>
            </a:pPr>
            <a:endParaRPr lang="en-US" sz="400" dirty="0">
              <a:solidFill>
                <a:schemeClr val="bg1"/>
              </a:solidFill>
              <a:latin typeface="Bernard MT Condensed" panose="02050806060905020404" pitchFamily="18" charset="0"/>
            </a:endParaRPr>
          </a:p>
          <a:p>
            <a:pPr defTabSz="1219170">
              <a:spcBef>
                <a:spcPct val="20000"/>
              </a:spcBef>
              <a:defRPr/>
            </a:pPr>
            <a:r>
              <a:rPr lang="en-US" sz="1300" dirty="0">
                <a:solidFill>
                  <a:schemeClr val="bg1"/>
                </a:solidFill>
                <a:latin typeface="Candara" panose="020E0502030303020204" pitchFamily="34" charset="0"/>
              </a:rPr>
              <a:t>Lorem ipsum dolor sit amet, consectetur adipiscing elit, sed do eiusmod tempor incididunt ut labore et dolore magna aliqua.</a:t>
            </a:r>
            <a:endParaRPr lang="en-US" sz="1300" dirty="0">
              <a:solidFill>
                <a:schemeClr val="bg1"/>
              </a:solidFill>
            </a:endParaRPr>
          </a:p>
        </p:txBody>
      </p:sp>
      <p:sp>
        <p:nvSpPr>
          <p:cNvPr id="87" name="TextBox 86">
            <a:extLst>
              <a:ext uri="{FF2B5EF4-FFF2-40B4-BE49-F238E27FC236}">
                <a16:creationId xmlns:a16="http://schemas.microsoft.com/office/drawing/2014/main" id="{053129F2-7D2F-46C1-86A1-8C4DE3AACE95}"/>
              </a:ext>
            </a:extLst>
          </p:cNvPr>
          <p:cNvSpPr txBox="1"/>
          <p:nvPr/>
        </p:nvSpPr>
        <p:spPr>
          <a:xfrm>
            <a:off x="6310489" y="258228"/>
            <a:ext cx="5508978" cy="1200329"/>
          </a:xfrm>
          <a:prstGeom prst="rect">
            <a:avLst/>
          </a:prstGeom>
          <a:noFill/>
        </p:spPr>
        <p:txBody>
          <a:bodyPr wrap="square" rtlCol="0">
            <a:spAutoFit/>
          </a:bodyPr>
          <a:lstStyle/>
          <a:p>
            <a:pPr algn="r"/>
            <a:r>
              <a:rPr lang="en-US" sz="4400" dirty="0">
                <a:solidFill>
                  <a:schemeClr val="bg1"/>
                </a:solidFill>
                <a:latin typeface="Bernard MT Condensed" panose="02050806060905020404" pitchFamily="18" charset="0"/>
              </a:rPr>
              <a:t>TITLE GOES HERE</a:t>
            </a:r>
          </a:p>
          <a:p>
            <a:pPr algn="r"/>
            <a:r>
              <a:rPr lang="en-US" sz="1400" dirty="0">
                <a:solidFill>
                  <a:schemeClr val="bg1"/>
                </a:solidFill>
                <a:latin typeface="Candara" panose="020E0502030303020204" pitchFamily="34" charset="0"/>
              </a:rPr>
              <a:t>Lorem ipsum dolor sit amet, consectetur adipiscing elit, sed do eiusmod tempor incididunt ut labore et dolore magna aliqua. </a:t>
            </a:r>
            <a:endParaRPr lang="en-US" sz="1400" dirty="0">
              <a:solidFill>
                <a:schemeClr val="bg1"/>
              </a:solidFill>
            </a:endParaRPr>
          </a:p>
        </p:txBody>
      </p:sp>
    </p:spTree>
    <p:extLst>
      <p:ext uri="{BB962C8B-B14F-4D97-AF65-F5344CB8AC3E}">
        <p14:creationId xmlns:p14="http://schemas.microsoft.com/office/powerpoint/2010/main" val="67234877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grpId="0" nodeType="afterEffect">
                                  <p:stCondLst>
                                    <p:cond delay="0"/>
                                  </p:stCondLst>
                                  <p:childTnLst>
                                    <p:set>
                                      <p:cBhvr>
                                        <p:cTn id="6" dur="1" fill="hold">
                                          <p:stCondLst>
                                            <p:cond delay="0"/>
                                          </p:stCondLst>
                                        </p:cTn>
                                        <p:tgtEl>
                                          <p:spTgt spid="87"/>
                                        </p:tgtEl>
                                        <p:attrNameLst>
                                          <p:attrName>style.visibility</p:attrName>
                                        </p:attrNameLst>
                                      </p:cBhvr>
                                      <p:to>
                                        <p:strVal val="visible"/>
                                      </p:to>
                                    </p:set>
                                    <p:animEffect transition="in" filter="wipe(right)">
                                      <p:cBhvr>
                                        <p:cTn id="7" dur="1000"/>
                                        <p:tgtEl>
                                          <p:spTgt spid="87"/>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31"/>
                                        </p:tgtEl>
                                        <p:attrNameLst>
                                          <p:attrName>style.visibility</p:attrName>
                                        </p:attrNameLst>
                                      </p:cBhvr>
                                      <p:to>
                                        <p:strVal val="visible"/>
                                      </p:to>
                                    </p:set>
                                    <p:animEffect transition="in" filter="wipe(left)">
                                      <p:cBhvr>
                                        <p:cTn id="11" dur="1000"/>
                                        <p:tgtEl>
                                          <p:spTgt spid="31"/>
                                        </p:tgtEl>
                                      </p:cBhvr>
                                    </p:animEffect>
                                  </p:childTnLst>
                                </p:cTn>
                              </p:par>
                            </p:childTnLst>
                          </p:cTn>
                        </p:par>
                        <p:par>
                          <p:cTn id="12" fill="hold">
                            <p:stCondLst>
                              <p:cond delay="20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1000"/>
                                        <p:tgtEl>
                                          <p:spTgt spid="23"/>
                                        </p:tgtEl>
                                      </p:cBhvr>
                                    </p:animEffect>
                                  </p:childTnLst>
                                </p:cTn>
                              </p:par>
                              <p:par>
                                <p:cTn id="16" presetID="42" presetClass="entr" presetSubtype="0" fill="hold" nodeType="withEffect">
                                  <p:stCondLst>
                                    <p:cond delay="0"/>
                                  </p:stCondLst>
                                  <p:childTnLst>
                                    <p:set>
                                      <p:cBhvr>
                                        <p:cTn id="17" dur="1" fill="hold">
                                          <p:stCondLst>
                                            <p:cond delay="0"/>
                                          </p:stCondLst>
                                        </p:cTn>
                                        <p:tgtEl>
                                          <p:spTgt spid="15"/>
                                        </p:tgtEl>
                                        <p:attrNameLst>
                                          <p:attrName>style.visibility</p:attrName>
                                        </p:attrNameLst>
                                      </p:cBhvr>
                                      <p:to>
                                        <p:strVal val="visible"/>
                                      </p:to>
                                    </p:set>
                                    <p:animEffect transition="in" filter="fade">
                                      <p:cBhvr>
                                        <p:cTn id="18" dur="1000"/>
                                        <p:tgtEl>
                                          <p:spTgt spid="15"/>
                                        </p:tgtEl>
                                      </p:cBhvr>
                                    </p:animEffect>
                                    <p:anim calcmode="lin" valueType="num">
                                      <p:cBhvr>
                                        <p:cTn id="19" dur="1000" fill="hold"/>
                                        <p:tgtEl>
                                          <p:spTgt spid="15"/>
                                        </p:tgtEl>
                                        <p:attrNameLst>
                                          <p:attrName>ppt_x</p:attrName>
                                        </p:attrNameLst>
                                      </p:cBhvr>
                                      <p:tavLst>
                                        <p:tav tm="0">
                                          <p:val>
                                            <p:strVal val="#ppt_x"/>
                                          </p:val>
                                        </p:tav>
                                        <p:tav tm="100000">
                                          <p:val>
                                            <p:strVal val="#ppt_x"/>
                                          </p:val>
                                        </p:tav>
                                      </p:tavLst>
                                    </p:anim>
                                    <p:anim calcmode="lin" valueType="num">
                                      <p:cBhvr>
                                        <p:cTn id="20" dur="1000" fill="hold"/>
                                        <p:tgtEl>
                                          <p:spTgt spid="15"/>
                                        </p:tgtEl>
                                        <p:attrNameLst>
                                          <p:attrName>ppt_y</p:attrName>
                                        </p:attrNameLst>
                                      </p:cBhvr>
                                      <p:tavLst>
                                        <p:tav tm="0">
                                          <p:val>
                                            <p:strVal val="#ppt_y+.1"/>
                                          </p:val>
                                        </p:tav>
                                        <p:tav tm="100000">
                                          <p:val>
                                            <p:strVal val="#ppt_y"/>
                                          </p:val>
                                        </p:tav>
                                      </p:tavLst>
                                    </p:anim>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64"/>
                                        </p:tgtEl>
                                        <p:attrNameLst>
                                          <p:attrName>style.visibility</p:attrName>
                                        </p:attrNameLst>
                                      </p:cBhvr>
                                      <p:to>
                                        <p:strVal val="visible"/>
                                      </p:to>
                                    </p:set>
                                    <p:animEffect transition="in" filter="wipe(up)">
                                      <p:cBhvr>
                                        <p:cTn id="24" dur="1000"/>
                                        <p:tgtEl>
                                          <p:spTgt spid="64"/>
                                        </p:tgtEl>
                                      </p:cBhvr>
                                    </p:animEffect>
                                  </p:childTnLst>
                                </p:cTn>
                              </p:par>
                            </p:childTnLst>
                          </p:cTn>
                        </p:par>
                        <p:par>
                          <p:cTn id="25" fill="hold">
                            <p:stCondLst>
                              <p:cond delay="4000"/>
                            </p:stCondLst>
                            <p:childTnLst>
                              <p:par>
                                <p:cTn id="26" presetID="22" presetClass="entr" presetSubtype="1" fill="hold" nodeType="afterEffect">
                                  <p:stCondLst>
                                    <p:cond delay="0"/>
                                  </p:stCondLst>
                                  <p:childTnLst>
                                    <p:set>
                                      <p:cBhvr>
                                        <p:cTn id="27" dur="1" fill="hold">
                                          <p:stCondLst>
                                            <p:cond delay="0"/>
                                          </p:stCondLst>
                                        </p:cTn>
                                        <p:tgtEl>
                                          <p:spTgt spid="69"/>
                                        </p:tgtEl>
                                        <p:attrNameLst>
                                          <p:attrName>style.visibility</p:attrName>
                                        </p:attrNameLst>
                                      </p:cBhvr>
                                      <p:to>
                                        <p:strVal val="visible"/>
                                      </p:to>
                                    </p:set>
                                    <p:animEffect transition="in" filter="wipe(up)">
                                      <p:cBhvr>
                                        <p:cTn id="28" dur="1000"/>
                                        <p:tgtEl>
                                          <p:spTgt spid="69"/>
                                        </p:tgtEl>
                                      </p:cBhvr>
                                    </p:animEffect>
                                  </p:childTnLst>
                                </p:cTn>
                              </p:par>
                            </p:childTnLst>
                          </p:cTn>
                        </p:par>
                        <p:par>
                          <p:cTn id="29" fill="hold">
                            <p:stCondLst>
                              <p:cond delay="5000"/>
                            </p:stCondLst>
                            <p:childTnLst>
                              <p:par>
                                <p:cTn id="30" presetID="22" presetClass="entr" presetSubtype="8" fill="hold" nodeType="afterEffect">
                                  <p:stCondLst>
                                    <p:cond delay="0"/>
                                  </p:stCondLst>
                                  <p:childTnLst>
                                    <p:set>
                                      <p:cBhvr>
                                        <p:cTn id="31" dur="1" fill="hold">
                                          <p:stCondLst>
                                            <p:cond delay="0"/>
                                          </p:stCondLst>
                                        </p:cTn>
                                        <p:tgtEl>
                                          <p:spTgt spid="32"/>
                                        </p:tgtEl>
                                        <p:attrNameLst>
                                          <p:attrName>style.visibility</p:attrName>
                                        </p:attrNameLst>
                                      </p:cBhvr>
                                      <p:to>
                                        <p:strVal val="visible"/>
                                      </p:to>
                                    </p:set>
                                    <p:animEffect transition="in" filter="wipe(left)">
                                      <p:cBhvr>
                                        <p:cTn id="32" dur="1000"/>
                                        <p:tgtEl>
                                          <p:spTgt spid="32"/>
                                        </p:tgtEl>
                                      </p:cBhvr>
                                    </p:animEffect>
                                  </p:childTnLst>
                                </p:cTn>
                              </p:par>
                              <p:par>
                                <p:cTn id="33" presetID="42" presetClass="entr" presetSubtype="0" fill="hold" nodeType="withEffect">
                                  <p:stCondLst>
                                    <p:cond delay="0"/>
                                  </p:stCondLst>
                                  <p:childTnLst>
                                    <p:set>
                                      <p:cBhvr>
                                        <p:cTn id="34" dur="1" fill="hold">
                                          <p:stCondLst>
                                            <p:cond delay="0"/>
                                          </p:stCondLst>
                                        </p:cTn>
                                        <p:tgtEl>
                                          <p:spTgt spid="62"/>
                                        </p:tgtEl>
                                        <p:attrNameLst>
                                          <p:attrName>style.visibility</p:attrName>
                                        </p:attrNameLst>
                                      </p:cBhvr>
                                      <p:to>
                                        <p:strVal val="visible"/>
                                      </p:to>
                                    </p:set>
                                    <p:animEffect transition="in" filter="fade">
                                      <p:cBhvr>
                                        <p:cTn id="35" dur="1000"/>
                                        <p:tgtEl>
                                          <p:spTgt spid="62"/>
                                        </p:tgtEl>
                                      </p:cBhvr>
                                    </p:animEffect>
                                    <p:anim calcmode="lin" valueType="num">
                                      <p:cBhvr>
                                        <p:cTn id="36" dur="1000" fill="hold"/>
                                        <p:tgtEl>
                                          <p:spTgt spid="62"/>
                                        </p:tgtEl>
                                        <p:attrNameLst>
                                          <p:attrName>ppt_x</p:attrName>
                                        </p:attrNameLst>
                                      </p:cBhvr>
                                      <p:tavLst>
                                        <p:tav tm="0">
                                          <p:val>
                                            <p:strVal val="#ppt_x"/>
                                          </p:val>
                                        </p:tav>
                                        <p:tav tm="100000">
                                          <p:val>
                                            <p:strVal val="#ppt_x"/>
                                          </p:val>
                                        </p:tav>
                                      </p:tavLst>
                                    </p:anim>
                                    <p:anim calcmode="lin" valueType="num">
                                      <p:cBhvr>
                                        <p:cTn id="37" dur="1000" fill="hold"/>
                                        <p:tgtEl>
                                          <p:spTgt spid="62"/>
                                        </p:tgtEl>
                                        <p:attrNameLst>
                                          <p:attrName>ppt_y</p:attrName>
                                        </p:attrNameLst>
                                      </p:cBhvr>
                                      <p:tavLst>
                                        <p:tav tm="0">
                                          <p:val>
                                            <p:strVal val="#ppt_y+.1"/>
                                          </p:val>
                                        </p:tav>
                                        <p:tav tm="100000">
                                          <p:val>
                                            <p:strVal val="#ppt_y"/>
                                          </p:val>
                                        </p:tav>
                                      </p:tavLst>
                                    </p:anim>
                                  </p:childTnLst>
                                </p:cTn>
                              </p:par>
                            </p:childTnLst>
                          </p:cTn>
                        </p:par>
                        <p:par>
                          <p:cTn id="38" fill="hold">
                            <p:stCondLst>
                              <p:cond delay="6000"/>
                            </p:stCondLst>
                            <p:childTnLst>
                              <p:par>
                                <p:cTn id="39" presetID="22" presetClass="entr" presetSubtype="1" fill="hold" grpId="0" nodeType="afterEffect">
                                  <p:stCondLst>
                                    <p:cond delay="0"/>
                                  </p:stCondLst>
                                  <p:childTnLst>
                                    <p:set>
                                      <p:cBhvr>
                                        <p:cTn id="40" dur="1" fill="hold">
                                          <p:stCondLst>
                                            <p:cond delay="0"/>
                                          </p:stCondLst>
                                        </p:cTn>
                                        <p:tgtEl>
                                          <p:spTgt spid="73"/>
                                        </p:tgtEl>
                                        <p:attrNameLst>
                                          <p:attrName>style.visibility</p:attrName>
                                        </p:attrNameLst>
                                      </p:cBhvr>
                                      <p:to>
                                        <p:strVal val="visible"/>
                                      </p:to>
                                    </p:set>
                                    <p:animEffect transition="in" filter="wipe(up)">
                                      <p:cBhvr>
                                        <p:cTn id="41" dur="1000"/>
                                        <p:tgtEl>
                                          <p:spTgt spid="73"/>
                                        </p:tgtEl>
                                      </p:cBhvr>
                                    </p:animEffect>
                                  </p:childTnLst>
                                </p:cTn>
                              </p:par>
                            </p:childTnLst>
                          </p:cTn>
                        </p:par>
                        <p:par>
                          <p:cTn id="42" fill="hold">
                            <p:stCondLst>
                              <p:cond delay="7000"/>
                            </p:stCondLst>
                            <p:childTnLst>
                              <p:par>
                                <p:cTn id="43" presetID="22" presetClass="entr" presetSubtype="8" fill="hold" nodeType="afterEffect">
                                  <p:stCondLst>
                                    <p:cond delay="0"/>
                                  </p:stCondLst>
                                  <p:childTnLst>
                                    <p:set>
                                      <p:cBhvr>
                                        <p:cTn id="44" dur="1" fill="hold">
                                          <p:stCondLst>
                                            <p:cond delay="0"/>
                                          </p:stCondLst>
                                        </p:cTn>
                                        <p:tgtEl>
                                          <p:spTgt spid="34"/>
                                        </p:tgtEl>
                                        <p:attrNameLst>
                                          <p:attrName>style.visibility</p:attrName>
                                        </p:attrNameLst>
                                      </p:cBhvr>
                                      <p:to>
                                        <p:strVal val="visible"/>
                                      </p:to>
                                    </p:set>
                                    <p:animEffect transition="in" filter="wipe(left)">
                                      <p:cBhvr>
                                        <p:cTn id="45" dur="1000"/>
                                        <p:tgtEl>
                                          <p:spTgt spid="34"/>
                                        </p:tgtEl>
                                      </p:cBhvr>
                                    </p:animEffect>
                                  </p:childTnLst>
                                </p:cTn>
                              </p:par>
                            </p:childTnLst>
                          </p:cTn>
                        </p:par>
                        <p:par>
                          <p:cTn id="46" fill="hold">
                            <p:stCondLst>
                              <p:cond delay="8000"/>
                            </p:stCondLst>
                            <p:childTnLst>
                              <p:par>
                                <p:cTn id="47" presetID="22" presetClass="entr" presetSubtype="4" fill="hold" nodeType="afterEffect">
                                  <p:stCondLst>
                                    <p:cond delay="0"/>
                                  </p:stCondLst>
                                  <p:childTnLst>
                                    <p:set>
                                      <p:cBhvr>
                                        <p:cTn id="48" dur="1" fill="hold">
                                          <p:stCondLst>
                                            <p:cond delay="0"/>
                                          </p:stCondLst>
                                        </p:cTn>
                                        <p:tgtEl>
                                          <p:spTgt spid="75"/>
                                        </p:tgtEl>
                                        <p:attrNameLst>
                                          <p:attrName>style.visibility</p:attrName>
                                        </p:attrNameLst>
                                      </p:cBhvr>
                                      <p:to>
                                        <p:strVal val="visible"/>
                                      </p:to>
                                    </p:set>
                                    <p:animEffect transition="in" filter="wipe(down)">
                                      <p:cBhvr>
                                        <p:cTn id="49" dur="1000"/>
                                        <p:tgtEl>
                                          <p:spTgt spid="75"/>
                                        </p:tgtEl>
                                      </p:cBhvr>
                                    </p:animEffect>
                                  </p:childTnLst>
                                </p:cTn>
                              </p:par>
                              <p:par>
                                <p:cTn id="50" presetID="42" presetClass="entr" presetSubtype="0" fill="hold" nodeType="withEffect">
                                  <p:stCondLst>
                                    <p:cond delay="0"/>
                                  </p:stCondLst>
                                  <p:childTnLst>
                                    <p:set>
                                      <p:cBhvr>
                                        <p:cTn id="51" dur="1" fill="hold">
                                          <p:stCondLst>
                                            <p:cond delay="0"/>
                                          </p:stCondLst>
                                        </p:cTn>
                                        <p:tgtEl>
                                          <p:spTgt spid="78"/>
                                        </p:tgtEl>
                                        <p:attrNameLst>
                                          <p:attrName>style.visibility</p:attrName>
                                        </p:attrNameLst>
                                      </p:cBhvr>
                                      <p:to>
                                        <p:strVal val="visible"/>
                                      </p:to>
                                    </p:set>
                                    <p:animEffect transition="in" filter="fade">
                                      <p:cBhvr>
                                        <p:cTn id="52" dur="1000"/>
                                        <p:tgtEl>
                                          <p:spTgt spid="78"/>
                                        </p:tgtEl>
                                      </p:cBhvr>
                                    </p:animEffect>
                                    <p:anim calcmode="lin" valueType="num">
                                      <p:cBhvr>
                                        <p:cTn id="53" dur="1000" fill="hold"/>
                                        <p:tgtEl>
                                          <p:spTgt spid="78"/>
                                        </p:tgtEl>
                                        <p:attrNameLst>
                                          <p:attrName>ppt_x</p:attrName>
                                        </p:attrNameLst>
                                      </p:cBhvr>
                                      <p:tavLst>
                                        <p:tav tm="0">
                                          <p:val>
                                            <p:strVal val="#ppt_x"/>
                                          </p:val>
                                        </p:tav>
                                        <p:tav tm="100000">
                                          <p:val>
                                            <p:strVal val="#ppt_x"/>
                                          </p:val>
                                        </p:tav>
                                      </p:tavLst>
                                    </p:anim>
                                    <p:anim calcmode="lin" valueType="num">
                                      <p:cBhvr>
                                        <p:cTn id="54" dur="1000" fill="hold"/>
                                        <p:tgtEl>
                                          <p:spTgt spid="78"/>
                                        </p:tgtEl>
                                        <p:attrNameLst>
                                          <p:attrName>ppt_y</p:attrName>
                                        </p:attrNameLst>
                                      </p:cBhvr>
                                      <p:tavLst>
                                        <p:tav tm="0">
                                          <p:val>
                                            <p:strVal val="#ppt_y+.1"/>
                                          </p:val>
                                        </p:tav>
                                        <p:tav tm="100000">
                                          <p:val>
                                            <p:strVal val="#ppt_y"/>
                                          </p:val>
                                        </p:tav>
                                      </p:tavLst>
                                    </p:anim>
                                  </p:childTnLst>
                                </p:cTn>
                              </p:par>
                            </p:childTnLst>
                          </p:cTn>
                        </p:par>
                        <p:par>
                          <p:cTn id="55" fill="hold">
                            <p:stCondLst>
                              <p:cond delay="9000"/>
                            </p:stCondLst>
                            <p:childTnLst>
                              <p:par>
                                <p:cTn id="56" presetID="22" presetClass="entr" presetSubtype="1" fill="hold" grpId="0" nodeType="afterEffect">
                                  <p:stCondLst>
                                    <p:cond delay="0"/>
                                  </p:stCondLst>
                                  <p:childTnLst>
                                    <p:set>
                                      <p:cBhvr>
                                        <p:cTn id="57" dur="1" fill="hold">
                                          <p:stCondLst>
                                            <p:cond delay="0"/>
                                          </p:stCondLst>
                                        </p:cTn>
                                        <p:tgtEl>
                                          <p:spTgt spid="81"/>
                                        </p:tgtEl>
                                        <p:attrNameLst>
                                          <p:attrName>style.visibility</p:attrName>
                                        </p:attrNameLst>
                                      </p:cBhvr>
                                      <p:to>
                                        <p:strVal val="visible"/>
                                      </p:to>
                                    </p:set>
                                    <p:animEffect transition="in" filter="wipe(up)">
                                      <p:cBhvr>
                                        <p:cTn id="58" dur="1000"/>
                                        <p:tgtEl>
                                          <p:spTgt spid="81"/>
                                        </p:tgtEl>
                                      </p:cBhvr>
                                    </p:animEffect>
                                  </p:childTnLst>
                                </p:cTn>
                              </p:par>
                            </p:childTnLst>
                          </p:cTn>
                        </p:par>
                        <p:par>
                          <p:cTn id="59" fill="hold">
                            <p:stCondLst>
                              <p:cond delay="10000"/>
                            </p:stCondLst>
                            <p:childTnLst>
                              <p:par>
                                <p:cTn id="60" presetID="22" presetClass="entr" presetSubtype="1" fill="hold" nodeType="afterEffect">
                                  <p:stCondLst>
                                    <p:cond delay="0"/>
                                  </p:stCondLst>
                                  <p:childTnLst>
                                    <p:set>
                                      <p:cBhvr>
                                        <p:cTn id="61" dur="1" fill="hold">
                                          <p:stCondLst>
                                            <p:cond delay="0"/>
                                          </p:stCondLst>
                                        </p:cTn>
                                        <p:tgtEl>
                                          <p:spTgt spid="77"/>
                                        </p:tgtEl>
                                        <p:attrNameLst>
                                          <p:attrName>style.visibility</p:attrName>
                                        </p:attrNameLst>
                                      </p:cBhvr>
                                      <p:to>
                                        <p:strVal val="visible"/>
                                      </p:to>
                                    </p:set>
                                    <p:animEffect transition="in" filter="wipe(up)">
                                      <p:cBhvr>
                                        <p:cTn id="62" dur="1000"/>
                                        <p:tgtEl>
                                          <p:spTgt spid="77"/>
                                        </p:tgtEl>
                                      </p:cBhvr>
                                    </p:animEffect>
                                  </p:childTnLst>
                                </p:cTn>
                              </p:par>
                            </p:childTnLst>
                          </p:cTn>
                        </p:par>
                        <p:par>
                          <p:cTn id="63" fill="hold">
                            <p:stCondLst>
                              <p:cond delay="11000"/>
                            </p:stCondLst>
                            <p:childTnLst>
                              <p:par>
                                <p:cTn id="64" presetID="22" presetClass="entr" presetSubtype="8" fill="hold" nodeType="afterEffect">
                                  <p:stCondLst>
                                    <p:cond delay="0"/>
                                  </p:stCondLst>
                                  <p:childTnLst>
                                    <p:set>
                                      <p:cBhvr>
                                        <p:cTn id="65" dur="1" fill="hold">
                                          <p:stCondLst>
                                            <p:cond delay="0"/>
                                          </p:stCondLst>
                                        </p:cTn>
                                        <p:tgtEl>
                                          <p:spTgt spid="35"/>
                                        </p:tgtEl>
                                        <p:attrNameLst>
                                          <p:attrName>style.visibility</p:attrName>
                                        </p:attrNameLst>
                                      </p:cBhvr>
                                      <p:to>
                                        <p:strVal val="visible"/>
                                      </p:to>
                                    </p:set>
                                    <p:animEffect transition="in" filter="wipe(left)">
                                      <p:cBhvr>
                                        <p:cTn id="66" dur="1000"/>
                                        <p:tgtEl>
                                          <p:spTgt spid="35"/>
                                        </p:tgtEl>
                                      </p:cBhvr>
                                    </p:animEffect>
                                  </p:childTnLst>
                                </p:cTn>
                              </p:par>
                              <p:par>
                                <p:cTn id="67" presetID="42" presetClass="entr" presetSubtype="0" fill="hold" nodeType="withEffect">
                                  <p:stCondLst>
                                    <p:cond delay="0"/>
                                  </p:stCondLst>
                                  <p:childTnLst>
                                    <p:set>
                                      <p:cBhvr>
                                        <p:cTn id="68" dur="1" fill="hold">
                                          <p:stCondLst>
                                            <p:cond delay="0"/>
                                          </p:stCondLst>
                                        </p:cTn>
                                        <p:tgtEl>
                                          <p:spTgt spid="83"/>
                                        </p:tgtEl>
                                        <p:attrNameLst>
                                          <p:attrName>style.visibility</p:attrName>
                                        </p:attrNameLst>
                                      </p:cBhvr>
                                      <p:to>
                                        <p:strVal val="visible"/>
                                      </p:to>
                                    </p:set>
                                    <p:animEffect transition="in" filter="fade">
                                      <p:cBhvr>
                                        <p:cTn id="69" dur="1000"/>
                                        <p:tgtEl>
                                          <p:spTgt spid="83"/>
                                        </p:tgtEl>
                                      </p:cBhvr>
                                    </p:animEffect>
                                    <p:anim calcmode="lin" valueType="num">
                                      <p:cBhvr>
                                        <p:cTn id="70" dur="1000" fill="hold"/>
                                        <p:tgtEl>
                                          <p:spTgt spid="83"/>
                                        </p:tgtEl>
                                        <p:attrNameLst>
                                          <p:attrName>ppt_x</p:attrName>
                                        </p:attrNameLst>
                                      </p:cBhvr>
                                      <p:tavLst>
                                        <p:tav tm="0">
                                          <p:val>
                                            <p:strVal val="#ppt_x"/>
                                          </p:val>
                                        </p:tav>
                                        <p:tav tm="100000">
                                          <p:val>
                                            <p:strVal val="#ppt_x"/>
                                          </p:val>
                                        </p:tav>
                                      </p:tavLst>
                                    </p:anim>
                                    <p:anim calcmode="lin" valueType="num">
                                      <p:cBhvr>
                                        <p:cTn id="71" dur="1000" fill="hold"/>
                                        <p:tgtEl>
                                          <p:spTgt spid="83"/>
                                        </p:tgtEl>
                                        <p:attrNameLst>
                                          <p:attrName>ppt_y</p:attrName>
                                        </p:attrNameLst>
                                      </p:cBhvr>
                                      <p:tavLst>
                                        <p:tav tm="0">
                                          <p:val>
                                            <p:strVal val="#ppt_y+.1"/>
                                          </p:val>
                                        </p:tav>
                                        <p:tav tm="100000">
                                          <p:val>
                                            <p:strVal val="#ppt_y"/>
                                          </p:val>
                                        </p:tav>
                                      </p:tavLst>
                                    </p:anim>
                                  </p:childTnLst>
                                </p:cTn>
                              </p:par>
                            </p:childTnLst>
                          </p:cTn>
                        </p:par>
                        <p:par>
                          <p:cTn id="72" fill="hold">
                            <p:stCondLst>
                              <p:cond delay="12000"/>
                            </p:stCondLst>
                            <p:childTnLst>
                              <p:par>
                                <p:cTn id="73" presetID="22" presetClass="entr" presetSubtype="1" fill="hold" grpId="0" nodeType="afterEffect">
                                  <p:stCondLst>
                                    <p:cond delay="0"/>
                                  </p:stCondLst>
                                  <p:childTnLst>
                                    <p:set>
                                      <p:cBhvr>
                                        <p:cTn id="74" dur="1" fill="hold">
                                          <p:stCondLst>
                                            <p:cond delay="0"/>
                                          </p:stCondLst>
                                        </p:cTn>
                                        <p:tgtEl>
                                          <p:spTgt spid="84"/>
                                        </p:tgtEl>
                                        <p:attrNameLst>
                                          <p:attrName>style.visibility</p:attrName>
                                        </p:attrNameLst>
                                      </p:cBhvr>
                                      <p:to>
                                        <p:strVal val="visible"/>
                                      </p:to>
                                    </p:set>
                                    <p:animEffect transition="in" filter="wipe(up)">
                                      <p:cBhvr>
                                        <p:cTn id="75" dur="10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4" grpId="0"/>
      <p:bldP spid="73" grpId="0"/>
      <p:bldP spid="81" grpId="0"/>
      <p:bldP spid="84" grpId="0"/>
      <p:bldP spid="87"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1884</TotalTime>
  <Words>11362</Words>
  <Application>Microsoft Office PowerPoint</Application>
  <PresentationFormat>Widescreen</PresentationFormat>
  <Paragraphs>1226</Paragraphs>
  <Slides>67</Slides>
  <Notes>1</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67</vt:i4>
      </vt:variant>
    </vt:vector>
  </HeadingPairs>
  <TitlesOfParts>
    <vt:vector size="76" baseType="lpstr">
      <vt:lpstr>Arial</vt:lpstr>
      <vt:lpstr>Bernard MT Condensed</vt:lpstr>
      <vt:lpstr>Calibri</vt:lpstr>
      <vt:lpstr>Calibri Light</vt:lpstr>
      <vt:lpstr>Candara</vt:lpstr>
      <vt:lpstr>FontAwesome</vt:lpstr>
      <vt:lpstr>Lato</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20</vt:lpstr>
      <vt:lpstr>Please help us keep our website active. URGENT! </vt:lpstr>
      <vt:lpstr>Copyright Notice</vt:lpstr>
      <vt:lpstr>Image Tips</vt:lpstr>
      <vt:lpstr>Transition &amp; Animation Tips</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387</cp:revision>
  <dcterms:created xsi:type="dcterms:W3CDTF">2016-09-28T22:08:47Z</dcterms:created>
  <dcterms:modified xsi:type="dcterms:W3CDTF">2019-08-11T20:09:49Z</dcterms:modified>
</cp:coreProperties>
</file>