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34" r:id="rId2"/>
    <p:sldId id="1164" r:id="rId3"/>
    <p:sldId id="1711" r:id="rId4"/>
    <p:sldId id="1295" r:id="rId5"/>
    <p:sldId id="1000" r:id="rId6"/>
    <p:sldId id="1774" r:id="rId7"/>
    <p:sldId id="1820" r:id="rId8"/>
    <p:sldId id="1819" r:id="rId9"/>
    <p:sldId id="1712" r:id="rId10"/>
    <p:sldId id="1235" r:id="rId11"/>
    <p:sldId id="1827" r:id="rId12"/>
    <p:sldId id="1535" r:id="rId13"/>
    <p:sldId id="1828" r:id="rId14"/>
    <p:sldId id="1829" r:id="rId15"/>
    <p:sldId id="1752" r:id="rId16"/>
    <p:sldId id="1812" r:id="rId17"/>
    <p:sldId id="1811" r:id="rId18"/>
    <p:sldId id="1485" r:id="rId19"/>
    <p:sldId id="1765" r:id="rId20"/>
    <p:sldId id="1801" r:id="rId21"/>
    <p:sldId id="1809" r:id="rId22"/>
    <p:sldId id="1793" r:id="rId23"/>
    <p:sldId id="1808" r:id="rId24"/>
    <p:sldId id="1795" r:id="rId25"/>
    <p:sldId id="1430" r:id="rId26"/>
    <p:sldId id="801" r:id="rId27"/>
    <p:sldId id="765" r:id="rId28"/>
    <p:sldId id="1492" r:id="rId29"/>
    <p:sldId id="1429" r:id="rId30"/>
    <p:sldId id="1835" r:id="rId31"/>
    <p:sldId id="1179" r:id="rId32"/>
    <p:sldId id="1759" r:id="rId33"/>
    <p:sldId id="1476" r:id="rId34"/>
    <p:sldId id="1527" r:id="rId35"/>
    <p:sldId id="1763" r:id="rId36"/>
    <p:sldId id="1561" r:id="rId37"/>
    <p:sldId id="1748" r:id="rId38"/>
    <p:sldId id="1514" r:id="rId39"/>
    <p:sldId id="1537" r:id="rId40"/>
    <p:sldId id="1458" r:id="rId41"/>
    <p:sldId id="1363" r:id="rId42"/>
    <p:sldId id="920" r:id="rId43"/>
    <p:sldId id="905" r:id="rId44"/>
    <p:sldId id="515" r:id="rId45"/>
    <p:sldId id="1289" r:id="rId46"/>
    <p:sldId id="950" r:id="rId47"/>
    <p:sldId id="367" r:id="rId48"/>
    <p:sldId id="363" r:id="rId49"/>
    <p:sldId id="430" r:id="rId50"/>
    <p:sldId id="429" r:id="rId51"/>
    <p:sldId id="426" r:id="rId52"/>
    <p:sldId id="1330" r:id="rId53"/>
    <p:sldId id="1737" r:id="rId54"/>
    <p:sldId id="1327" r:id="rId55"/>
    <p:sldId id="1821" r:id="rId56"/>
    <p:sldId id="1822" r:id="rId57"/>
    <p:sldId id="1823" r:id="rId58"/>
    <p:sldId id="1545" r:id="rId59"/>
    <p:sldId id="1766" r:id="rId60"/>
    <p:sldId id="1824" r:id="rId61"/>
    <p:sldId id="1501" r:id="rId62"/>
    <p:sldId id="1804" r:id="rId63"/>
    <p:sldId id="1707" r:id="rId64"/>
    <p:sldId id="1739" r:id="rId65"/>
    <p:sldId id="1338" r:id="rId66"/>
    <p:sldId id="585" r:id="rId67"/>
    <p:sldId id="562" r:id="rId68"/>
    <p:sldId id="555" r:id="rId69"/>
    <p:sldId id="556" r:id="rId70"/>
    <p:sldId id="1734" r:id="rId71"/>
    <p:sldId id="1261" r:id="rId72"/>
    <p:sldId id="734" r:id="rId73"/>
    <p:sldId id="397" r:id="rId74"/>
    <p:sldId id="999" r:id="rId75"/>
    <p:sldId id="800" r:id="rId76"/>
    <p:sldId id="1788" r:id="rId77"/>
    <p:sldId id="1475" r:id="rId78"/>
    <p:sldId id="399" r:id="rId79"/>
    <p:sldId id="1439" r:id="rId80"/>
    <p:sldId id="1493" r:id="rId81"/>
    <p:sldId id="1267" r:id="rId82"/>
    <p:sldId id="1810" r:id="rId83"/>
    <p:sldId id="1575" r:id="rId84"/>
    <p:sldId id="1826" r:id="rId85"/>
    <p:sldId id="376" r:id="rId86"/>
    <p:sldId id="400" r:id="rId87"/>
    <p:sldId id="419" r:id="rId88"/>
    <p:sldId id="418" r:id="rId89"/>
    <p:sldId id="417" r:id="rId90"/>
    <p:sldId id="1464" r:id="rId91"/>
    <p:sldId id="317" r:id="rId92"/>
    <p:sldId id="325" r:id="rId93"/>
    <p:sldId id="349" r:id="rId94"/>
    <p:sldId id="326" r:id="rId95"/>
    <p:sldId id="277" r:id="rId96"/>
    <p:sldId id="278" r:id="rId97"/>
    <p:sldId id="1735" r:id="rId98"/>
    <p:sldId id="279" r:id="rId99"/>
    <p:sldId id="280" r:id="rId100"/>
    <p:sldId id="28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866B7"/>
    <a:srgbClr val="147EBD"/>
    <a:srgbClr val="2299D1"/>
    <a:srgbClr val="36B7E1"/>
    <a:srgbClr val="56595E"/>
    <a:srgbClr val="157EBF"/>
    <a:srgbClr val="239BD3"/>
    <a:srgbClr val="36B8E3"/>
    <a:srgbClr val="E5F7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489" autoAdjust="0"/>
    <p:restoredTop sz="94660"/>
  </p:normalViewPr>
  <p:slideViewPr>
    <p:cSldViewPr snapToGrid="0">
      <p:cViewPr varScale="1">
        <p:scale>
          <a:sx n="73" d="100"/>
          <a:sy n="73" d="100"/>
        </p:scale>
        <p:origin x="84" y="7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4D4D4D"/>
              </a:solidFill>
              <a:latin typeface="Bernard MT Condensed" panose="02050806060905020404" pitchFamily="18" charset="0"/>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36B8E3"/>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2.2000000000000002</c:v>
                </c:pt>
                <c:pt idx="1">
                  <c:v>2.5</c:v>
                </c:pt>
                <c:pt idx="2">
                  <c:v>3.5</c:v>
                </c:pt>
                <c:pt idx="3">
                  <c:v>4.5</c:v>
                </c:pt>
              </c:numCache>
            </c:numRef>
          </c:val>
          <c:smooth val="0"/>
          <c:extLst>
            <c:ext xmlns:c16="http://schemas.microsoft.com/office/drawing/2014/chart" uri="{C3380CC4-5D6E-409C-BE32-E72D297353CC}">
              <c16:uniqueId val="{00000000-A86B-42E2-B770-50A1C10B0669}"/>
            </c:ext>
          </c:extLst>
        </c:ser>
        <c:ser>
          <c:idx val="1"/>
          <c:order val="1"/>
          <c:tx>
            <c:strRef>
              <c:f>Sheet1!$C$1</c:f>
              <c:strCache>
                <c:ptCount val="1"/>
                <c:pt idx="0">
                  <c:v>Series 2</c:v>
                </c:pt>
              </c:strCache>
            </c:strRef>
          </c:tx>
          <c:spPr>
            <a:ln w="28575" cap="rnd">
              <a:solidFill>
                <a:srgbClr val="157EBF"/>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3.5</c:v>
                </c:pt>
                <c:pt idx="2">
                  <c:v>1.8</c:v>
                </c:pt>
                <c:pt idx="3">
                  <c:v>2.8</c:v>
                </c:pt>
              </c:numCache>
            </c:numRef>
          </c:val>
          <c:smooth val="0"/>
          <c:extLst>
            <c:ext xmlns:c16="http://schemas.microsoft.com/office/drawing/2014/chart" uri="{C3380CC4-5D6E-409C-BE32-E72D297353CC}">
              <c16:uniqueId val="{00000001-A86B-42E2-B770-50A1C10B0669}"/>
            </c:ext>
          </c:extLst>
        </c:ser>
        <c:ser>
          <c:idx val="2"/>
          <c:order val="2"/>
          <c:tx>
            <c:strRef>
              <c:f>Sheet1!$D$1</c:f>
              <c:strCache>
                <c:ptCount val="1"/>
                <c:pt idx="0">
                  <c:v>Series 3</c:v>
                </c:pt>
              </c:strCache>
            </c:strRef>
          </c:tx>
          <c:spPr>
            <a:ln w="28575" cap="rnd">
              <a:solidFill>
                <a:srgbClr val="0050AA"/>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86B-42E2-B770-50A1C10B0669}"/>
            </c:ext>
          </c:extLst>
        </c:ser>
        <c:dLbls>
          <c:showLegendKey val="0"/>
          <c:showVal val="0"/>
          <c:showCatName val="0"/>
          <c:showSerName val="0"/>
          <c:showPercent val="0"/>
          <c:showBubbleSize val="0"/>
        </c:dLbls>
        <c:marker val="1"/>
        <c:smooth val="0"/>
        <c:axId val="993170544"/>
        <c:axId val="993167920"/>
      </c:lineChart>
      <c:catAx>
        <c:axId val="99317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crossAx val="993167920"/>
        <c:crosses val="autoZero"/>
        <c:auto val="1"/>
        <c:lblAlgn val="ctr"/>
        <c:lblOffset val="100"/>
        <c:noMultiLvlLbl val="0"/>
      </c:catAx>
      <c:valAx>
        <c:axId val="993167920"/>
        <c:scaling>
          <c:orientation val="minMax"/>
        </c:scaling>
        <c:delete val="0"/>
        <c:axPos val="l"/>
        <c:majorGridlines>
          <c:spPr>
            <a:ln w="9525" cap="flat" cmpd="sng" algn="ctr">
              <a:solidFill>
                <a:srgbClr val="4D4D4D"/>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crossAx val="993170544"/>
        <c:crosses val="autoZero"/>
        <c:crossBetween val="between"/>
      </c:valAx>
      <c:spPr>
        <a:noFill/>
        <a:ln>
          <a:solidFill>
            <a:srgbClr val="4D4D4D"/>
          </a:solid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44D7FB"/>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B3C-419E-AFAD-BC5DF210F09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B3C-419E-AFAD-BC5DF210F09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B3C-419E-AFAD-BC5DF210F09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B3C-419E-AFAD-BC5DF210F09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B3C-419E-AFAD-BC5DF210F091}"/>
              </c:ext>
            </c:extLst>
          </c:dPt>
          <c:dPt>
            <c:idx val="5"/>
            <c:bubble3D val="0"/>
            <c:extLst>
              <c:ext xmlns:c16="http://schemas.microsoft.com/office/drawing/2014/chart" uri="{C3380CC4-5D6E-409C-BE32-E72D297353CC}">
                <c16:uniqueId val="{0000000A-DB3C-419E-AFAD-BC5DF210F091}"/>
              </c:ext>
            </c:extLst>
          </c:dPt>
          <c:dPt>
            <c:idx val="6"/>
            <c:bubble3D val="0"/>
            <c:extLst>
              <c:ext xmlns:c16="http://schemas.microsoft.com/office/drawing/2014/chart" uri="{C3380CC4-5D6E-409C-BE32-E72D297353CC}">
                <c16:uniqueId val="{0000000B-DB3C-419E-AFAD-BC5DF210F091}"/>
              </c:ext>
            </c:extLst>
          </c:dPt>
          <c:dPt>
            <c:idx val="7"/>
            <c:bubble3D val="0"/>
            <c:extLst>
              <c:ext xmlns:c16="http://schemas.microsoft.com/office/drawing/2014/chart" uri="{C3380CC4-5D6E-409C-BE32-E72D297353CC}">
                <c16:uniqueId val="{0000000C-DB3C-419E-AFAD-BC5DF210F091}"/>
              </c:ext>
            </c:extLst>
          </c:dPt>
          <c:dPt>
            <c:idx val="8"/>
            <c:bubble3D val="0"/>
            <c:extLst>
              <c:ext xmlns:c16="http://schemas.microsoft.com/office/drawing/2014/chart" uri="{C3380CC4-5D6E-409C-BE32-E72D297353CC}">
                <c16:uniqueId val="{0000000D-DB3C-419E-AFAD-BC5DF210F091}"/>
              </c:ext>
            </c:extLst>
          </c:dPt>
          <c:dPt>
            <c:idx val="9"/>
            <c:bubble3D val="0"/>
            <c:extLst>
              <c:ext xmlns:c16="http://schemas.microsoft.com/office/drawing/2014/chart" uri="{C3380CC4-5D6E-409C-BE32-E72D297353CC}">
                <c16:uniqueId val="{0000000E-DB3C-419E-AFAD-BC5DF210F09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DB3C-419E-AFAD-BC5DF210F09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037-4D6A-92E8-E223525DF1C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037-4D6A-92E8-E223525DF1C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037-4D6A-92E8-E223525DF1C5}"/>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037-4D6A-92E8-E223525DF1C5}"/>
              </c:ext>
            </c:extLst>
          </c:dPt>
          <c:dPt>
            <c:idx val="4"/>
            <c:bubble3D val="0"/>
            <c:extLst>
              <c:ext xmlns:c16="http://schemas.microsoft.com/office/drawing/2014/chart" uri="{C3380CC4-5D6E-409C-BE32-E72D297353CC}">
                <c16:uniqueId val="{00000008-7037-4D6A-92E8-E223525DF1C5}"/>
              </c:ext>
            </c:extLst>
          </c:dPt>
          <c:dPt>
            <c:idx val="5"/>
            <c:bubble3D val="0"/>
            <c:extLst>
              <c:ext xmlns:c16="http://schemas.microsoft.com/office/drawing/2014/chart" uri="{C3380CC4-5D6E-409C-BE32-E72D297353CC}">
                <c16:uniqueId val="{00000009-7037-4D6A-92E8-E223525DF1C5}"/>
              </c:ext>
            </c:extLst>
          </c:dPt>
          <c:dPt>
            <c:idx val="6"/>
            <c:bubble3D val="0"/>
            <c:extLst>
              <c:ext xmlns:c16="http://schemas.microsoft.com/office/drawing/2014/chart" uri="{C3380CC4-5D6E-409C-BE32-E72D297353CC}">
                <c16:uniqueId val="{0000000A-7037-4D6A-92E8-E223525DF1C5}"/>
              </c:ext>
            </c:extLst>
          </c:dPt>
          <c:dPt>
            <c:idx val="7"/>
            <c:bubble3D val="0"/>
            <c:extLst>
              <c:ext xmlns:c16="http://schemas.microsoft.com/office/drawing/2014/chart" uri="{C3380CC4-5D6E-409C-BE32-E72D297353CC}">
                <c16:uniqueId val="{0000000B-7037-4D6A-92E8-E223525DF1C5}"/>
              </c:ext>
            </c:extLst>
          </c:dPt>
          <c:dPt>
            <c:idx val="8"/>
            <c:bubble3D val="0"/>
            <c:extLst>
              <c:ext xmlns:c16="http://schemas.microsoft.com/office/drawing/2014/chart" uri="{C3380CC4-5D6E-409C-BE32-E72D297353CC}">
                <c16:uniqueId val="{0000000C-7037-4D6A-92E8-E223525DF1C5}"/>
              </c:ext>
            </c:extLst>
          </c:dPt>
          <c:dPt>
            <c:idx val="9"/>
            <c:bubble3D val="0"/>
            <c:extLst>
              <c:ext xmlns:c16="http://schemas.microsoft.com/office/drawing/2014/chart" uri="{C3380CC4-5D6E-409C-BE32-E72D297353CC}">
                <c16:uniqueId val="{0000000D-7037-4D6A-92E8-E223525DF1C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7037-4D6A-92E8-E223525DF1C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CE9-404F-B9FC-DAA95F0B9A3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CE9-404F-B9FC-DAA95F0B9A3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CE9-404F-B9FC-DAA95F0B9A31}"/>
              </c:ext>
            </c:extLst>
          </c:dPt>
          <c:dPt>
            <c:idx val="3"/>
            <c:bubble3D val="0"/>
            <c:extLst>
              <c:ext xmlns:c16="http://schemas.microsoft.com/office/drawing/2014/chart" uri="{C3380CC4-5D6E-409C-BE32-E72D297353CC}">
                <c16:uniqueId val="{00000006-6CE9-404F-B9FC-DAA95F0B9A31}"/>
              </c:ext>
            </c:extLst>
          </c:dPt>
          <c:dPt>
            <c:idx val="4"/>
            <c:bubble3D val="0"/>
            <c:extLst>
              <c:ext xmlns:c16="http://schemas.microsoft.com/office/drawing/2014/chart" uri="{C3380CC4-5D6E-409C-BE32-E72D297353CC}">
                <c16:uniqueId val="{00000007-6CE9-404F-B9FC-DAA95F0B9A31}"/>
              </c:ext>
            </c:extLst>
          </c:dPt>
          <c:dPt>
            <c:idx val="5"/>
            <c:bubble3D val="0"/>
            <c:extLst>
              <c:ext xmlns:c16="http://schemas.microsoft.com/office/drawing/2014/chart" uri="{C3380CC4-5D6E-409C-BE32-E72D297353CC}">
                <c16:uniqueId val="{00000008-6CE9-404F-B9FC-DAA95F0B9A31}"/>
              </c:ext>
            </c:extLst>
          </c:dPt>
          <c:dPt>
            <c:idx val="6"/>
            <c:bubble3D val="0"/>
            <c:extLst>
              <c:ext xmlns:c16="http://schemas.microsoft.com/office/drawing/2014/chart" uri="{C3380CC4-5D6E-409C-BE32-E72D297353CC}">
                <c16:uniqueId val="{00000009-6CE9-404F-B9FC-DAA95F0B9A31}"/>
              </c:ext>
            </c:extLst>
          </c:dPt>
          <c:dPt>
            <c:idx val="7"/>
            <c:bubble3D val="0"/>
            <c:extLst>
              <c:ext xmlns:c16="http://schemas.microsoft.com/office/drawing/2014/chart" uri="{C3380CC4-5D6E-409C-BE32-E72D297353CC}">
                <c16:uniqueId val="{0000000A-6CE9-404F-B9FC-DAA95F0B9A31}"/>
              </c:ext>
            </c:extLst>
          </c:dPt>
          <c:dPt>
            <c:idx val="8"/>
            <c:bubble3D val="0"/>
            <c:extLst>
              <c:ext xmlns:c16="http://schemas.microsoft.com/office/drawing/2014/chart" uri="{C3380CC4-5D6E-409C-BE32-E72D297353CC}">
                <c16:uniqueId val="{0000000B-6CE9-404F-B9FC-DAA95F0B9A31}"/>
              </c:ext>
            </c:extLst>
          </c:dPt>
          <c:dPt>
            <c:idx val="9"/>
            <c:bubble3D val="0"/>
            <c:extLst>
              <c:ext xmlns:c16="http://schemas.microsoft.com/office/drawing/2014/chart" uri="{C3380CC4-5D6E-409C-BE32-E72D297353CC}">
                <c16:uniqueId val="{0000000C-6CE9-404F-B9FC-DAA95F0B9A3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6CE9-404F-B9FC-DAA95F0B9A3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1EF-437E-8F3F-D16D32E2C46A}"/>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1EF-437E-8F3F-D16D32E2C46A}"/>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1EF-437E-8F3F-D16D32E2C46A}"/>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1EF-437E-8F3F-D16D32E2C46A}"/>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1EF-437E-8F3F-D16D32E2C46A}"/>
              </c:ext>
            </c:extLst>
          </c:dPt>
          <c:dPt>
            <c:idx val="5"/>
            <c:bubble3D val="0"/>
            <c:extLst>
              <c:ext xmlns:c16="http://schemas.microsoft.com/office/drawing/2014/chart" uri="{C3380CC4-5D6E-409C-BE32-E72D297353CC}">
                <c16:uniqueId val="{0000000A-51EF-437E-8F3F-D16D32E2C46A}"/>
              </c:ext>
            </c:extLst>
          </c:dPt>
          <c:dPt>
            <c:idx val="6"/>
            <c:bubble3D val="0"/>
            <c:extLst>
              <c:ext xmlns:c16="http://schemas.microsoft.com/office/drawing/2014/chart" uri="{C3380CC4-5D6E-409C-BE32-E72D297353CC}">
                <c16:uniqueId val="{0000000B-51EF-437E-8F3F-D16D32E2C46A}"/>
              </c:ext>
            </c:extLst>
          </c:dPt>
          <c:dPt>
            <c:idx val="7"/>
            <c:bubble3D val="0"/>
            <c:extLst>
              <c:ext xmlns:c16="http://schemas.microsoft.com/office/drawing/2014/chart" uri="{C3380CC4-5D6E-409C-BE32-E72D297353CC}">
                <c16:uniqueId val="{0000000C-51EF-437E-8F3F-D16D32E2C46A}"/>
              </c:ext>
            </c:extLst>
          </c:dPt>
          <c:dPt>
            <c:idx val="8"/>
            <c:bubble3D val="0"/>
            <c:extLst>
              <c:ext xmlns:c16="http://schemas.microsoft.com/office/drawing/2014/chart" uri="{C3380CC4-5D6E-409C-BE32-E72D297353CC}">
                <c16:uniqueId val="{0000000D-51EF-437E-8F3F-D16D32E2C46A}"/>
              </c:ext>
            </c:extLst>
          </c:dPt>
          <c:dPt>
            <c:idx val="9"/>
            <c:bubble3D val="0"/>
            <c:extLst>
              <c:ext xmlns:c16="http://schemas.microsoft.com/office/drawing/2014/chart" uri="{C3380CC4-5D6E-409C-BE32-E72D297353CC}">
                <c16:uniqueId val="{0000000E-51EF-437E-8F3F-D16D32E2C46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51EF-437E-8F3F-D16D32E2C46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023-46F0-AC6C-A2342A2D46E2}"/>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023-46F0-AC6C-A2342A2D46E2}"/>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023-46F0-AC6C-A2342A2D46E2}"/>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3023-46F0-AC6C-A2342A2D46E2}"/>
              </c:ext>
            </c:extLst>
          </c:dPt>
          <c:dPt>
            <c:idx val="4"/>
            <c:bubble3D val="0"/>
            <c:extLst>
              <c:ext xmlns:c16="http://schemas.microsoft.com/office/drawing/2014/chart" uri="{C3380CC4-5D6E-409C-BE32-E72D297353CC}">
                <c16:uniqueId val="{00000008-3023-46F0-AC6C-A2342A2D46E2}"/>
              </c:ext>
            </c:extLst>
          </c:dPt>
          <c:dPt>
            <c:idx val="5"/>
            <c:bubble3D val="0"/>
            <c:extLst>
              <c:ext xmlns:c16="http://schemas.microsoft.com/office/drawing/2014/chart" uri="{C3380CC4-5D6E-409C-BE32-E72D297353CC}">
                <c16:uniqueId val="{00000009-3023-46F0-AC6C-A2342A2D46E2}"/>
              </c:ext>
            </c:extLst>
          </c:dPt>
          <c:dPt>
            <c:idx val="6"/>
            <c:bubble3D val="0"/>
            <c:extLst>
              <c:ext xmlns:c16="http://schemas.microsoft.com/office/drawing/2014/chart" uri="{C3380CC4-5D6E-409C-BE32-E72D297353CC}">
                <c16:uniqueId val="{0000000A-3023-46F0-AC6C-A2342A2D46E2}"/>
              </c:ext>
            </c:extLst>
          </c:dPt>
          <c:dPt>
            <c:idx val="7"/>
            <c:bubble3D val="0"/>
            <c:extLst>
              <c:ext xmlns:c16="http://schemas.microsoft.com/office/drawing/2014/chart" uri="{C3380CC4-5D6E-409C-BE32-E72D297353CC}">
                <c16:uniqueId val="{0000000B-3023-46F0-AC6C-A2342A2D46E2}"/>
              </c:ext>
            </c:extLst>
          </c:dPt>
          <c:dPt>
            <c:idx val="8"/>
            <c:bubble3D val="0"/>
            <c:extLst>
              <c:ext xmlns:c16="http://schemas.microsoft.com/office/drawing/2014/chart" uri="{C3380CC4-5D6E-409C-BE32-E72D297353CC}">
                <c16:uniqueId val="{0000000C-3023-46F0-AC6C-A2342A2D46E2}"/>
              </c:ext>
            </c:extLst>
          </c:dPt>
          <c:dPt>
            <c:idx val="9"/>
            <c:bubble3D val="0"/>
            <c:extLst>
              <c:ext xmlns:c16="http://schemas.microsoft.com/office/drawing/2014/chart" uri="{C3380CC4-5D6E-409C-BE32-E72D297353CC}">
                <c16:uniqueId val="{0000000D-3023-46F0-AC6C-A2342A2D46E2}"/>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3023-46F0-AC6C-A2342A2D46E2}"/>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3F4-4A56-969E-FE46990B714D}"/>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3F4-4A56-969E-FE46990B714D}"/>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3F4-4A56-969E-FE46990B714D}"/>
              </c:ext>
            </c:extLst>
          </c:dPt>
          <c:dPt>
            <c:idx val="3"/>
            <c:bubble3D val="0"/>
            <c:extLst>
              <c:ext xmlns:c16="http://schemas.microsoft.com/office/drawing/2014/chart" uri="{C3380CC4-5D6E-409C-BE32-E72D297353CC}">
                <c16:uniqueId val="{00000006-83F4-4A56-969E-FE46990B714D}"/>
              </c:ext>
            </c:extLst>
          </c:dPt>
          <c:dPt>
            <c:idx val="4"/>
            <c:bubble3D val="0"/>
            <c:extLst>
              <c:ext xmlns:c16="http://schemas.microsoft.com/office/drawing/2014/chart" uri="{C3380CC4-5D6E-409C-BE32-E72D297353CC}">
                <c16:uniqueId val="{00000007-83F4-4A56-969E-FE46990B714D}"/>
              </c:ext>
            </c:extLst>
          </c:dPt>
          <c:dPt>
            <c:idx val="5"/>
            <c:bubble3D val="0"/>
            <c:extLst>
              <c:ext xmlns:c16="http://schemas.microsoft.com/office/drawing/2014/chart" uri="{C3380CC4-5D6E-409C-BE32-E72D297353CC}">
                <c16:uniqueId val="{00000008-83F4-4A56-969E-FE46990B714D}"/>
              </c:ext>
            </c:extLst>
          </c:dPt>
          <c:dPt>
            <c:idx val="6"/>
            <c:bubble3D val="0"/>
            <c:extLst>
              <c:ext xmlns:c16="http://schemas.microsoft.com/office/drawing/2014/chart" uri="{C3380CC4-5D6E-409C-BE32-E72D297353CC}">
                <c16:uniqueId val="{00000009-83F4-4A56-969E-FE46990B714D}"/>
              </c:ext>
            </c:extLst>
          </c:dPt>
          <c:dPt>
            <c:idx val="7"/>
            <c:bubble3D val="0"/>
            <c:extLst>
              <c:ext xmlns:c16="http://schemas.microsoft.com/office/drawing/2014/chart" uri="{C3380CC4-5D6E-409C-BE32-E72D297353CC}">
                <c16:uniqueId val="{0000000A-83F4-4A56-969E-FE46990B714D}"/>
              </c:ext>
            </c:extLst>
          </c:dPt>
          <c:dPt>
            <c:idx val="8"/>
            <c:bubble3D val="0"/>
            <c:extLst>
              <c:ext xmlns:c16="http://schemas.microsoft.com/office/drawing/2014/chart" uri="{C3380CC4-5D6E-409C-BE32-E72D297353CC}">
                <c16:uniqueId val="{0000000B-83F4-4A56-969E-FE46990B714D}"/>
              </c:ext>
            </c:extLst>
          </c:dPt>
          <c:dPt>
            <c:idx val="9"/>
            <c:bubble3D val="0"/>
            <c:extLst>
              <c:ext xmlns:c16="http://schemas.microsoft.com/office/drawing/2014/chart" uri="{C3380CC4-5D6E-409C-BE32-E72D297353CC}">
                <c16:uniqueId val="{0000000C-83F4-4A56-969E-FE46990B714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83F4-4A56-969E-FE46990B714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F5F7-4019-B5DD-F3B463D5BD1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F5F7-4019-B5DD-F3B463D5BD1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F5F7-4019-B5DD-F3B463D5BD1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F5F7-4019-B5DD-F3B463D5BD1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F5F7-4019-B5DD-F3B463D5BD11}"/>
              </c:ext>
            </c:extLst>
          </c:dPt>
          <c:dPt>
            <c:idx val="5"/>
            <c:bubble3D val="0"/>
            <c:extLst>
              <c:ext xmlns:c16="http://schemas.microsoft.com/office/drawing/2014/chart" uri="{C3380CC4-5D6E-409C-BE32-E72D297353CC}">
                <c16:uniqueId val="{0000000A-F5F7-4019-B5DD-F3B463D5BD11}"/>
              </c:ext>
            </c:extLst>
          </c:dPt>
          <c:dPt>
            <c:idx val="6"/>
            <c:bubble3D val="0"/>
            <c:extLst>
              <c:ext xmlns:c16="http://schemas.microsoft.com/office/drawing/2014/chart" uri="{C3380CC4-5D6E-409C-BE32-E72D297353CC}">
                <c16:uniqueId val="{0000000B-F5F7-4019-B5DD-F3B463D5BD11}"/>
              </c:ext>
            </c:extLst>
          </c:dPt>
          <c:dPt>
            <c:idx val="7"/>
            <c:bubble3D val="0"/>
            <c:extLst>
              <c:ext xmlns:c16="http://schemas.microsoft.com/office/drawing/2014/chart" uri="{C3380CC4-5D6E-409C-BE32-E72D297353CC}">
                <c16:uniqueId val="{0000000C-F5F7-4019-B5DD-F3B463D5BD11}"/>
              </c:ext>
            </c:extLst>
          </c:dPt>
          <c:dPt>
            <c:idx val="8"/>
            <c:bubble3D val="0"/>
            <c:extLst>
              <c:ext xmlns:c16="http://schemas.microsoft.com/office/drawing/2014/chart" uri="{C3380CC4-5D6E-409C-BE32-E72D297353CC}">
                <c16:uniqueId val="{0000000D-F5F7-4019-B5DD-F3B463D5BD11}"/>
              </c:ext>
            </c:extLst>
          </c:dPt>
          <c:dPt>
            <c:idx val="9"/>
            <c:bubble3D val="0"/>
            <c:extLst>
              <c:ext xmlns:c16="http://schemas.microsoft.com/office/drawing/2014/chart" uri="{C3380CC4-5D6E-409C-BE32-E72D297353CC}">
                <c16:uniqueId val="{0000000E-F5F7-4019-B5DD-F3B463D5BD1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F5F7-4019-B5DD-F3B463D5BD1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D3-4E9C-9740-8B218BC5B78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D3-4E9C-9740-8B218BC5B78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D3-4E9C-9740-8B218BC5B78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04D3-4E9C-9740-8B218BC5B78B}"/>
              </c:ext>
            </c:extLst>
          </c:dPt>
          <c:dPt>
            <c:idx val="4"/>
            <c:bubble3D val="0"/>
            <c:extLst>
              <c:ext xmlns:c16="http://schemas.microsoft.com/office/drawing/2014/chart" uri="{C3380CC4-5D6E-409C-BE32-E72D297353CC}">
                <c16:uniqueId val="{00000008-04D3-4E9C-9740-8B218BC5B78B}"/>
              </c:ext>
            </c:extLst>
          </c:dPt>
          <c:dPt>
            <c:idx val="5"/>
            <c:bubble3D val="0"/>
            <c:extLst>
              <c:ext xmlns:c16="http://schemas.microsoft.com/office/drawing/2014/chart" uri="{C3380CC4-5D6E-409C-BE32-E72D297353CC}">
                <c16:uniqueId val="{00000009-04D3-4E9C-9740-8B218BC5B78B}"/>
              </c:ext>
            </c:extLst>
          </c:dPt>
          <c:dPt>
            <c:idx val="6"/>
            <c:bubble3D val="0"/>
            <c:extLst>
              <c:ext xmlns:c16="http://schemas.microsoft.com/office/drawing/2014/chart" uri="{C3380CC4-5D6E-409C-BE32-E72D297353CC}">
                <c16:uniqueId val="{0000000A-04D3-4E9C-9740-8B218BC5B78B}"/>
              </c:ext>
            </c:extLst>
          </c:dPt>
          <c:dPt>
            <c:idx val="7"/>
            <c:bubble3D val="0"/>
            <c:extLst>
              <c:ext xmlns:c16="http://schemas.microsoft.com/office/drawing/2014/chart" uri="{C3380CC4-5D6E-409C-BE32-E72D297353CC}">
                <c16:uniqueId val="{0000000B-04D3-4E9C-9740-8B218BC5B78B}"/>
              </c:ext>
            </c:extLst>
          </c:dPt>
          <c:dPt>
            <c:idx val="8"/>
            <c:bubble3D val="0"/>
            <c:extLst>
              <c:ext xmlns:c16="http://schemas.microsoft.com/office/drawing/2014/chart" uri="{C3380CC4-5D6E-409C-BE32-E72D297353CC}">
                <c16:uniqueId val="{0000000C-04D3-4E9C-9740-8B218BC5B78B}"/>
              </c:ext>
            </c:extLst>
          </c:dPt>
          <c:dPt>
            <c:idx val="9"/>
            <c:bubble3D val="0"/>
            <c:extLst>
              <c:ext xmlns:c16="http://schemas.microsoft.com/office/drawing/2014/chart" uri="{C3380CC4-5D6E-409C-BE32-E72D297353CC}">
                <c16:uniqueId val="{0000000D-04D3-4E9C-9740-8B218BC5B78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4D3-4E9C-9740-8B218BC5B78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D4EF-4E97-93D6-30313E9C8760}"/>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D4EF-4E97-93D6-30313E9C8760}"/>
              </c:ext>
            </c:extLst>
          </c:dPt>
          <c:dPt>
            <c:idx val="2"/>
            <c:bubble3D val="0"/>
            <c:spPr>
              <a:solidFill>
                <a:srgbClr val="239BD3"/>
              </a:solidFill>
              <a:ln w="19050">
                <a:solidFill>
                  <a:schemeClr val="lt1"/>
                </a:solidFill>
              </a:ln>
              <a:effectLst/>
            </c:spPr>
            <c:extLst>
              <c:ext xmlns:c16="http://schemas.microsoft.com/office/drawing/2014/chart" uri="{C3380CC4-5D6E-409C-BE32-E72D297353CC}">
                <c16:uniqueId val="{00000005-D4EF-4E97-93D6-30313E9C8760}"/>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C6-41C1-ACAE-DD64C1D2CAA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C6-41C1-ACAE-DD64C1D2CAA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C6-41C1-ACAE-DD64C1D2CAAC}"/>
              </c:ext>
            </c:extLst>
          </c:dPt>
          <c:dPt>
            <c:idx val="3"/>
            <c:bubble3D val="0"/>
            <c:extLst>
              <c:ext xmlns:c16="http://schemas.microsoft.com/office/drawing/2014/chart" uri="{C3380CC4-5D6E-409C-BE32-E72D297353CC}">
                <c16:uniqueId val="{00000006-04C6-41C1-ACAE-DD64C1D2CAAC}"/>
              </c:ext>
            </c:extLst>
          </c:dPt>
          <c:dPt>
            <c:idx val="4"/>
            <c:bubble3D val="0"/>
            <c:extLst>
              <c:ext xmlns:c16="http://schemas.microsoft.com/office/drawing/2014/chart" uri="{C3380CC4-5D6E-409C-BE32-E72D297353CC}">
                <c16:uniqueId val="{00000007-04C6-41C1-ACAE-DD64C1D2CAAC}"/>
              </c:ext>
            </c:extLst>
          </c:dPt>
          <c:dPt>
            <c:idx val="5"/>
            <c:bubble3D val="0"/>
            <c:extLst>
              <c:ext xmlns:c16="http://schemas.microsoft.com/office/drawing/2014/chart" uri="{C3380CC4-5D6E-409C-BE32-E72D297353CC}">
                <c16:uniqueId val="{00000008-04C6-41C1-ACAE-DD64C1D2CAAC}"/>
              </c:ext>
            </c:extLst>
          </c:dPt>
          <c:dPt>
            <c:idx val="6"/>
            <c:bubble3D val="0"/>
            <c:extLst>
              <c:ext xmlns:c16="http://schemas.microsoft.com/office/drawing/2014/chart" uri="{C3380CC4-5D6E-409C-BE32-E72D297353CC}">
                <c16:uniqueId val="{00000009-04C6-41C1-ACAE-DD64C1D2CAAC}"/>
              </c:ext>
            </c:extLst>
          </c:dPt>
          <c:dPt>
            <c:idx val="7"/>
            <c:bubble3D val="0"/>
            <c:extLst>
              <c:ext xmlns:c16="http://schemas.microsoft.com/office/drawing/2014/chart" uri="{C3380CC4-5D6E-409C-BE32-E72D297353CC}">
                <c16:uniqueId val="{0000000A-04C6-41C1-ACAE-DD64C1D2CAAC}"/>
              </c:ext>
            </c:extLst>
          </c:dPt>
          <c:dPt>
            <c:idx val="8"/>
            <c:bubble3D val="0"/>
            <c:extLst>
              <c:ext xmlns:c16="http://schemas.microsoft.com/office/drawing/2014/chart" uri="{C3380CC4-5D6E-409C-BE32-E72D297353CC}">
                <c16:uniqueId val="{0000000B-04C6-41C1-ACAE-DD64C1D2CAAC}"/>
              </c:ext>
            </c:extLst>
          </c:dPt>
          <c:dPt>
            <c:idx val="9"/>
            <c:bubble3D val="0"/>
            <c:extLst>
              <c:ext xmlns:c16="http://schemas.microsoft.com/office/drawing/2014/chart" uri="{C3380CC4-5D6E-409C-BE32-E72D297353CC}">
                <c16:uniqueId val="{0000000C-04C6-41C1-ACAE-DD64C1D2CAA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04C6-41C1-ACAE-DD64C1D2CAA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B4D-4C45-AA7F-2896B0D87E7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B4D-4C45-AA7F-2896B0D87E7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B4D-4C45-AA7F-2896B0D87E7C}"/>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B4D-4C45-AA7F-2896B0D87E7C}"/>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B4D-4C45-AA7F-2896B0D87E7C}"/>
              </c:ext>
            </c:extLst>
          </c:dPt>
          <c:dPt>
            <c:idx val="5"/>
            <c:bubble3D val="0"/>
            <c:extLst>
              <c:ext xmlns:c16="http://schemas.microsoft.com/office/drawing/2014/chart" uri="{C3380CC4-5D6E-409C-BE32-E72D297353CC}">
                <c16:uniqueId val="{0000000A-4B4D-4C45-AA7F-2896B0D87E7C}"/>
              </c:ext>
            </c:extLst>
          </c:dPt>
          <c:dPt>
            <c:idx val="6"/>
            <c:bubble3D val="0"/>
            <c:extLst>
              <c:ext xmlns:c16="http://schemas.microsoft.com/office/drawing/2014/chart" uri="{C3380CC4-5D6E-409C-BE32-E72D297353CC}">
                <c16:uniqueId val="{0000000B-4B4D-4C45-AA7F-2896B0D87E7C}"/>
              </c:ext>
            </c:extLst>
          </c:dPt>
          <c:dPt>
            <c:idx val="7"/>
            <c:bubble3D val="0"/>
            <c:extLst>
              <c:ext xmlns:c16="http://schemas.microsoft.com/office/drawing/2014/chart" uri="{C3380CC4-5D6E-409C-BE32-E72D297353CC}">
                <c16:uniqueId val="{0000000C-4B4D-4C45-AA7F-2896B0D87E7C}"/>
              </c:ext>
            </c:extLst>
          </c:dPt>
          <c:dPt>
            <c:idx val="8"/>
            <c:bubble3D val="0"/>
            <c:extLst>
              <c:ext xmlns:c16="http://schemas.microsoft.com/office/drawing/2014/chart" uri="{C3380CC4-5D6E-409C-BE32-E72D297353CC}">
                <c16:uniqueId val="{0000000D-4B4D-4C45-AA7F-2896B0D87E7C}"/>
              </c:ext>
            </c:extLst>
          </c:dPt>
          <c:dPt>
            <c:idx val="9"/>
            <c:bubble3D val="0"/>
            <c:extLst>
              <c:ext xmlns:c16="http://schemas.microsoft.com/office/drawing/2014/chart" uri="{C3380CC4-5D6E-409C-BE32-E72D297353CC}">
                <c16:uniqueId val="{0000000E-4B4D-4C45-AA7F-2896B0D87E7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4B4D-4C45-AA7F-2896B0D87E7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D75-4BA2-9E48-953B33B925C8}"/>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D75-4BA2-9E48-953B33B925C8}"/>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D75-4BA2-9E48-953B33B925C8}"/>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D75-4BA2-9E48-953B33B925C8}"/>
              </c:ext>
            </c:extLst>
          </c:dPt>
          <c:dPt>
            <c:idx val="4"/>
            <c:bubble3D val="0"/>
            <c:extLst>
              <c:ext xmlns:c16="http://schemas.microsoft.com/office/drawing/2014/chart" uri="{C3380CC4-5D6E-409C-BE32-E72D297353CC}">
                <c16:uniqueId val="{00000008-DD75-4BA2-9E48-953B33B925C8}"/>
              </c:ext>
            </c:extLst>
          </c:dPt>
          <c:dPt>
            <c:idx val="5"/>
            <c:bubble3D val="0"/>
            <c:extLst>
              <c:ext xmlns:c16="http://schemas.microsoft.com/office/drawing/2014/chart" uri="{C3380CC4-5D6E-409C-BE32-E72D297353CC}">
                <c16:uniqueId val="{00000009-DD75-4BA2-9E48-953B33B925C8}"/>
              </c:ext>
            </c:extLst>
          </c:dPt>
          <c:dPt>
            <c:idx val="6"/>
            <c:bubble3D val="0"/>
            <c:extLst>
              <c:ext xmlns:c16="http://schemas.microsoft.com/office/drawing/2014/chart" uri="{C3380CC4-5D6E-409C-BE32-E72D297353CC}">
                <c16:uniqueId val="{0000000A-DD75-4BA2-9E48-953B33B925C8}"/>
              </c:ext>
            </c:extLst>
          </c:dPt>
          <c:dPt>
            <c:idx val="7"/>
            <c:bubble3D val="0"/>
            <c:extLst>
              <c:ext xmlns:c16="http://schemas.microsoft.com/office/drawing/2014/chart" uri="{C3380CC4-5D6E-409C-BE32-E72D297353CC}">
                <c16:uniqueId val="{0000000B-DD75-4BA2-9E48-953B33B925C8}"/>
              </c:ext>
            </c:extLst>
          </c:dPt>
          <c:dPt>
            <c:idx val="8"/>
            <c:bubble3D val="0"/>
            <c:extLst>
              <c:ext xmlns:c16="http://schemas.microsoft.com/office/drawing/2014/chart" uri="{C3380CC4-5D6E-409C-BE32-E72D297353CC}">
                <c16:uniqueId val="{0000000C-DD75-4BA2-9E48-953B33B925C8}"/>
              </c:ext>
            </c:extLst>
          </c:dPt>
          <c:dPt>
            <c:idx val="9"/>
            <c:bubble3D val="0"/>
            <c:extLst>
              <c:ext xmlns:c16="http://schemas.microsoft.com/office/drawing/2014/chart" uri="{C3380CC4-5D6E-409C-BE32-E72D297353CC}">
                <c16:uniqueId val="{0000000D-DD75-4BA2-9E48-953B33B925C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DD75-4BA2-9E48-953B33B925C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CBD-426F-B0AC-526BF297CD7E}"/>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CBD-426F-B0AC-526BF297CD7E}"/>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CBD-426F-B0AC-526BF297CD7E}"/>
              </c:ext>
            </c:extLst>
          </c:dPt>
          <c:dPt>
            <c:idx val="3"/>
            <c:bubble3D val="0"/>
            <c:extLst>
              <c:ext xmlns:c16="http://schemas.microsoft.com/office/drawing/2014/chart" uri="{C3380CC4-5D6E-409C-BE32-E72D297353CC}">
                <c16:uniqueId val="{00000006-7CBD-426F-B0AC-526BF297CD7E}"/>
              </c:ext>
            </c:extLst>
          </c:dPt>
          <c:dPt>
            <c:idx val="4"/>
            <c:bubble3D val="0"/>
            <c:extLst>
              <c:ext xmlns:c16="http://schemas.microsoft.com/office/drawing/2014/chart" uri="{C3380CC4-5D6E-409C-BE32-E72D297353CC}">
                <c16:uniqueId val="{00000007-7CBD-426F-B0AC-526BF297CD7E}"/>
              </c:ext>
            </c:extLst>
          </c:dPt>
          <c:dPt>
            <c:idx val="5"/>
            <c:bubble3D val="0"/>
            <c:extLst>
              <c:ext xmlns:c16="http://schemas.microsoft.com/office/drawing/2014/chart" uri="{C3380CC4-5D6E-409C-BE32-E72D297353CC}">
                <c16:uniqueId val="{00000008-7CBD-426F-B0AC-526BF297CD7E}"/>
              </c:ext>
            </c:extLst>
          </c:dPt>
          <c:dPt>
            <c:idx val="6"/>
            <c:bubble3D val="0"/>
            <c:extLst>
              <c:ext xmlns:c16="http://schemas.microsoft.com/office/drawing/2014/chart" uri="{C3380CC4-5D6E-409C-BE32-E72D297353CC}">
                <c16:uniqueId val="{00000009-7CBD-426F-B0AC-526BF297CD7E}"/>
              </c:ext>
            </c:extLst>
          </c:dPt>
          <c:dPt>
            <c:idx val="7"/>
            <c:bubble3D val="0"/>
            <c:extLst>
              <c:ext xmlns:c16="http://schemas.microsoft.com/office/drawing/2014/chart" uri="{C3380CC4-5D6E-409C-BE32-E72D297353CC}">
                <c16:uniqueId val="{0000000A-7CBD-426F-B0AC-526BF297CD7E}"/>
              </c:ext>
            </c:extLst>
          </c:dPt>
          <c:dPt>
            <c:idx val="8"/>
            <c:bubble3D val="0"/>
            <c:extLst>
              <c:ext xmlns:c16="http://schemas.microsoft.com/office/drawing/2014/chart" uri="{C3380CC4-5D6E-409C-BE32-E72D297353CC}">
                <c16:uniqueId val="{0000000B-7CBD-426F-B0AC-526BF297CD7E}"/>
              </c:ext>
            </c:extLst>
          </c:dPt>
          <c:dPt>
            <c:idx val="9"/>
            <c:bubble3D val="0"/>
            <c:extLst>
              <c:ext xmlns:c16="http://schemas.microsoft.com/office/drawing/2014/chart" uri="{C3380CC4-5D6E-409C-BE32-E72D297353CC}">
                <c16:uniqueId val="{0000000C-7CBD-426F-B0AC-526BF297CD7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7CBD-426F-B0AC-526BF297CD7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dirty="0">
                <a:solidFill>
                  <a:srgbClr val="56595E"/>
                </a:solidFill>
                <a:latin typeface="Bernard MT Condensed" panose="02050806060905020404" pitchFamily="18" charset="0"/>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239BD3"/>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0967B9"/>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239BD3"/>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44D7FB"/>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36B8E3"/>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157EBF"/>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2482-4587-993A-5BC79598BDB9}"/>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4409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0986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8168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56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47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3438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867172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7357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842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9" r:id="rId15"/>
    <p:sldLayoutId id="2147483690" r:id="rId16"/>
    <p:sldLayoutId id="2147483691" r:id="rId17"/>
    <p:sldLayoutId id="2147483692" r:id="rId18"/>
    <p:sldLayoutId id="2147483693" r:id="rId19"/>
    <p:sldLayoutId id="214748369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5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19" Type="http://schemas.openxmlformats.org/officeDocument/2006/relationships/image" Target="../media/image54.pn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slides/_rels/slide2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3.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57.svg"/><Relationship Id="rId4" Type="http://schemas.openxmlformats.org/officeDocument/2006/relationships/image" Target="../media/image4.svg"/><Relationship Id="rId9"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62.png"/><Relationship Id="rId7" Type="http://schemas.openxmlformats.org/officeDocument/2006/relationships/image" Target="../media/image3.png"/><Relationship Id="rId12" Type="http://schemas.openxmlformats.org/officeDocument/2006/relationships/image" Target="../media/image65.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64.png"/><Relationship Id="rId5" Type="http://schemas.openxmlformats.org/officeDocument/2006/relationships/image" Target="../media/image5.png"/><Relationship Id="rId10" Type="http://schemas.openxmlformats.org/officeDocument/2006/relationships/image" Target="../media/image57.svg"/><Relationship Id="rId4" Type="http://schemas.openxmlformats.org/officeDocument/2006/relationships/image" Target="../media/image63.svg"/><Relationship Id="rId9" Type="http://schemas.openxmlformats.org/officeDocument/2006/relationships/image" Target="../media/image56.png"/></Relationships>
</file>

<file path=ppt/slides/_rels/slide2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62.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65.svg"/><Relationship Id="rId4" Type="http://schemas.openxmlformats.org/officeDocument/2006/relationships/image" Target="../media/image63.sv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7.png"/><Relationship Id="rId18" Type="http://schemas.openxmlformats.org/officeDocument/2006/relationships/image" Target="../media/image69.svg"/><Relationship Id="rId3" Type="http://schemas.openxmlformats.org/officeDocument/2006/relationships/image" Target="../media/image56.png"/><Relationship Id="rId7" Type="http://schemas.openxmlformats.org/officeDocument/2006/relationships/image" Target="../media/image9.png"/><Relationship Id="rId12" Type="http://schemas.openxmlformats.org/officeDocument/2006/relationships/image" Target="../media/image6.svg"/><Relationship Id="rId17" Type="http://schemas.openxmlformats.org/officeDocument/2006/relationships/image" Target="../media/image68.png"/><Relationship Id="rId2" Type="http://schemas.openxmlformats.org/officeDocument/2006/relationships/image" Target="../media/image2.jpg"/><Relationship Id="rId16" Type="http://schemas.openxmlformats.org/officeDocument/2006/relationships/image" Target="../media/image4.svg"/><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5.png"/><Relationship Id="rId5" Type="http://schemas.openxmlformats.org/officeDocument/2006/relationships/image" Target="../media/image66.png"/><Relationship Id="rId15" Type="http://schemas.openxmlformats.org/officeDocument/2006/relationships/image" Target="../media/image3.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8.svg"/></Relationships>
</file>

<file path=ppt/slides/_rels/slide33.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34.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slides/_rels/slide3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83.sv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78.png"/><Relationship Id="rId7" Type="http://schemas.openxmlformats.org/officeDocument/2006/relationships/image" Target="../media/image9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s>
</file>

<file path=ppt/slides/_rels/slide39.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6.png"/><Relationship Id="rId18" Type="http://schemas.openxmlformats.org/officeDocument/2006/relationships/image" Target="../media/image93.svg"/><Relationship Id="rId3" Type="http://schemas.openxmlformats.org/officeDocument/2006/relationships/image" Target="../media/image54.png"/><Relationship Id="rId7" Type="http://schemas.openxmlformats.org/officeDocument/2006/relationships/image" Target="../media/image38.png"/><Relationship Id="rId12" Type="http://schemas.openxmlformats.org/officeDocument/2006/relationships/image" Target="../media/image45.svg"/><Relationship Id="rId17" Type="http://schemas.openxmlformats.org/officeDocument/2006/relationships/image" Target="../media/image9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9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4.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3.svg"/><Relationship Id="rId19" Type="http://schemas.openxmlformats.org/officeDocument/2006/relationships/image" Target="../media/image94.png"/><Relationship Id="rId4" Type="http://schemas.openxmlformats.org/officeDocument/2006/relationships/image" Target="../media/image55.svg"/><Relationship Id="rId9" Type="http://schemas.openxmlformats.org/officeDocument/2006/relationships/image" Target="../media/image42.png"/><Relationship Id="rId14" Type="http://schemas.openxmlformats.org/officeDocument/2006/relationships/image" Target="../media/image47.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chart" Target="../charts/chart4.xml"/><Relationship Id="rId4" Type="http://schemas.openxmlformats.org/officeDocument/2006/relationships/chart" Target="../charts/chart3.xml"/></Relationships>
</file>

<file path=ppt/slides/_rels/slide4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54.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51.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50.png"/><Relationship Id="rId5" Type="http://schemas.openxmlformats.org/officeDocument/2006/relationships/image" Target="../media/image9.png"/><Relationship Id="rId10" Type="http://schemas.openxmlformats.org/officeDocument/2006/relationships/image" Target="../media/image8.svg"/><Relationship Id="rId4" Type="http://schemas.openxmlformats.org/officeDocument/2006/relationships/image" Target="../media/image4.svg"/><Relationship Id="rId9" Type="http://schemas.openxmlformats.org/officeDocument/2006/relationships/image" Target="../media/image7.png"/><Relationship Id="rId14" Type="http://schemas.openxmlformats.org/officeDocument/2006/relationships/image" Target="../media/image55.sv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61.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8.svg"/><Relationship Id="rId5" Type="http://schemas.openxmlformats.org/officeDocument/2006/relationships/image" Target="../media/image9.png"/><Relationship Id="rId10" Type="http://schemas.openxmlformats.org/officeDocument/2006/relationships/image" Target="../media/image100.svg"/><Relationship Id="rId4" Type="http://schemas.openxmlformats.org/officeDocument/2006/relationships/image" Target="../media/image97.svg"/><Relationship Id="rId9"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hart" Target="../charts/chart9.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png"/><Relationship Id="rId11" Type="http://schemas.openxmlformats.org/officeDocument/2006/relationships/chart" Target="../charts/chart11.xml"/><Relationship Id="rId5" Type="http://schemas.openxmlformats.org/officeDocument/2006/relationships/image" Target="../media/image4.svg"/><Relationship Id="rId10" Type="http://schemas.openxmlformats.org/officeDocument/2006/relationships/chart" Target="../charts/chart10.xml"/><Relationship Id="rId4" Type="http://schemas.openxmlformats.org/officeDocument/2006/relationships/image" Target="../media/image3.png"/><Relationship Id="rId9" Type="http://schemas.openxmlformats.org/officeDocument/2006/relationships/image" Target="../media/image10.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chart" Target="../charts/chart14.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102.svg"/></Relationships>
</file>

<file path=ppt/slides/_rels/slide67.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2.jpg"/><Relationship Id="rId7" Type="http://schemas.openxmlformats.org/officeDocument/2006/relationships/chart" Target="../charts/chart16.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15.xml"/><Relationship Id="rId5" Type="http://schemas.openxmlformats.org/officeDocument/2006/relationships/image" Target="../media/image102.svg"/><Relationship Id="rId4" Type="http://schemas.openxmlformats.org/officeDocument/2006/relationships/image" Target="../media/image101.png"/></Relationships>
</file>

<file path=ppt/slides/_rels/slide68.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image" Target="../media/image2.jpg"/><Relationship Id="rId7" Type="http://schemas.openxmlformats.org/officeDocument/2006/relationships/chart" Target="../charts/chart19.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18.xml"/><Relationship Id="rId5" Type="http://schemas.openxmlformats.org/officeDocument/2006/relationships/image" Target="../media/image102.svg"/><Relationship Id="rId4" Type="http://schemas.openxmlformats.org/officeDocument/2006/relationships/image" Target="../media/image101.png"/></Relationships>
</file>

<file path=ppt/slides/_rels/slide69.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image" Target="../media/image2.jpg"/><Relationship Id="rId7" Type="http://schemas.openxmlformats.org/officeDocument/2006/relationships/chart" Target="../charts/chart2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chart" Target="../charts/chart21.xml"/><Relationship Id="rId5" Type="http://schemas.openxmlformats.org/officeDocument/2006/relationships/image" Target="../media/image102.svg"/><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71.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7.jpg"/></Relationships>
</file>

<file path=ppt/slides/_rels/slide7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8.jpg"/><Relationship Id="rId5" Type="http://schemas.openxmlformats.org/officeDocument/2006/relationships/image" Target="../media/image109.png"/><Relationship Id="rId4" Type="http://schemas.openxmlformats.org/officeDocument/2006/relationships/image" Target="../media/image19.jpg"/></Relationships>
</file>

<file path=ppt/slides/_rels/slide7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jpg"/></Relationships>
</file>

<file path=ppt/slides/_rels/slide77.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78.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3.jpg"/></Relationships>
</file>

<file path=ppt/slides/_rels/slide79.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0.jpg"/><Relationship Id="rId4" Type="http://schemas.openxmlformats.org/officeDocument/2006/relationships/image" Target="../media/image31.jp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10.svg"/><Relationship Id="rId9"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9.jpg"/><Relationship Id="rId5" Type="http://schemas.openxmlformats.org/officeDocument/2006/relationships/image" Target="../media/image118.jpg"/><Relationship Id="rId4" Type="http://schemas.openxmlformats.org/officeDocument/2006/relationships/image" Target="../media/image117.jpg"/></Relationships>
</file>

<file path=ppt/slides/_rels/slide82.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6.svg"/><Relationship Id="rId3" Type="http://schemas.openxmlformats.org/officeDocument/2006/relationships/image" Target="../media/image33.jpg"/><Relationship Id="rId7" Type="http://schemas.openxmlformats.org/officeDocument/2006/relationships/image" Target="../media/image30.jpg"/><Relationship Id="rId12" Type="http://schemas.openxmlformats.org/officeDocument/2006/relationships/image" Target="../media/image5.png"/><Relationship Id="rId17" Type="http://schemas.openxmlformats.org/officeDocument/2006/relationships/image" Target="../media/image8.svg"/><Relationship Id="rId2" Type="http://schemas.openxmlformats.org/officeDocument/2006/relationships/image" Target="../media/image2.jpg"/><Relationship Id="rId16"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20.jp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57.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14.jpg"/><Relationship Id="rId14" Type="http://schemas.openxmlformats.org/officeDocument/2006/relationships/image" Target="../media/image56.png"/></Relationships>
</file>

<file path=ppt/slides/_rels/slide83.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4.jpg"/><Relationship Id="rId5" Type="http://schemas.openxmlformats.org/officeDocument/2006/relationships/image" Target="../media/image122.jpg"/><Relationship Id="rId4" Type="http://schemas.openxmlformats.org/officeDocument/2006/relationships/image" Target="../media/image121.jpg"/></Relationships>
</file>

<file path=ppt/slides/_rels/slide84.xml.rels><?xml version="1.0" encoding="UTF-8" standalone="yes"?>
<Relationships xmlns="http://schemas.openxmlformats.org/package/2006/relationships"><Relationship Id="rId8" Type="http://schemas.openxmlformats.org/officeDocument/2006/relationships/image" Target="../media/image124.jpg"/><Relationship Id="rId3" Type="http://schemas.openxmlformats.org/officeDocument/2006/relationships/image" Target="../media/image123.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4.jpg"/><Relationship Id="rId5" Type="http://schemas.openxmlformats.org/officeDocument/2006/relationships/image" Target="../media/image30.jpg"/><Relationship Id="rId10" Type="http://schemas.openxmlformats.org/officeDocument/2006/relationships/image" Target="../media/image120.jpg"/><Relationship Id="rId4" Type="http://schemas.openxmlformats.org/officeDocument/2006/relationships/image" Target="../media/image31.jpg"/><Relationship Id="rId9" Type="http://schemas.openxmlformats.org/officeDocument/2006/relationships/image" Target="../media/image17.jpg"/></Relationships>
</file>

<file path=ppt/slides/_rels/slide85.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7.jpg"/></Relationships>
</file>

<file path=ppt/slides/_rels/slide86.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5.jpg"/><Relationship Id="rId4" Type="http://schemas.openxmlformats.org/officeDocument/2006/relationships/image" Target="../media/image117.jpg"/></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9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9.png"/></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8633457-73E6-4BBE-A401-9A5E25870A0E}"/>
              </a:ext>
            </a:extLst>
          </p:cNvPr>
          <p:cNvGrpSpPr/>
          <p:nvPr/>
        </p:nvGrpSpPr>
        <p:grpSpPr>
          <a:xfrm>
            <a:off x="439026" y="3825506"/>
            <a:ext cx="6036553" cy="2660203"/>
            <a:chOff x="4996713" y="651847"/>
            <a:chExt cx="6036553" cy="2660203"/>
          </a:xfrm>
        </p:grpSpPr>
        <p:sp>
          <p:nvSpPr>
            <p:cNvPr id="27" name="Freeform: Shape 26">
              <a:extLst>
                <a:ext uri="{FF2B5EF4-FFF2-40B4-BE49-F238E27FC236}">
                  <a16:creationId xmlns:a16="http://schemas.microsoft.com/office/drawing/2014/main" id="{CDFB6B43-D38F-4BD7-AD50-381E489DFCD3}"/>
                </a:ext>
              </a:extLst>
            </p:cNvPr>
            <p:cNvSpPr/>
            <p:nvPr/>
          </p:nvSpPr>
          <p:spPr>
            <a:xfrm>
              <a:off x="4996713" y="651847"/>
              <a:ext cx="6016125" cy="2660202"/>
            </a:xfrm>
            <a:custGeom>
              <a:avLst/>
              <a:gdLst>
                <a:gd name="connsiteX0" fmla="*/ 443376 w 6016125"/>
                <a:gd name="connsiteY0" fmla="*/ 0 h 2660202"/>
                <a:gd name="connsiteX1" fmla="*/ 6016125 w 6016125"/>
                <a:gd name="connsiteY1" fmla="*/ 0 h 2660202"/>
                <a:gd name="connsiteX2" fmla="*/ 6016125 w 6016125"/>
                <a:gd name="connsiteY2" fmla="*/ 2660202 h 2660202"/>
                <a:gd name="connsiteX3" fmla="*/ 443376 w 6016125"/>
                <a:gd name="connsiteY3" fmla="*/ 2660202 h 2660202"/>
                <a:gd name="connsiteX4" fmla="*/ 0 w 6016125"/>
                <a:gd name="connsiteY4" fmla="*/ 2216826 h 2660202"/>
                <a:gd name="connsiteX5" fmla="*/ 0 w 6016125"/>
                <a:gd name="connsiteY5" fmla="*/ 443376 h 2660202"/>
                <a:gd name="connsiteX6" fmla="*/ 443376 w 6016125"/>
                <a:gd name="connsiteY6"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6125" h="2660202">
                  <a:moveTo>
                    <a:pt x="443376" y="0"/>
                  </a:moveTo>
                  <a:lnTo>
                    <a:pt x="6016125" y="0"/>
                  </a:lnTo>
                  <a:lnTo>
                    <a:pt x="6016125" y="2660202"/>
                  </a:lnTo>
                  <a:lnTo>
                    <a:pt x="443376" y="2660202"/>
                  </a:lnTo>
                  <a:cubicBezTo>
                    <a:pt x="198506" y="2660202"/>
                    <a:pt x="0" y="2461696"/>
                    <a:pt x="0" y="2216826"/>
                  </a:cubicBezTo>
                  <a:lnTo>
                    <a:pt x="0" y="443376"/>
                  </a:lnTo>
                  <a:cubicBezTo>
                    <a:pt x="0" y="198506"/>
                    <a:pt x="198506" y="0"/>
                    <a:pt x="443376" y="0"/>
                  </a:cubicBezTo>
                  <a:close/>
                </a:path>
              </a:pathLst>
            </a:custGeom>
            <a:solidFill>
              <a:srgbClr val="4D4D4D">
                <a:alpha val="6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0758946" y="651847"/>
              <a:ext cx="274320" cy="2660203"/>
              <a:chOff x="3369484" y="137160"/>
              <a:chExt cx="480492" cy="6583682"/>
            </a:xfrm>
            <a:effectLst/>
            <a:scene3d>
              <a:camera prst="orthographicFront">
                <a:rot lat="0" lon="0" rev="0"/>
              </a:camera>
              <a:lightRig rig="contrasting" dir="t">
                <a:rot lat="0" lon="0" rev="15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480492" cy="1845877"/>
              </a:xfrm>
              <a:prstGeom prst="rect">
                <a:avLst/>
              </a:prstGeom>
              <a:solidFill>
                <a:srgbClr val="36B7E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480492" cy="1845874"/>
              </a:xfrm>
              <a:prstGeom prst="rect">
                <a:avLst/>
              </a:prstGeom>
              <a:solidFill>
                <a:srgbClr val="2299D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9000"/>
                <a:ext cx="480492" cy="1845874"/>
              </a:xfrm>
              <a:prstGeom prst="rect">
                <a:avLst/>
              </a:prstGeom>
              <a:solidFill>
                <a:srgbClr val="147EBD"/>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1"/>
                <a:ext cx="480492" cy="1645921"/>
              </a:xfrm>
              <a:prstGeom prst="rect">
                <a:avLst/>
              </a:prstGeom>
              <a:solidFill>
                <a:srgbClr val="0866B7"/>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nvGrpSpPr>
            <p:cNvPr id="22" name="Group 21">
              <a:extLst>
                <a:ext uri="{FF2B5EF4-FFF2-40B4-BE49-F238E27FC236}">
                  <a16:creationId xmlns:a16="http://schemas.microsoft.com/office/drawing/2014/main" id="{88C0C077-237D-4DE0-9C8A-C17487FD1625}"/>
                </a:ext>
              </a:extLst>
            </p:cNvPr>
            <p:cNvGrpSpPr/>
            <p:nvPr/>
          </p:nvGrpSpPr>
          <p:grpSpPr>
            <a:xfrm>
              <a:off x="5113946" y="910733"/>
              <a:ext cx="5620383" cy="2305959"/>
              <a:chOff x="5133787" y="3433220"/>
              <a:chExt cx="5620383"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133787"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258766" y="4097128"/>
                <a:ext cx="2926080" cy="411480"/>
              </a:xfrm>
              <a:prstGeom prst="rect">
                <a:avLst/>
              </a:prstGeom>
            </p:spPr>
            <p:txBody>
              <a:bodyPr>
                <a:normAutofit lnSpcReduction="1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n-lt"/>
                  </a:rPr>
                  <a:t>Presentation Subtitle</a:t>
                </a:r>
                <a:endParaRPr lang="ru-RU" sz="2400" dirty="0">
                  <a:solidFill>
                    <a:schemeClr val="bg1"/>
                  </a:solidFill>
                  <a:latin typeface="+mn-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37808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262535"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21, 2021</a:t>
                </a:r>
              </a:p>
            </p:txBody>
          </p:sp>
        </p:grpSp>
      </p:grpSp>
    </p:spTree>
    <p:extLst>
      <p:ext uri="{BB962C8B-B14F-4D97-AF65-F5344CB8AC3E}">
        <p14:creationId xmlns:p14="http://schemas.microsoft.com/office/powerpoint/2010/main" val="9626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8826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00B0F0"/>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Tree>
    <p:extLst>
      <p:ext uri="{BB962C8B-B14F-4D97-AF65-F5344CB8AC3E}">
        <p14:creationId xmlns:p14="http://schemas.microsoft.com/office/powerpoint/2010/main" val="15194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44D7FB"/>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239B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03</a:t>
            </a:r>
          </a:p>
          <a:p>
            <a:pPr algn="ctr"/>
            <a:r>
              <a:rPr lang="en-US" sz="1000" dirty="0">
                <a:solidFill>
                  <a:srgbClr val="464646"/>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04</a:t>
            </a:r>
          </a:p>
          <a:p>
            <a:pPr algn="ctr"/>
            <a:r>
              <a:rPr lang="en-US" sz="1000" dirty="0">
                <a:solidFill>
                  <a:srgbClr val="464646"/>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0967B9"/>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05</a:t>
            </a:r>
          </a:p>
          <a:p>
            <a:pPr algn="ctr"/>
            <a:r>
              <a:rPr lang="en-US" sz="1000" dirty="0">
                <a:solidFill>
                  <a:srgbClr val="464646"/>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01</a:t>
              </a:r>
            </a:p>
            <a:p>
              <a:pPr algn="ctr"/>
              <a:r>
                <a:rPr lang="en-US" sz="1000" dirty="0">
                  <a:solidFill>
                    <a:srgbClr val="4D4D4D"/>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02</a:t>
              </a:r>
            </a:p>
            <a:p>
              <a:pPr algn="ctr"/>
              <a:r>
                <a:rPr lang="en-US" sz="1000" dirty="0">
                  <a:solidFill>
                    <a:srgbClr val="4D4D4D"/>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03</a:t>
              </a:r>
            </a:p>
            <a:p>
              <a:pPr algn="ctr"/>
              <a:r>
                <a:rPr lang="en-US" sz="1000" dirty="0">
                  <a:solidFill>
                    <a:srgbClr val="4D4D4D"/>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04</a:t>
              </a:r>
            </a:p>
            <a:p>
              <a:pPr algn="ctr"/>
              <a:r>
                <a:rPr lang="en-US" sz="1000" dirty="0">
                  <a:solidFill>
                    <a:srgbClr val="4D4D4D"/>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05</a:t>
              </a:r>
            </a:p>
            <a:p>
              <a:pPr algn="ctr"/>
              <a:r>
                <a:rPr lang="en-US" sz="1000" dirty="0">
                  <a:solidFill>
                    <a:srgbClr val="4D4D4D"/>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06</a:t>
              </a:r>
            </a:p>
            <a:p>
              <a:pPr algn="ctr"/>
              <a:r>
                <a:rPr lang="en-US" sz="1000" dirty="0">
                  <a:solidFill>
                    <a:srgbClr val="4D4D4D"/>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D4D4D"/>
                </a:solidFill>
                <a:latin typeface="Bernard MT Condensed" panose="02050806060905020404" pitchFamily="18" charset="0"/>
              </a:rPr>
              <a:t>LOREM IPSUM DOLOR</a:t>
            </a:r>
          </a:p>
          <a:p>
            <a:endParaRPr lang="en-US" sz="3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6B8E3"/>
              </a:gs>
              <a:gs pos="27000">
                <a:srgbClr val="5EE0FF"/>
              </a:gs>
              <a:gs pos="19000">
                <a:srgbClr val="0E90BB"/>
              </a:gs>
              <a:gs pos="80000">
                <a:srgbClr val="36B8E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57EBF"/>
              </a:gs>
              <a:gs pos="27000">
                <a:srgbClr val="3DA6E7"/>
              </a:gs>
              <a:gs pos="19000">
                <a:srgbClr val="005697"/>
              </a:gs>
              <a:gs pos="80000">
                <a:srgbClr val="157EB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395171" y="1952943"/>
            <a:ext cx="3200400" cy="196977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157EBF"/>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400" b="1" dirty="0">
                  <a:solidFill>
                    <a:schemeClr val="bg1"/>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a:effectLst>
            <a:outerShdw blurRad="63500" sx="102000" sy="102000" algn="ctr" rotWithShape="0">
              <a:prstClr val="black">
                <a:alpha val="40000"/>
              </a:prstClr>
            </a:outerShdw>
          </a:effectLst>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a:p>
              <a:pPr algn="ctr"/>
              <a:r>
                <a:rPr lang="en-US" sz="1400" b="1" dirty="0">
                  <a:solidFill>
                    <a:schemeClr val="bg1"/>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38563D6-7847-475E-9F58-D64A25AB0B2F}"/>
              </a:ext>
            </a:extLst>
          </p:cNvPr>
          <p:cNvSpPr>
            <a:spLocks noChangeAspect="1"/>
          </p:cNvSpPr>
          <p:nvPr/>
        </p:nvSpPr>
        <p:spPr>
          <a:xfrm>
            <a:off x="4114800" y="2133600"/>
            <a:ext cx="2286000" cy="2286000"/>
          </a:xfrm>
          <a:prstGeom prst="ellipse">
            <a:avLst/>
          </a:prstGeom>
          <a:solidFill>
            <a:srgbClr val="36B8E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3A75C19-CB12-450E-B859-855BD081FD3C}"/>
              </a:ext>
            </a:extLst>
          </p:cNvPr>
          <p:cNvSpPr>
            <a:spLocks noChangeAspect="1"/>
          </p:cNvSpPr>
          <p:nvPr/>
        </p:nvSpPr>
        <p:spPr>
          <a:xfrm>
            <a:off x="5791200" y="2133600"/>
            <a:ext cx="2286000" cy="2286000"/>
          </a:xfrm>
          <a:prstGeom prst="ellips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F035DF8-08C8-4F8E-BDAE-DA8C60CBB7FE}"/>
              </a:ext>
            </a:extLst>
          </p:cNvPr>
          <p:cNvSpPr>
            <a:spLocks noChangeAspect="1"/>
          </p:cNvSpPr>
          <p:nvPr/>
        </p:nvSpPr>
        <p:spPr>
          <a:xfrm>
            <a:off x="4953000" y="3657600"/>
            <a:ext cx="2286000" cy="2286000"/>
          </a:xfrm>
          <a:prstGeom prst="ellipse">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2640EE-9349-40D9-9670-E075CD4EC734}"/>
              </a:ext>
            </a:extLst>
          </p:cNvPr>
          <p:cNvSpPr txBox="1"/>
          <p:nvPr/>
        </p:nvSpPr>
        <p:spPr>
          <a:xfrm>
            <a:off x="360739" y="2133599"/>
            <a:ext cx="3601661" cy="2092881"/>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01</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1" name="TextBox 10">
            <a:extLst>
              <a:ext uri="{FF2B5EF4-FFF2-40B4-BE49-F238E27FC236}">
                <a16:creationId xmlns:a16="http://schemas.microsoft.com/office/drawing/2014/main" id="{C91E1423-8B5F-4CD2-A566-458FC4764107}"/>
              </a:ext>
            </a:extLst>
          </p:cNvPr>
          <p:cNvSpPr txBox="1"/>
          <p:nvPr/>
        </p:nvSpPr>
        <p:spPr>
          <a:xfrm>
            <a:off x="8333769" y="2133599"/>
            <a:ext cx="3601661" cy="2092881"/>
          </a:xfrm>
          <a:prstGeom prst="rect">
            <a:avLst/>
          </a:prstGeom>
          <a:noFill/>
        </p:spPr>
        <p:txBody>
          <a:bodyPr wrap="square" rtlCol="0">
            <a:spAutoFit/>
          </a:bodyPr>
          <a:lstStyle/>
          <a:p>
            <a:pPr algn="r"/>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02</a:t>
            </a:r>
          </a:p>
          <a:p>
            <a:pPr algn="r"/>
            <a:endParaRPr lang="en-US" sz="1000"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2" name="Freeform 167">
            <a:extLst>
              <a:ext uri="{FF2B5EF4-FFF2-40B4-BE49-F238E27FC236}">
                <a16:creationId xmlns:a16="http://schemas.microsoft.com/office/drawing/2014/main" id="{E38CAB40-0F19-4F36-9347-1984B7B0EC07}"/>
              </a:ext>
            </a:extLst>
          </p:cNvPr>
          <p:cNvSpPr>
            <a:spLocks noChangeAspect="1" noEditPoints="1"/>
          </p:cNvSpPr>
          <p:nvPr/>
        </p:nvSpPr>
        <p:spPr bwMode="auto">
          <a:xfrm>
            <a:off x="4081272" y="452714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rgbClr val="36B8E3"/>
              </a:solidFill>
            </a:endParaRPr>
          </a:p>
        </p:txBody>
      </p:sp>
      <p:sp>
        <p:nvSpPr>
          <p:cNvPr id="13" name="TextBox 12">
            <a:extLst>
              <a:ext uri="{FF2B5EF4-FFF2-40B4-BE49-F238E27FC236}">
                <a16:creationId xmlns:a16="http://schemas.microsoft.com/office/drawing/2014/main" id="{5102E8EC-0F19-4295-9B8C-E31DD5631EEF}"/>
              </a:ext>
            </a:extLst>
          </p:cNvPr>
          <p:cNvSpPr txBox="1"/>
          <p:nvPr/>
        </p:nvSpPr>
        <p:spPr>
          <a:xfrm>
            <a:off x="0" y="4460802"/>
            <a:ext cx="3988398" cy="670953"/>
          </a:xfrm>
          <a:prstGeom prst="rect">
            <a:avLst/>
          </a:prstGeom>
          <a:noFill/>
        </p:spPr>
        <p:txBody>
          <a:bodyPr wrap="square" rtlCol="0">
            <a:spAutoFit/>
          </a:bodyPr>
          <a:lstStyle/>
          <a:p>
            <a:pPr algn="r" defTabSz="1219170">
              <a:spcBef>
                <a:spcPct val="20000"/>
              </a:spcBef>
              <a:defRPr/>
            </a:pPr>
            <a:r>
              <a:rPr lang="en-US" sz="1200" dirty="0">
                <a:solidFill>
                  <a:srgbClr val="36B8E3"/>
                </a:solidFill>
                <a:latin typeface="Bernard MT Condensed" panose="02050806060905020404" pitchFamily="18" charset="0"/>
              </a:rPr>
              <a:t>LOREM IPSUM DOLOR</a:t>
            </a:r>
          </a:p>
          <a:p>
            <a:pPr algn="r" defTabSz="1219170">
              <a:spcBef>
                <a:spcPct val="20000"/>
              </a:spcBef>
              <a:defRPr/>
            </a:pPr>
            <a:endParaRPr lang="en-US" sz="100" b="1" dirty="0">
              <a:solidFill>
                <a:srgbClr val="4D4D4D"/>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4" name="Freeform 167">
            <a:extLst>
              <a:ext uri="{FF2B5EF4-FFF2-40B4-BE49-F238E27FC236}">
                <a16:creationId xmlns:a16="http://schemas.microsoft.com/office/drawing/2014/main" id="{73F4E24B-DE42-48DB-BB62-FD23DCE6DFEC}"/>
              </a:ext>
            </a:extLst>
          </p:cNvPr>
          <p:cNvSpPr>
            <a:spLocks noChangeAspect="1" noEditPoints="1"/>
          </p:cNvSpPr>
          <p:nvPr/>
        </p:nvSpPr>
        <p:spPr bwMode="auto">
          <a:xfrm>
            <a:off x="4081272" y="5293049"/>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TextBox 14">
            <a:extLst>
              <a:ext uri="{FF2B5EF4-FFF2-40B4-BE49-F238E27FC236}">
                <a16:creationId xmlns:a16="http://schemas.microsoft.com/office/drawing/2014/main" id="{589401B9-EDE0-4B8A-96EC-6E696D4198C2}"/>
              </a:ext>
            </a:extLst>
          </p:cNvPr>
          <p:cNvSpPr txBox="1"/>
          <p:nvPr/>
        </p:nvSpPr>
        <p:spPr>
          <a:xfrm>
            <a:off x="0" y="5226710"/>
            <a:ext cx="3988398" cy="670953"/>
          </a:xfrm>
          <a:prstGeom prst="rect">
            <a:avLst/>
          </a:prstGeom>
          <a:noFill/>
        </p:spPr>
        <p:txBody>
          <a:bodyPr wrap="square" rtlCol="0">
            <a:spAutoFit/>
          </a:bodyPr>
          <a:lstStyle/>
          <a:p>
            <a:pPr algn="r" defTabSz="1219170">
              <a:spcBef>
                <a:spcPct val="20000"/>
              </a:spcBef>
              <a:defRPr/>
            </a:pPr>
            <a:r>
              <a:rPr lang="en-US" sz="1200" dirty="0">
                <a:solidFill>
                  <a:srgbClr val="157EBF"/>
                </a:solidFill>
                <a:latin typeface="Bernard MT Condensed" panose="02050806060905020404" pitchFamily="18" charset="0"/>
              </a:rPr>
              <a:t>LOREM IPSUM DOLOR</a:t>
            </a:r>
          </a:p>
          <a:p>
            <a:pPr algn="r" defTabSz="1219170">
              <a:spcBef>
                <a:spcPct val="20000"/>
              </a:spcBef>
              <a:defRPr/>
            </a:pPr>
            <a:endParaRPr lang="en-US" sz="100" b="1" dirty="0">
              <a:solidFill>
                <a:srgbClr val="157EBF"/>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6" name="Freeform 167">
            <a:extLst>
              <a:ext uri="{FF2B5EF4-FFF2-40B4-BE49-F238E27FC236}">
                <a16:creationId xmlns:a16="http://schemas.microsoft.com/office/drawing/2014/main" id="{B108341C-F761-4207-97AA-08BAAB3DEB30}"/>
              </a:ext>
            </a:extLst>
          </p:cNvPr>
          <p:cNvSpPr>
            <a:spLocks noChangeAspect="1" noEditPoints="1"/>
          </p:cNvSpPr>
          <p:nvPr/>
        </p:nvSpPr>
        <p:spPr bwMode="auto">
          <a:xfrm>
            <a:off x="4081272" y="6058957"/>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Box 16">
            <a:extLst>
              <a:ext uri="{FF2B5EF4-FFF2-40B4-BE49-F238E27FC236}">
                <a16:creationId xmlns:a16="http://schemas.microsoft.com/office/drawing/2014/main" id="{93E58FF0-FF78-4334-9F7A-5504EF45CBF8}"/>
              </a:ext>
            </a:extLst>
          </p:cNvPr>
          <p:cNvSpPr txBox="1"/>
          <p:nvPr/>
        </p:nvSpPr>
        <p:spPr>
          <a:xfrm>
            <a:off x="0" y="5992618"/>
            <a:ext cx="3988398" cy="670953"/>
          </a:xfrm>
          <a:prstGeom prst="rect">
            <a:avLst/>
          </a:prstGeom>
          <a:noFill/>
        </p:spPr>
        <p:txBody>
          <a:bodyPr wrap="square" rtlCol="0">
            <a:spAutoFit/>
          </a:bodyPr>
          <a:lstStyle/>
          <a:p>
            <a:pPr algn="r" defTabSz="1219170">
              <a:spcBef>
                <a:spcPct val="20000"/>
              </a:spcBef>
              <a:defRPr/>
            </a:pPr>
            <a:r>
              <a:rPr lang="en-US" sz="1200" dirty="0">
                <a:solidFill>
                  <a:srgbClr val="0050AA"/>
                </a:solidFill>
                <a:latin typeface="Bernard MT Condensed" panose="02050806060905020404" pitchFamily="18" charset="0"/>
              </a:rPr>
              <a:t>LOREM IPSUM DOLOR</a:t>
            </a:r>
          </a:p>
          <a:p>
            <a:pPr algn="r" defTabSz="1219170">
              <a:spcBef>
                <a:spcPct val="20000"/>
              </a:spcBef>
              <a:defRPr/>
            </a:pPr>
            <a:endParaRPr lang="en-US" sz="100" b="1" dirty="0">
              <a:solidFill>
                <a:srgbClr val="0050AA"/>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8" name="Freeform 167">
            <a:extLst>
              <a:ext uri="{FF2B5EF4-FFF2-40B4-BE49-F238E27FC236}">
                <a16:creationId xmlns:a16="http://schemas.microsoft.com/office/drawing/2014/main" id="{BD75293A-DEC7-4A7E-B7EB-4FDCE8A07619}"/>
              </a:ext>
            </a:extLst>
          </p:cNvPr>
          <p:cNvSpPr>
            <a:spLocks noChangeAspect="1" noEditPoints="1"/>
          </p:cNvSpPr>
          <p:nvPr/>
        </p:nvSpPr>
        <p:spPr bwMode="auto">
          <a:xfrm>
            <a:off x="7744072" y="4526280"/>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TextBox 18">
            <a:extLst>
              <a:ext uri="{FF2B5EF4-FFF2-40B4-BE49-F238E27FC236}">
                <a16:creationId xmlns:a16="http://schemas.microsoft.com/office/drawing/2014/main" id="{264191C9-CBBC-4C73-A728-D065D76AE254}"/>
              </a:ext>
            </a:extLst>
          </p:cNvPr>
          <p:cNvSpPr txBox="1"/>
          <p:nvPr/>
        </p:nvSpPr>
        <p:spPr>
          <a:xfrm>
            <a:off x="8140400" y="4460802"/>
            <a:ext cx="3988398" cy="670953"/>
          </a:xfrm>
          <a:prstGeom prst="rect">
            <a:avLst/>
          </a:prstGeom>
          <a:noFill/>
        </p:spPr>
        <p:txBody>
          <a:bodyPr wrap="square" rtlCol="0">
            <a:spAutoFit/>
          </a:bodyPr>
          <a:lstStyle/>
          <a:p>
            <a:pPr defTabSz="1219170">
              <a:spcBef>
                <a:spcPct val="20000"/>
              </a:spcBef>
              <a:defRPr/>
            </a:pPr>
            <a:r>
              <a:rPr lang="en-US" sz="12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0" name="Freeform 167">
            <a:extLst>
              <a:ext uri="{FF2B5EF4-FFF2-40B4-BE49-F238E27FC236}">
                <a16:creationId xmlns:a16="http://schemas.microsoft.com/office/drawing/2014/main" id="{17285647-5D77-42A9-8753-37BC3F6563BA}"/>
              </a:ext>
            </a:extLst>
          </p:cNvPr>
          <p:cNvSpPr>
            <a:spLocks noChangeAspect="1" noEditPoints="1"/>
          </p:cNvSpPr>
          <p:nvPr/>
        </p:nvSpPr>
        <p:spPr bwMode="auto">
          <a:xfrm>
            <a:off x="7744072" y="5292188"/>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1" name="TextBox 20">
            <a:extLst>
              <a:ext uri="{FF2B5EF4-FFF2-40B4-BE49-F238E27FC236}">
                <a16:creationId xmlns:a16="http://schemas.microsoft.com/office/drawing/2014/main" id="{10C90379-AE80-46BA-B4EB-B8340254550C}"/>
              </a:ext>
            </a:extLst>
          </p:cNvPr>
          <p:cNvSpPr txBox="1"/>
          <p:nvPr/>
        </p:nvSpPr>
        <p:spPr>
          <a:xfrm>
            <a:off x="8140400" y="5226710"/>
            <a:ext cx="3988398" cy="670953"/>
          </a:xfrm>
          <a:prstGeom prst="rect">
            <a:avLst/>
          </a:prstGeom>
          <a:noFill/>
        </p:spPr>
        <p:txBody>
          <a:bodyPr wrap="square" rtlCol="0">
            <a:spAutoFit/>
          </a:bodyPr>
          <a:lstStyle/>
          <a:p>
            <a:pPr defTabSz="1219170">
              <a:spcBef>
                <a:spcPct val="20000"/>
              </a:spcBef>
              <a:defRPr/>
            </a:pPr>
            <a:r>
              <a:rPr lang="en-US" sz="12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Freeform 167">
            <a:extLst>
              <a:ext uri="{FF2B5EF4-FFF2-40B4-BE49-F238E27FC236}">
                <a16:creationId xmlns:a16="http://schemas.microsoft.com/office/drawing/2014/main" id="{B67503B8-327B-4AA0-900E-18B7E33A306F}"/>
              </a:ext>
            </a:extLst>
          </p:cNvPr>
          <p:cNvSpPr>
            <a:spLocks noChangeAspect="1" noEditPoints="1"/>
          </p:cNvSpPr>
          <p:nvPr/>
        </p:nvSpPr>
        <p:spPr bwMode="auto">
          <a:xfrm>
            <a:off x="7742458" y="605752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TextBox 22">
            <a:extLst>
              <a:ext uri="{FF2B5EF4-FFF2-40B4-BE49-F238E27FC236}">
                <a16:creationId xmlns:a16="http://schemas.microsoft.com/office/drawing/2014/main" id="{F583D6F6-3EF9-4FAD-9153-1D94EB641EF0}"/>
              </a:ext>
            </a:extLst>
          </p:cNvPr>
          <p:cNvSpPr txBox="1"/>
          <p:nvPr/>
        </p:nvSpPr>
        <p:spPr>
          <a:xfrm>
            <a:off x="8138786" y="5992043"/>
            <a:ext cx="3988398" cy="670953"/>
          </a:xfrm>
          <a:prstGeom prst="rect">
            <a:avLst/>
          </a:prstGeom>
          <a:noFill/>
        </p:spPr>
        <p:txBody>
          <a:bodyPr wrap="square" rtlCol="0">
            <a:spAutoFit/>
          </a:bodyPr>
          <a:lstStyle/>
          <a:p>
            <a:pPr defTabSz="1219170">
              <a:spcBef>
                <a:spcPct val="20000"/>
              </a:spcBef>
              <a:defRPr/>
            </a:pPr>
            <a:r>
              <a:rPr lang="en-US" sz="12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92EE3749-AFE5-4A1D-84F0-2E9714BC43D9}"/>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9E4C104B-EEC7-42E0-AD9A-FE3850561F91}"/>
              </a:ext>
            </a:extLst>
          </p:cNvPr>
          <p:cNvSpPr txBox="1"/>
          <p:nvPr/>
        </p:nvSpPr>
        <p:spPr>
          <a:xfrm>
            <a:off x="4658900" y="3157877"/>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5,329</a:t>
            </a:r>
          </a:p>
        </p:txBody>
      </p:sp>
      <p:pic>
        <p:nvPicPr>
          <p:cNvPr id="26" name="Graphic 25" descr="Microscope">
            <a:extLst>
              <a:ext uri="{FF2B5EF4-FFF2-40B4-BE49-F238E27FC236}">
                <a16:creationId xmlns:a16="http://schemas.microsoft.com/office/drawing/2014/main" id="{27BE35BF-168A-4C7F-B9E2-62ACFB79EE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3000" y="2581735"/>
            <a:ext cx="548640" cy="548640"/>
          </a:xfrm>
          <a:prstGeom prst="rect">
            <a:avLst/>
          </a:prstGeom>
        </p:spPr>
      </p:pic>
      <p:sp>
        <p:nvSpPr>
          <p:cNvPr id="27" name="TextBox 26">
            <a:extLst>
              <a:ext uri="{FF2B5EF4-FFF2-40B4-BE49-F238E27FC236}">
                <a16:creationId xmlns:a16="http://schemas.microsoft.com/office/drawing/2014/main" id="{21E336F4-56BA-4B3D-8F49-C7B2C40C8D3D}"/>
              </a:ext>
            </a:extLst>
          </p:cNvPr>
          <p:cNvSpPr txBox="1"/>
          <p:nvPr/>
        </p:nvSpPr>
        <p:spPr>
          <a:xfrm>
            <a:off x="5488215" y="4735899"/>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4,789</a:t>
            </a:r>
          </a:p>
        </p:txBody>
      </p:sp>
      <p:sp>
        <p:nvSpPr>
          <p:cNvPr id="28" name="TextBox 27">
            <a:extLst>
              <a:ext uri="{FF2B5EF4-FFF2-40B4-BE49-F238E27FC236}">
                <a16:creationId xmlns:a16="http://schemas.microsoft.com/office/drawing/2014/main" id="{8F79914C-BFAE-4C6E-AA44-5A31331D087F}"/>
              </a:ext>
            </a:extLst>
          </p:cNvPr>
          <p:cNvSpPr txBox="1"/>
          <p:nvPr/>
        </p:nvSpPr>
        <p:spPr>
          <a:xfrm>
            <a:off x="6357237" y="3152525"/>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2,987</a:t>
            </a:r>
          </a:p>
        </p:txBody>
      </p:sp>
      <p:pic>
        <p:nvPicPr>
          <p:cNvPr id="29" name="Graphic 28" descr="Flask">
            <a:extLst>
              <a:ext uri="{FF2B5EF4-FFF2-40B4-BE49-F238E27FC236}">
                <a16:creationId xmlns:a16="http://schemas.microsoft.com/office/drawing/2014/main" id="{2B20DD8B-C56D-4870-B706-E806D0FA61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7369" y="2581735"/>
            <a:ext cx="548640" cy="548640"/>
          </a:xfrm>
          <a:prstGeom prst="rect">
            <a:avLst/>
          </a:prstGeom>
        </p:spPr>
      </p:pic>
      <p:pic>
        <p:nvPicPr>
          <p:cNvPr id="30" name="Graphic 29" descr="Beaker">
            <a:extLst>
              <a:ext uri="{FF2B5EF4-FFF2-40B4-BE49-F238E27FC236}">
                <a16:creationId xmlns:a16="http://schemas.microsoft.com/office/drawing/2014/main" id="{3CF48355-BEB1-4382-B358-E315AF4588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91200" y="4162309"/>
            <a:ext cx="548640" cy="548640"/>
          </a:xfrm>
          <a:prstGeom prst="rect">
            <a:avLst/>
          </a:prstGeom>
        </p:spPr>
      </p:pic>
    </p:spTree>
    <p:extLst>
      <p:ext uri="{BB962C8B-B14F-4D97-AF65-F5344CB8AC3E}">
        <p14:creationId xmlns:p14="http://schemas.microsoft.com/office/powerpoint/2010/main" val="8258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3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900" decel="100000" fill="hold"/>
                                        <p:tgtEl>
                                          <p:spTgt spid="1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900" decel="100000" fill="hold"/>
                                        <p:tgtEl>
                                          <p:spTgt spid="1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37"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900" decel="100000" fill="hold"/>
                                        <p:tgtEl>
                                          <p:spTgt spid="1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900" decel="100000" fill="hold"/>
                                        <p:tgtEl>
                                          <p:spTgt spid="1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50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900" decel="100000" fill="hold"/>
                                        <p:tgtEl>
                                          <p:spTgt spid="15"/>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8" fill="hold">
                            <p:stCondLst>
                              <p:cond delay="7500"/>
                            </p:stCondLst>
                            <p:childTnLst>
                              <p:par>
                                <p:cTn id="89" presetID="37"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900" decel="100000" fill="hold"/>
                                        <p:tgtEl>
                                          <p:spTgt spid="20"/>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900" decel="100000" fill="hold"/>
                                        <p:tgtEl>
                                          <p:spTgt spid="21"/>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101" fill="hold">
                            <p:stCondLst>
                              <p:cond delay="8500"/>
                            </p:stCondLst>
                            <p:childTnLst>
                              <p:par>
                                <p:cTn id="102" presetID="42" presetClass="entr" presetSubtype="0" fill="hold" grpId="0" nodeType="afterEffect">
                                  <p:stCondLst>
                                    <p:cond delay="500"/>
                                  </p:stCondLst>
                                  <p:childTnLst>
                                    <p:set>
                                      <p:cBhvr>
                                        <p:cTn id="103" dur="1" fill="hold">
                                          <p:stCondLst>
                                            <p:cond delay="0"/>
                                          </p:stCondLst>
                                        </p:cTn>
                                        <p:tgtEl>
                                          <p:spTgt spid="9"/>
                                        </p:tgtEl>
                                        <p:attrNameLst>
                                          <p:attrName>style.visibility</p:attrName>
                                        </p:attrNameLst>
                                      </p:cBhvr>
                                      <p:to>
                                        <p:strVal val="visible"/>
                                      </p:to>
                                    </p:set>
                                    <p:animEffect transition="in" filter="fade">
                                      <p:cBhvr>
                                        <p:cTn id="104" dur="1000"/>
                                        <p:tgtEl>
                                          <p:spTgt spid="9"/>
                                        </p:tgtEl>
                                      </p:cBhvr>
                                    </p:animEffect>
                                    <p:anim calcmode="lin" valueType="num">
                                      <p:cBhvr>
                                        <p:cTn id="105" dur="1000" fill="hold"/>
                                        <p:tgtEl>
                                          <p:spTgt spid="9"/>
                                        </p:tgtEl>
                                        <p:attrNameLst>
                                          <p:attrName>ppt_x</p:attrName>
                                        </p:attrNameLst>
                                      </p:cBhvr>
                                      <p:tavLst>
                                        <p:tav tm="0">
                                          <p:val>
                                            <p:strVal val="#ppt_x"/>
                                          </p:val>
                                        </p:tav>
                                        <p:tav tm="100000">
                                          <p:val>
                                            <p:strVal val="#ppt_x"/>
                                          </p:val>
                                        </p:tav>
                                      </p:tavLst>
                                    </p:anim>
                                    <p:anim calcmode="lin" valueType="num">
                                      <p:cBhvr>
                                        <p:cTn id="106" dur="1000" fill="hold"/>
                                        <p:tgtEl>
                                          <p:spTgt spid="9"/>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50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anim calcmode="lin" valueType="num">
                                      <p:cBhvr>
                                        <p:cTn id="110" dur="1000" fill="hold"/>
                                        <p:tgtEl>
                                          <p:spTgt spid="30"/>
                                        </p:tgtEl>
                                        <p:attrNameLst>
                                          <p:attrName>ppt_x</p:attrName>
                                        </p:attrNameLst>
                                      </p:cBhvr>
                                      <p:tavLst>
                                        <p:tav tm="0">
                                          <p:val>
                                            <p:strVal val="#ppt_x"/>
                                          </p:val>
                                        </p:tav>
                                        <p:tav tm="100000">
                                          <p:val>
                                            <p:strVal val="#ppt_x"/>
                                          </p:val>
                                        </p:tav>
                                      </p:tavLst>
                                    </p:anim>
                                    <p:anim calcmode="lin" valueType="num">
                                      <p:cBhvr>
                                        <p:cTn id="111" dur="1000" fill="hold"/>
                                        <p:tgtEl>
                                          <p:spTgt spid="3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50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childTnLst>
                          </p:cTn>
                        </p:par>
                        <p:par>
                          <p:cTn id="117" fill="hold">
                            <p:stCondLst>
                              <p:cond delay="10000"/>
                            </p:stCondLst>
                            <p:childTnLst>
                              <p:par>
                                <p:cTn id="118" presetID="37" presetClass="entr" presetSubtype="0" fill="hold" grpId="0" nodeType="after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1000"/>
                                        <p:tgtEl>
                                          <p:spTgt spid="16"/>
                                        </p:tgtEl>
                                      </p:cBhvr>
                                    </p:animEffect>
                                    <p:anim calcmode="lin" valueType="num">
                                      <p:cBhvr>
                                        <p:cTn id="121" dur="1000" fill="hold"/>
                                        <p:tgtEl>
                                          <p:spTgt spid="16"/>
                                        </p:tgtEl>
                                        <p:attrNameLst>
                                          <p:attrName>ppt_x</p:attrName>
                                        </p:attrNameLst>
                                      </p:cBhvr>
                                      <p:tavLst>
                                        <p:tav tm="0">
                                          <p:val>
                                            <p:strVal val="#ppt_x"/>
                                          </p:val>
                                        </p:tav>
                                        <p:tav tm="100000">
                                          <p:val>
                                            <p:strVal val="#ppt_x"/>
                                          </p:val>
                                        </p:tav>
                                      </p:tavLst>
                                    </p:anim>
                                    <p:anim calcmode="lin" valueType="num">
                                      <p:cBhvr>
                                        <p:cTn id="122" dur="900" decel="100000" fill="hold"/>
                                        <p:tgtEl>
                                          <p:spTgt spid="16"/>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24" presetID="37" presetClass="entr" presetSubtype="0" fill="hold" grpId="0" nodeType="with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fade">
                                      <p:cBhvr>
                                        <p:cTn id="126" dur="1000"/>
                                        <p:tgtEl>
                                          <p:spTgt spid="17"/>
                                        </p:tgtEl>
                                      </p:cBhvr>
                                    </p:animEffect>
                                    <p:anim calcmode="lin" valueType="num">
                                      <p:cBhvr>
                                        <p:cTn id="127" dur="1000" fill="hold"/>
                                        <p:tgtEl>
                                          <p:spTgt spid="17"/>
                                        </p:tgtEl>
                                        <p:attrNameLst>
                                          <p:attrName>ppt_x</p:attrName>
                                        </p:attrNameLst>
                                      </p:cBhvr>
                                      <p:tavLst>
                                        <p:tav tm="0">
                                          <p:val>
                                            <p:strVal val="#ppt_x"/>
                                          </p:val>
                                        </p:tav>
                                        <p:tav tm="100000">
                                          <p:val>
                                            <p:strVal val="#ppt_x"/>
                                          </p:val>
                                        </p:tav>
                                      </p:tavLst>
                                    </p:anim>
                                    <p:anim calcmode="lin" valueType="num">
                                      <p:cBhvr>
                                        <p:cTn id="128" dur="900" decel="100000" fill="hold"/>
                                        <p:tgtEl>
                                          <p:spTgt spid="17"/>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30" fill="hold">
                            <p:stCondLst>
                              <p:cond delay="11000"/>
                            </p:stCondLst>
                            <p:childTnLst>
                              <p:par>
                                <p:cTn id="131" presetID="37" presetClass="entr" presetSubtype="0" fill="hold" grpId="0" nodeType="after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1000"/>
                                        <p:tgtEl>
                                          <p:spTgt spid="22"/>
                                        </p:tgtEl>
                                      </p:cBhvr>
                                    </p:animEffect>
                                    <p:anim calcmode="lin" valueType="num">
                                      <p:cBhvr>
                                        <p:cTn id="134" dur="1000" fill="hold"/>
                                        <p:tgtEl>
                                          <p:spTgt spid="22"/>
                                        </p:tgtEl>
                                        <p:attrNameLst>
                                          <p:attrName>ppt_x</p:attrName>
                                        </p:attrNameLst>
                                      </p:cBhvr>
                                      <p:tavLst>
                                        <p:tav tm="0">
                                          <p:val>
                                            <p:strVal val="#ppt_x"/>
                                          </p:val>
                                        </p:tav>
                                        <p:tav tm="100000">
                                          <p:val>
                                            <p:strVal val="#ppt_x"/>
                                          </p:val>
                                        </p:tav>
                                      </p:tavLst>
                                    </p:anim>
                                    <p:anim calcmode="lin" valueType="num">
                                      <p:cBhvr>
                                        <p:cTn id="135" dur="900" decel="100000" fill="hold"/>
                                        <p:tgtEl>
                                          <p:spTgt spid="22"/>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fade">
                                      <p:cBhvr>
                                        <p:cTn id="139" dur="1000"/>
                                        <p:tgtEl>
                                          <p:spTgt spid="23"/>
                                        </p:tgtEl>
                                      </p:cBhvr>
                                    </p:animEffect>
                                    <p:anim calcmode="lin" valueType="num">
                                      <p:cBhvr>
                                        <p:cTn id="140" dur="1000" fill="hold"/>
                                        <p:tgtEl>
                                          <p:spTgt spid="23"/>
                                        </p:tgtEl>
                                        <p:attrNameLst>
                                          <p:attrName>ppt_x</p:attrName>
                                        </p:attrNameLst>
                                      </p:cBhvr>
                                      <p:tavLst>
                                        <p:tav tm="0">
                                          <p:val>
                                            <p:strVal val="#ppt_x"/>
                                          </p:val>
                                        </p:tav>
                                        <p:tav tm="100000">
                                          <p:val>
                                            <p:strVal val="#ppt_x"/>
                                          </p:val>
                                        </p:tav>
                                      </p:tavLst>
                                    </p:anim>
                                    <p:anim calcmode="lin" valueType="num">
                                      <p:cBhvr>
                                        <p:cTn id="141" dur="900" decel="100000" fill="hold"/>
                                        <p:tgtEl>
                                          <p:spTgt spid="23"/>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p:bldP spid="25"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62F5FF"/>
                </a:solidFill>
                <a:latin typeface="Bernard MT Condensed" panose="02050806060905020404" pitchFamily="18" charset="0"/>
              </a:rPr>
              <a:t>$1,234</a:t>
            </a:r>
          </a:p>
          <a:p>
            <a:pPr defTabSz="1219170">
              <a:spcBef>
                <a:spcPct val="20000"/>
              </a:spcBef>
              <a:defRPr/>
            </a:pPr>
            <a:r>
              <a:rPr lang="en-US" sz="1400" dirty="0">
                <a:solidFill>
                  <a:srgbClr val="62F5FF"/>
                </a:solidFill>
                <a:latin typeface="Bernard MT Condensed" panose="02050806060905020404" pitchFamily="18" charset="0"/>
              </a:rPr>
              <a:t>LOREM IPSUM</a:t>
            </a:r>
            <a:endParaRPr lang="en-US" sz="400" dirty="0">
              <a:solidFill>
                <a:srgbClr val="62F5FF"/>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50A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967B9"/>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57E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239B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E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D7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F5F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$1,234</a:t>
            </a:r>
          </a:p>
          <a:p>
            <a:pPr algn="r" defTabSz="1219170">
              <a:spcBef>
                <a:spcPct val="20000"/>
              </a:spcBef>
              <a:defRPr/>
            </a:pPr>
            <a:r>
              <a:rPr lang="en-US" sz="1400" dirty="0">
                <a:solidFill>
                  <a:srgbClr val="157EBF"/>
                </a:solidFill>
                <a:latin typeface="Bernard MT Condensed" panose="02050806060905020404" pitchFamily="18" charset="0"/>
              </a:rPr>
              <a:t>LOREM IPSUM</a:t>
            </a:r>
            <a:endParaRPr lang="en-US" sz="400" dirty="0">
              <a:solidFill>
                <a:srgbClr val="157EBF"/>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00328C"/>
                </a:solidFill>
                <a:latin typeface="Bernard MT Condensed" panose="02050806060905020404" pitchFamily="18" charset="0"/>
              </a:rPr>
              <a:t>$1,234</a:t>
            </a:r>
          </a:p>
          <a:p>
            <a:pPr defTabSz="1219170">
              <a:spcBef>
                <a:spcPct val="20000"/>
              </a:spcBef>
              <a:defRPr/>
            </a:pPr>
            <a:r>
              <a:rPr lang="en-US" sz="1400" dirty="0">
                <a:solidFill>
                  <a:srgbClr val="00328C"/>
                </a:solidFill>
                <a:latin typeface="Bernard MT Condensed" panose="02050806060905020404" pitchFamily="18" charset="0"/>
              </a:rPr>
              <a:t>LOREM IPSUM</a:t>
            </a:r>
            <a:endParaRPr lang="en-US" sz="400" dirty="0">
              <a:solidFill>
                <a:srgbClr val="00328C"/>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$1,234</a:t>
            </a:r>
          </a:p>
          <a:p>
            <a:pPr defTabSz="1219170">
              <a:spcBef>
                <a:spcPct val="20000"/>
              </a:spcBef>
              <a:defRPr/>
            </a:pPr>
            <a:r>
              <a:rPr lang="en-US" sz="1400" dirty="0">
                <a:solidFill>
                  <a:srgbClr val="44D7FB"/>
                </a:solidFill>
                <a:latin typeface="Bernard MT Condensed" panose="02050806060905020404" pitchFamily="18" charset="0"/>
              </a:rPr>
              <a:t>LOREM IPSUM</a:t>
            </a:r>
            <a:endParaRPr lang="en-US" sz="400" dirty="0">
              <a:solidFill>
                <a:srgbClr val="44D7FB"/>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239BD3"/>
                </a:solidFill>
                <a:latin typeface="Bernard MT Condensed" panose="02050806060905020404" pitchFamily="18" charset="0"/>
              </a:rPr>
              <a:t>$1,234</a:t>
            </a:r>
          </a:p>
          <a:p>
            <a:pPr algn="r" defTabSz="1219170">
              <a:spcBef>
                <a:spcPct val="20000"/>
              </a:spcBef>
              <a:defRPr/>
            </a:pPr>
            <a:r>
              <a:rPr lang="en-US" sz="1400" dirty="0">
                <a:solidFill>
                  <a:srgbClr val="239BD3"/>
                </a:solidFill>
                <a:latin typeface="Bernard MT Condensed" panose="02050806060905020404" pitchFamily="18" charset="0"/>
              </a:rPr>
              <a:t>LOREM IPSUM</a:t>
            </a:r>
            <a:endParaRPr lang="en-US" sz="400" dirty="0">
              <a:solidFill>
                <a:srgbClr val="239BD3"/>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$1,234</a:t>
            </a:r>
          </a:p>
          <a:p>
            <a:pPr defTabSz="1219170">
              <a:spcBef>
                <a:spcPct val="20000"/>
              </a:spcBef>
              <a:defRPr/>
            </a:pPr>
            <a:r>
              <a:rPr lang="en-US" sz="1400" dirty="0">
                <a:solidFill>
                  <a:srgbClr val="0967B9"/>
                </a:solidFill>
                <a:latin typeface="Bernard MT Condensed" panose="02050806060905020404" pitchFamily="18" charset="0"/>
              </a:rPr>
              <a:t>LOREM IPSUM</a:t>
            </a:r>
            <a:endParaRPr lang="en-US" sz="400" dirty="0">
              <a:solidFill>
                <a:srgbClr val="0967B9"/>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$1,234</a:t>
            </a:r>
          </a:p>
          <a:p>
            <a:pPr defTabSz="1219170">
              <a:spcBef>
                <a:spcPct val="20000"/>
              </a:spcBef>
              <a:defRPr/>
            </a:pPr>
            <a:r>
              <a:rPr lang="en-US" sz="1400" dirty="0">
                <a:solidFill>
                  <a:srgbClr val="0050AA"/>
                </a:solidFill>
                <a:latin typeface="Bernard MT Condensed" panose="02050806060905020404" pitchFamily="18" charset="0"/>
              </a:rPr>
              <a:t>LOREM IPSUM</a:t>
            </a:r>
            <a:endParaRPr lang="en-US" sz="400" dirty="0">
              <a:solidFill>
                <a:srgbClr val="0050AA"/>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$1,234</a:t>
            </a:r>
          </a:p>
          <a:p>
            <a:pPr defTabSz="1219170">
              <a:spcBef>
                <a:spcPct val="20000"/>
              </a:spcBef>
              <a:defRPr/>
            </a:pPr>
            <a:r>
              <a:rPr lang="en-US" sz="1400" dirty="0">
                <a:solidFill>
                  <a:srgbClr val="36B8E3"/>
                </a:solidFill>
                <a:latin typeface="Bernard MT Condensed" panose="02050806060905020404" pitchFamily="18" charset="0"/>
              </a:rPr>
              <a:t>LOREM IPSUM</a:t>
            </a:r>
            <a:endParaRPr lang="en-US" sz="400" dirty="0">
              <a:solidFill>
                <a:srgbClr val="36B8E3"/>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328C"/>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5" grpId="0"/>
      <p:bldP spid="27" grpId="0"/>
      <p:bldP spid="28" grpId="0"/>
      <p:bldP spid="30" grpId="0"/>
      <p:bldP spid="31" grpId="0"/>
      <p:bldP spid="32" grpId="0"/>
      <p:bldP spid="33" grpId="0"/>
      <p:bldP spid="6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a:t>
            </a:r>
            <a:r>
              <a:rPr lang="en-US" dirty="0">
                <a:solidFill>
                  <a:srgbClr val="36B8E3"/>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a:t>
            </a:r>
            <a:r>
              <a:rPr lang="en-US" dirty="0">
                <a:solidFill>
                  <a:srgbClr val="239BD3"/>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a:t>
            </a:r>
            <a:r>
              <a:rPr lang="en-US" dirty="0">
                <a:solidFill>
                  <a:srgbClr val="157EBF"/>
                </a:solidFill>
                <a:latin typeface="Bernard MT Condensed" panose="02050806060905020404" pitchFamily="18" charset="0"/>
              </a:rPr>
              <a:t>80%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a:t>
            </a:r>
            <a:r>
              <a:rPr lang="en-US" dirty="0">
                <a:solidFill>
                  <a:srgbClr val="0967B9"/>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0050AA"/>
                </a:solidFill>
                <a:latin typeface="Bernard MT Condensed" panose="02050806060905020404" pitchFamily="18" charset="0"/>
              </a:rPr>
              <a:t>LOREM IPSUM </a:t>
            </a:r>
            <a:r>
              <a:rPr lang="en-US" dirty="0">
                <a:solidFill>
                  <a:srgbClr val="0050AA"/>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318840"/>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876635"/>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431115"/>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767675"/>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45920" y="145884"/>
            <a:ext cx="4097754" cy="7731960"/>
            <a:chOff x="1423131" y="18288"/>
            <a:chExt cx="4097754" cy="7731960"/>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0056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3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0E90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64444"/>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003F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23131" y="4298100"/>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1097326"/>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56564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165424"/>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61600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94450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1025281"/>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550756"/>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196675"/>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659716"/>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508591"/>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403001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58336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rgbClr val="4D4D4D"/>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rgbClr val="4D4D4D"/>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rgbClr val="4D4D4D"/>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spTree>
    <p:extLst>
      <p:ext uri="{BB962C8B-B14F-4D97-AF65-F5344CB8AC3E}">
        <p14:creationId xmlns:p14="http://schemas.microsoft.com/office/powerpoint/2010/main" val="100076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44D7FB"/>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239BD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0967B9"/>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36B8E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157EBF"/>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0050AA"/>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14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01</a:t>
            </a:r>
          </a:p>
          <a:p>
            <a:pPr algn="ctr"/>
            <a:r>
              <a:rPr lang="en-US" sz="1200" dirty="0">
                <a:solidFill>
                  <a:srgbClr val="4D4D4D"/>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A6975B5-F344-4A1C-AE03-6FAEBFC843B0}"/>
                </a:ext>
              </a:extLst>
            </p:cNvPr>
            <p:cNvSpPr/>
            <p:nvPr/>
          </p:nvSpPr>
          <p:spPr>
            <a:xfrm>
              <a:off x="921477" y="154556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6B8E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02</a:t>
            </a:r>
          </a:p>
          <a:p>
            <a:pPr algn="ctr"/>
            <a:r>
              <a:rPr lang="en-US" sz="1200" dirty="0">
                <a:solidFill>
                  <a:srgbClr val="4D4D4D"/>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80186" y="250025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239BD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03</a:t>
            </a:r>
          </a:p>
          <a:p>
            <a:pPr algn="ctr"/>
            <a:r>
              <a:rPr lang="en-US" sz="1200" dirty="0">
                <a:solidFill>
                  <a:srgbClr val="4D4D4D"/>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47569" y="152697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157EBF"/>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04</a:t>
            </a:r>
          </a:p>
          <a:p>
            <a:pPr algn="ctr"/>
            <a:r>
              <a:rPr lang="en-US" sz="1200" dirty="0">
                <a:solidFill>
                  <a:srgbClr val="4D4D4D"/>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1060" y="248264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967B9"/>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05</a:t>
            </a:r>
          </a:p>
          <a:p>
            <a:pPr algn="ctr"/>
            <a:r>
              <a:rPr lang="en-US" sz="1200" dirty="0">
                <a:solidFill>
                  <a:srgbClr val="4D4D4D"/>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35029" y="1552703"/>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050AA"/>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a:effectLst>
            <a:outerShdw blurRad="88900" sx="102000" sy="102000" algn="ctr" rotWithShape="0">
              <a:prstClr val="black">
                <a:alpha val="40000"/>
              </a:prstClr>
            </a:outerShdw>
          </a:effectLst>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a:effectLst>
            <a:outerShdw blurRad="88900" sx="102000" sy="102000" algn="ctr" rotWithShape="0">
              <a:prstClr val="black">
                <a:alpha val="40000"/>
              </a:prstClr>
            </a:outerShdw>
          </a:effectLst>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a:effectLst>
            <a:outerShdw blurRad="88900" sx="102000" sy="102000" algn="ctr" rotWithShape="0">
              <a:prstClr val="black">
                <a:alpha val="40000"/>
              </a:prstClr>
            </a:outerShdw>
          </a:effectLst>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a:effectLst>
            <a:outerShdw blurRad="88900" sx="102000" sy="102000" algn="ctr" rotWithShape="0">
              <a:prstClr val="black">
                <a:alpha val="40000"/>
              </a:prstClr>
            </a:outerShdw>
          </a:effectLst>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F55BD8C-E129-4F96-A493-1E65030998A6}"/>
              </a:ext>
            </a:extLst>
          </p:cNvPr>
          <p:cNvGraphicFramePr/>
          <p:nvPr>
            <p:extLst/>
          </p:nvPr>
        </p:nvGraphicFramePr>
        <p:xfrm>
          <a:off x="417351" y="762000"/>
          <a:ext cx="5678649" cy="5604933"/>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A01BAFA9-8083-4C2C-9E38-3F99C8D1BFF4}"/>
              </a:ext>
            </a:extLst>
          </p:cNvPr>
          <p:cNvGrpSpPr/>
          <p:nvPr/>
        </p:nvGrpSpPr>
        <p:grpSpPr>
          <a:xfrm>
            <a:off x="6400800" y="3474720"/>
            <a:ext cx="657827" cy="638993"/>
            <a:chOff x="6418397" y="3353769"/>
            <a:chExt cx="657827" cy="638993"/>
          </a:xfrm>
        </p:grpSpPr>
        <p:sp>
          <p:nvSpPr>
            <p:cNvPr id="12" name="Oval 11">
              <a:extLst>
                <a:ext uri="{FF2B5EF4-FFF2-40B4-BE49-F238E27FC236}">
                  <a16:creationId xmlns:a16="http://schemas.microsoft.com/office/drawing/2014/main" id="{CA9382C0-0798-46DD-8E1E-421D3EA62E6F}"/>
                </a:ext>
              </a:extLst>
            </p:cNvPr>
            <p:cNvSpPr/>
            <p:nvPr/>
          </p:nvSpPr>
          <p:spPr>
            <a:xfrm>
              <a:off x="6418397" y="3353769"/>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5" name="TextBox 14">
              <a:extLst>
                <a:ext uri="{FF2B5EF4-FFF2-40B4-BE49-F238E27FC236}">
                  <a16:creationId xmlns:a16="http://schemas.microsoft.com/office/drawing/2014/main" id="{8F7F7E59-72AD-458C-8A70-50B846F164E1}"/>
                </a:ext>
              </a:extLst>
            </p:cNvPr>
            <p:cNvSpPr txBox="1"/>
            <p:nvPr/>
          </p:nvSpPr>
          <p:spPr>
            <a:xfrm>
              <a:off x="6455627" y="3387538"/>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19" name="Group 18">
            <a:extLst>
              <a:ext uri="{FF2B5EF4-FFF2-40B4-BE49-F238E27FC236}">
                <a16:creationId xmlns:a16="http://schemas.microsoft.com/office/drawing/2014/main" id="{CF447991-241A-40A3-9FBB-655C6686711A}"/>
              </a:ext>
            </a:extLst>
          </p:cNvPr>
          <p:cNvGrpSpPr/>
          <p:nvPr/>
        </p:nvGrpSpPr>
        <p:grpSpPr>
          <a:xfrm>
            <a:off x="6400800" y="4389120"/>
            <a:ext cx="657827" cy="638993"/>
            <a:chOff x="6407639" y="4343400"/>
            <a:chExt cx="657827" cy="638993"/>
          </a:xfrm>
        </p:grpSpPr>
        <p:sp>
          <p:nvSpPr>
            <p:cNvPr id="13" name="Oval 12">
              <a:extLst>
                <a:ext uri="{FF2B5EF4-FFF2-40B4-BE49-F238E27FC236}">
                  <a16:creationId xmlns:a16="http://schemas.microsoft.com/office/drawing/2014/main" id="{99404329-E057-4B3A-8186-05C219FB4FE1}"/>
                </a:ext>
              </a:extLst>
            </p:cNvPr>
            <p:cNvSpPr/>
            <p:nvPr/>
          </p:nvSpPr>
          <p:spPr>
            <a:xfrm>
              <a:off x="6407639" y="434340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6" name="TextBox 15">
              <a:extLst>
                <a:ext uri="{FF2B5EF4-FFF2-40B4-BE49-F238E27FC236}">
                  <a16:creationId xmlns:a16="http://schemas.microsoft.com/office/drawing/2014/main" id="{CAF9FD16-6AFC-4F7F-9891-5F887570621A}"/>
                </a:ext>
              </a:extLst>
            </p:cNvPr>
            <p:cNvSpPr txBox="1"/>
            <p:nvPr/>
          </p:nvSpPr>
          <p:spPr>
            <a:xfrm>
              <a:off x="6449289" y="4387344"/>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8" name="Group 17">
            <a:extLst>
              <a:ext uri="{FF2B5EF4-FFF2-40B4-BE49-F238E27FC236}">
                <a16:creationId xmlns:a16="http://schemas.microsoft.com/office/drawing/2014/main" id="{D469F4E9-2BA4-4200-AB01-6272C60525A9}"/>
              </a:ext>
            </a:extLst>
          </p:cNvPr>
          <p:cNvGrpSpPr/>
          <p:nvPr/>
        </p:nvGrpSpPr>
        <p:grpSpPr>
          <a:xfrm>
            <a:off x="6400800" y="5303520"/>
            <a:ext cx="657827" cy="638993"/>
            <a:chOff x="6449289" y="5486400"/>
            <a:chExt cx="657827" cy="638993"/>
          </a:xfrm>
        </p:grpSpPr>
        <p:sp>
          <p:nvSpPr>
            <p:cNvPr id="14" name="Oval 13">
              <a:extLst>
                <a:ext uri="{FF2B5EF4-FFF2-40B4-BE49-F238E27FC236}">
                  <a16:creationId xmlns:a16="http://schemas.microsoft.com/office/drawing/2014/main" id="{CF5435FB-AE4B-4D2A-8B8D-77114ACC1585}"/>
                </a:ext>
              </a:extLst>
            </p:cNvPr>
            <p:cNvSpPr/>
            <p:nvPr/>
          </p:nvSpPr>
          <p:spPr>
            <a:xfrm>
              <a:off x="6449289" y="548640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7" name="TextBox 16">
              <a:extLst>
                <a:ext uri="{FF2B5EF4-FFF2-40B4-BE49-F238E27FC236}">
                  <a16:creationId xmlns:a16="http://schemas.microsoft.com/office/drawing/2014/main" id="{1E2DAFFE-176C-497D-8E39-6AFABDFE562D}"/>
                </a:ext>
              </a:extLst>
            </p:cNvPr>
            <p:cNvSpPr txBox="1"/>
            <p:nvPr/>
          </p:nvSpPr>
          <p:spPr>
            <a:xfrm>
              <a:off x="6490939" y="554428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21" name="TextBox 20">
            <a:extLst>
              <a:ext uri="{FF2B5EF4-FFF2-40B4-BE49-F238E27FC236}">
                <a16:creationId xmlns:a16="http://schemas.microsoft.com/office/drawing/2014/main" id="{9CD5A6C9-EE79-441A-93BD-48FC775FE694}"/>
              </a:ext>
            </a:extLst>
          </p:cNvPr>
          <p:cNvSpPr txBox="1"/>
          <p:nvPr/>
        </p:nvSpPr>
        <p:spPr>
          <a:xfrm>
            <a:off x="7192272" y="34747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01</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TextBox 21">
            <a:extLst>
              <a:ext uri="{FF2B5EF4-FFF2-40B4-BE49-F238E27FC236}">
                <a16:creationId xmlns:a16="http://schemas.microsoft.com/office/drawing/2014/main" id="{3ABB39AF-C9B8-4C01-AE8D-8766D9C2801E}"/>
              </a:ext>
            </a:extLst>
          </p:cNvPr>
          <p:cNvSpPr txBox="1"/>
          <p:nvPr/>
        </p:nvSpPr>
        <p:spPr>
          <a:xfrm>
            <a:off x="7192272" y="43891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02</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D9128860-9964-43DA-8BFD-3F7DB9FB5DF2}"/>
              </a:ext>
            </a:extLst>
          </p:cNvPr>
          <p:cNvSpPr txBox="1"/>
          <p:nvPr/>
        </p:nvSpPr>
        <p:spPr>
          <a:xfrm>
            <a:off x="7223648" y="53035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03</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736BAEDF-C089-4869-BF92-B446AC702CEA}"/>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505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11" dur="1000"/>
                                        <p:tgtEl>
                                          <p:spTgt spid="10">
                                            <p:graphicEl>
                                              <a:chart seriesIdx="-3" categoryIdx="-3" bldStep="gridLegend"/>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5" dur="2500"/>
                                        <p:tgtEl>
                                          <p:spTgt spid="10">
                                            <p:graphicEl>
                                              <a:chart seriesIdx="0" categoryIdx="-4" bldStep="series"/>
                                            </p:graphicEl>
                                          </p:spTgt>
                                        </p:tgtEl>
                                      </p:cBhvr>
                                    </p:animEffect>
                                  </p:childTnLst>
                                </p:cTn>
                              </p:par>
                              <p:par>
                                <p:cTn id="16" presetID="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2500" fill="hold"/>
                                        <p:tgtEl>
                                          <p:spTgt spid="20"/>
                                        </p:tgtEl>
                                        <p:attrNameLst>
                                          <p:attrName>ppt_x</p:attrName>
                                        </p:attrNameLst>
                                      </p:cBhvr>
                                      <p:tavLst>
                                        <p:tav tm="0">
                                          <p:val>
                                            <p:strVal val="0-#ppt_w/2"/>
                                          </p:val>
                                        </p:tav>
                                        <p:tav tm="100000">
                                          <p:val>
                                            <p:strVal val="#ppt_x"/>
                                          </p:val>
                                        </p:tav>
                                      </p:tavLst>
                                    </p:anim>
                                    <p:anim calcmode="lin" valueType="num">
                                      <p:cBhvr additive="base">
                                        <p:cTn id="19" dur="2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22" presetClass="entr" presetSubtype="8" fill="hold" grpId="0" nodeType="afterEffect">
                                  <p:stCondLst>
                                    <p:cond delay="0"/>
                                  </p:stCondLst>
                                  <p:childTnLst>
                                    <p:set>
                                      <p:cBhvr>
                                        <p:cTn id="28"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29" dur="2500"/>
                                        <p:tgtEl>
                                          <p:spTgt spid="10">
                                            <p:graphicEl>
                                              <a:chart seriesIdx="1" categoryIdx="-4" bldStep="series"/>
                                            </p:graphicEl>
                                          </p:spTgt>
                                        </p:tgtEl>
                                      </p:cBhvr>
                                    </p:animEffect>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2500" fill="hold"/>
                                        <p:tgtEl>
                                          <p:spTgt spid="19"/>
                                        </p:tgtEl>
                                        <p:attrNameLst>
                                          <p:attrName>ppt_x</p:attrName>
                                        </p:attrNameLst>
                                      </p:cBhvr>
                                      <p:tavLst>
                                        <p:tav tm="0">
                                          <p:val>
                                            <p:strVal val="0-#ppt_w/2"/>
                                          </p:val>
                                        </p:tav>
                                        <p:tav tm="100000">
                                          <p:val>
                                            <p:strVal val="#ppt_x"/>
                                          </p:val>
                                        </p:tav>
                                      </p:tavLst>
                                    </p:anim>
                                    <p:anim calcmode="lin" valueType="num">
                                      <p:cBhvr additive="base">
                                        <p:cTn id="33" dur="25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80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43" dur="2500"/>
                                        <p:tgtEl>
                                          <p:spTgt spid="10">
                                            <p:graphicEl>
                                              <a:chart seriesIdx="2" categoryIdx="-4" bldStep="series"/>
                                            </p:graphicEl>
                                          </p:spTgt>
                                        </p:tgtEl>
                                      </p:cBhvr>
                                    </p:animEffect>
                                  </p:childTnLst>
                                </p:cTn>
                              </p:par>
                              <p:par>
                                <p:cTn id="44" presetID="2" presetClass="entr" presetSubtype="8"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0" fill="hold"/>
                                        <p:tgtEl>
                                          <p:spTgt spid="18"/>
                                        </p:tgtEl>
                                        <p:attrNameLst>
                                          <p:attrName>ppt_x</p:attrName>
                                        </p:attrNameLst>
                                      </p:cBhvr>
                                      <p:tavLst>
                                        <p:tav tm="0">
                                          <p:val>
                                            <p:strVal val="0-#ppt_w/2"/>
                                          </p:val>
                                        </p:tav>
                                        <p:tav tm="100000">
                                          <p:val>
                                            <p:strVal val="#ppt_x"/>
                                          </p:val>
                                        </p:tav>
                                      </p:tavLst>
                                    </p:anim>
                                    <p:anim calcmode="lin" valueType="num">
                                      <p:cBhvr additive="base">
                                        <p:cTn id="47" dur="250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115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21" grpId="0"/>
      <p:bldP spid="22" grpId="0"/>
      <p:bldP spid="23"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36B8E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157EBF"/>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0050A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chemeClr val="bg2">
                  <a:lumMod val="10000"/>
                  <a:alpha val="5000"/>
                </a:schemeClr>
              </a:gs>
              <a:gs pos="70000">
                <a:schemeClr val="bg2">
                  <a:lumMod val="10000"/>
                  <a:alpha val="50000"/>
                </a:schemeClr>
              </a:gs>
              <a:gs pos="100000">
                <a:schemeClr val="bg2">
                  <a:lumMod val="1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6B8E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157EBF"/>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239BD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0967B9"/>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0050AA"/>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4D4D4D"/>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36B8E3"/>
                </a:gs>
                <a:gs pos="5000">
                  <a:srgbClr val="239BD3"/>
                </a:gs>
                <a:gs pos="65000">
                  <a:srgbClr val="44D7FB"/>
                </a:gs>
                <a:gs pos="95000">
                  <a:srgbClr val="62F5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0050AA"/>
                </a:gs>
                <a:gs pos="5000">
                  <a:srgbClr val="00328C"/>
                </a:gs>
                <a:gs pos="65000">
                  <a:srgbClr val="0967B9"/>
                </a:gs>
                <a:gs pos="95000">
                  <a:srgbClr val="157EB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0050A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00328C"/>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62F5F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4D7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rgbClr val="157EBF"/>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157EBF"/>
                </a:gs>
                <a:gs pos="5000">
                  <a:srgbClr val="0967B9"/>
                </a:gs>
                <a:gs pos="65000">
                  <a:srgbClr val="239BD3"/>
                </a:gs>
                <a:gs pos="95000">
                  <a:srgbClr val="36B8E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rgbClr val="62F5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57EBF"/>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6B8E3"/>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0967B9"/>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319885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0967B9"/>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157EBF"/>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239BD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6B8E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07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400" dirty="0">
                <a:solidFill>
                  <a:srgbClr val="62F5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30182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0967B9"/>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0967B9"/>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157EB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239BD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239BD3"/>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6B8E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967B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157E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239B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6B8E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D7F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1814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80186"/>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708658"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264581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anim calcmode="lin" valueType="num">
                                      <p:cBhvr>
                                        <p:cTn id="1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fade">
                                      <p:cBhvr>
                                        <p:cTn id="17" dur="500"/>
                                        <p:tgtEl>
                                          <p:spTgt spid="43">
                                            <p:txEl>
                                              <p:pRg st="2" end="2"/>
                                            </p:txEl>
                                          </p:spTgt>
                                        </p:tgtEl>
                                      </p:cBhvr>
                                    </p:animEffect>
                                    <p:anim calcmode="lin" valueType="num">
                                      <p:cBhvr>
                                        <p:cTn id="18"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3">
                                            <p:txEl>
                                              <p:pRg st="3" end="3"/>
                                            </p:txEl>
                                          </p:spTgt>
                                        </p:tgtEl>
                                        <p:attrNameLst>
                                          <p:attrName>style.visibility</p:attrName>
                                        </p:attrNameLst>
                                      </p:cBhvr>
                                      <p:to>
                                        <p:strVal val="visible"/>
                                      </p:to>
                                    </p:set>
                                    <p:animEffect transition="in" filter="fade">
                                      <p:cBhvr>
                                        <p:cTn id="23" dur="500"/>
                                        <p:tgtEl>
                                          <p:spTgt spid="43">
                                            <p:txEl>
                                              <p:pRg st="3" end="3"/>
                                            </p:txEl>
                                          </p:spTgt>
                                        </p:tgtEl>
                                      </p:cBhvr>
                                    </p:animEffect>
                                    <p:anim calcmode="lin" valueType="num">
                                      <p:cBhvr>
                                        <p:cTn id="24"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5" end="5"/>
                                            </p:txEl>
                                          </p:spTgt>
                                        </p:tgtEl>
                                        <p:attrNameLst>
                                          <p:attrName>style.visibility</p:attrName>
                                        </p:attrNameLst>
                                      </p:cBhvr>
                                      <p:to>
                                        <p:strVal val="visible"/>
                                      </p:to>
                                    </p:set>
                                    <p:animEffect transition="in" filter="fade">
                                      <p:cBhvr>
                                        <p:cTn id="29" dur="500"/>
                                        <p:tgtEl>
                                          <p:spTgt spid="43">
                                            <p:txEl>
                                              <p:pRg st="5" end="5"/>
                                            </p:txEl>
                                          </p:spTgt>
                                        </p:tgtEl>
                                      </p:cBhvr>
                                    </p:animEffect>
                                    <p:anim calcmode="lin" valueType="num">
                                      <p:cBhvr>
                                        <p:cTn id="30"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3">
                                            <p:txEl>
                                              <p:pRg st="7" end="7"/>
                                            </p:txEl>
                                          </p:spTgt>
                                        </p:tgtEl>
                                        <p:attrNameLst>
                                          <p:attrName>style.visibility</p:attrName>
                                        </p:attrNameLst>
                                      </p:cBhvr>
                                      <p:to>
                                        <p:strVal val="visible"/>
                                      </p:to>
                                    </p:set>
                                    <p:animEffect transition="in" filter="fade">
                                      <p:cBhvr>
                                        <p:cTn id="35" dur="500"/>
                                        <p:tgtEl>
                                          <p:spTgt spid="43">
                                            <p:txEl>
                                              <p:pRg st="7" end="7"/>
                                            </p:txEl>
                                          </p:spTgt>
                                        </p:tgtEl>
                                      </p:cBhvr>
                                    </p:animEffect>
                                    <p:anim calcmode="lin" valueType="num">
                                      <p:cBhvr>
                                        <p:cTn id="36"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43">
                                            <p:txEl>
                                              <p:pRg st="9" end="9"/>
                                            </p:txEl>
                                          </p:spTgt>
                                        </p:tgtEl>
                                        <p:attrNameLst>
                                          <p:attrName>style.visibility</p:attrName>
                                        </p:attrNameLst>
                                      </p:cBhvr>
                                      <p:to>
                                        <p:strVal val="visible"/>
                                      </p:to>
                                    </p:set>
                                    <p:animEffect transition="in" filter="fade">
                                      <p:cBhvr>
                                        <p:cTn id="41" dur="500"/>
                                        <p:tgtEl>
                                          <p:spTgt spid="43">
                                            <p:txEl>
                                              <p:pRg st="9" end="9"/>
                                            </p:txEl>
                                          </p:spTgt>
                                        </p:tgtEl>
                                      </p:cBhvr>
                                    </p:animEffect>
                                    <p:anim calcmode="lin" valueType="num">
                                      <p:cBhvr>
                                        <p:cTn id="42"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par>
                                <p:cTn id="50" presetID="53" presetClass="entr" presetSubtype="16"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1000"/>
                                        <p:tgtEl>
                                          <p:spTgt spid="48"/>
                                        </p:tgtEl>
                                      </p:cBhvr>
                                    </p:animEffect>
                                    <p:anim calcmode="lin" valueType="num">
                                      <p:cBhvr>
                                        <p:cTn id="59" dur="1000" fill="hold"/>
                                        <p:tgtEl>
                                          <p:spTgt spid="48"/>
                                        </p:tgtEl>
                                        <p:attrNameLst>
                                          <p:attrName>ppt_x</p:attrName>
                                        </p:attrNameLst>
                                      </p:cBhvr>
                                      <p:tavLst>
                                        <p:tav tm="0">
                                          <p:val>
                                            <p:strVal val="#ppt_x"/>
                                          </p:val>
                                        </p:tav>
                                        <p:tav tm="100000">
                                          <p:val>
                                            <p:strVal val="#ppt_x"/>
                                          </p:val>
                                        </p:tav>
                                      </p:tavLst>
                                    </p:anim>
                                    <p:anim calcmode="lin" valueType="num">
                                      <p:cBhvr>
                                        <p:cTn id="60" dur="1000" fill="hold"/>
                                        <p:tgtEl>
                                          <p:spTgt spid="48"/>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31" presetClass="entr" presetSubtype="0"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1000" fill="hold"/>
                                        <p:tgtEl>
                                          <p:spTgt spid="63"/>
                                        </p:tgtEl>
                                        <p:attrNameLst>
                                          <p:attrName>ppt_w</p:attrName>
                                        </p:attrNameLst>
                                      </p:cBhvr>
                                      <p:tavLst>
                                        <p:tav tm="0">
                                          <p:val>
                                            <p:fltVal val="0"/>
                                          </p:val>
                                        </p:tav>
                                        <p:tav tm="100000">
                                          <p:val>
                                            <p:strVal val="#ppt_w"/>
                                          </p:val>
                                        </p:tav>
                                      </p:tavLst>
                                    </p:anim>
                                    <p:anim calcmode="lin" valueType="num">
                                      <p:cBhvr>
                                        <p:cTn id="65" dur="1000" fill="hold"/>
                                        <p:tgtEl>
                                          <p:spTgt spid="63"/>
                                        </p:tgtEl>
                                        <p:attrNameLst>
                                          <p:attrName>ppt_h</p:attrName>
                                        </p:attrNameLst>
                                      </p:cBhvr>
                                      <p:tavLst>
                                        <p:tav tm="0">
                                          <p:val>
                                            <p:fltVal val="0"/>
                                          </p:val>
                                        </p:tav>
                                        <p:tav tm="100000">
                                          <p:val>
                                            <p:strVal val="#ppt_h"/>
                                          </p:val>
                                        </p:tav>
                                      </p:tavLst>
                                    </p:anim>
                                    <p:anim calcmode="lin" valueType="num">
                                      <p:cBhvr>
                                        <p:cTn id="66" dur="1000" fill="hold"/>
                                        <p:tgtEl>
                                          <p:spTgt spid="63"/>
                                        </p:tgtEl>
                                        <p:attrNameLst>
                                          <p:attrName>style.rotation</p:attrName>
                                        </p:attrNameLst>
                                      </p:cBhvr>
                                      <p:tavLst>
                                        <p:tav tm="0">
                                          <p:val>
                                            <p:fltVal val="90"/>
                                          </p:val>
                                        </p:tav>
                                        <p:tav tm="100000">
                                          <p:val>
                                            <p:fltVal val="0"/>
                                          </p:val>
                                        </p:tav>
                                      </p:tavLst>
                                    </p:anim>
                                    <p:animEffect transition="in" filter="fade">
                                      <p:cBhvr>
                                        <p:cTn id="67" dur="1000"/>
                                        <p:tgtEl>
                                          <p:spTgt spid="63"/>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1000" fill="hold"/>
                                        <p:tgtEl>
                                          <p:spTgt spid="38"/>
                                        </p:tgtEl>
                                        <p:attrNameLst>
                                          <p:attrName>ppt_w</p:attrName>
                                        </p:attrNameLst>
                                      </p:cBhvr>
                                      <p:tavLst>
                                        <p:tav tm="0">
                                          <p:val>
                                            <p:fltVal val="0"/>
                                          </p:val>
                                        </p:tav>
                                        <p:tav tm="100000">
                                          <p:val>
                                            <p:strVal val="#ppt_w"/>
                                          </p:val>
                                        </p:tav>
                                      </p:tavLst>
                                    </p:anim>
                                    <p:anim calcmode="lin" valueType="num">
                                      <p:cBhvr>
                                        <p:cTn id="71" dur="1000" fill="hold"/>
                                        <p:tgtEl>
                                          <p:spTgt spid="38"/>
                                        </p:tgtEl>
                                        <p:attrNameLst>
                                          <p:attrName>ppt_h</p:attrName>
                                        </p:attrNameLst>
                                      </p:cBhvr>
                                      <p:tavLst>
                                        <p:tav tm="0">
                                          <p:val>
                                            <p:fltVal val="0"/>
                                          </p:val>
                                        </p:tav>
                                        <p:tav tm="100000">
                                          <p:val>
                                            <p:strVal val="#ppt_h"/>
                                          </p:val>
                                        </p:tav>
                                      </p:tavLst>
                                    </p:anim>
                                    <p:anim calcmode="lin" valueType="num">
                                      <p:cBhvr>
                                        <p:cTn id="72" dur="1000" fill="hold"/>
                                        <p:tgtEl>
                                          <p:spTgt spid="38"/>
                                        </p:tgtEl>
                                        <p:attrNameLst>
                                          <p:attrName>style.rotation</p:attrName>
                                        </p:attrNameLst>
                                      </p:cBhvr>
                                      <p:tavLst>
                                        <p:tav tm="0">
                                          <p:val>
                                            <p:fltVal val="90"/>
                                          </p:val>
                                        </p:tav>
                                        <p:tav tm="100000">
                                          <p:val>
                                            <p:fltVal val="0"/>
                                          </p:val>
                                        </p:tav>
                                      </p:tavLst>
                                    </p:anim>
                                    <p:animEffect transition="in" filter="fade">
                                      <p:cBhvr>
                                        <p:cTn id="73" dur="1000"/>
                                        <p:tgtEl>
                                          <p:spTgt spid="3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6500"/>
                            </p:stCondLst>
                            <p:childTnLst>
                              <p:par>
                                <p:cTn id="81" presetID="31" presetClass="entr" presetSubtype="0" fill="hold" nodeType="after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1000" fill="hold"/>
                                        <p:tgtEl>
                                          <p:spTgt spid="64"/>
                                        </p:tgtEl>
                                        <p:attrNameLst>
                                          <p:attrName>ppt_w</p:attrName>
                                        </p:attrNameLst>
                                      </p:cBhvr>
                                      <p:tavLst>
                                        <p:tav tm="0">
                                          <p:val>
                                            <p:fltVal val="0"/>
                                          </p:val>
                                        </p:tav>
                                        <p:tav tm="100000">
                                          <p:val>
                                            <p:strVal val="#ppt_w"/>
                                          </p:val>
                                        </p:tav>
                                      </p:tavLst>
                                    </p:anim>
                                    <p:anim calcmode="lin" valueType="num">
                                      <p:cBhvr>
                                        <p:cTn id="84" dur="1000" fill="hold"/>
                                        <p:tgtEl>
                                          <p:spTgt spid="64"/>
                                        </p:tgtEl>
                                        <p:attrNameLst>
                                          <p:attrName>ppt_h</p:attrName>
                                        </p:attrNameLst>
                                      </p:cBhvr>
                                      <p:tavLst>
                                        <p:tav tm="0">
                                          <p:val>
                                            <p:fltVal val="0"/>
                                          </p:val>
                                        </p:tav>
                                        <p:tav tm="100000">
                                          <p:val>
                                            <p:strVal val="#ppt_h"/>
                                          </p:val>
                                        </p:tav>
                                      </p:tavLst>
                                    </p:anim>
                                    <p:anim calcmode="lin" valueType="num">
                                      <p:cBhvr>
                                        <p:cTn id="85" dur="1000" fill="hold"/>
                                        <p:tgtEl>
                                          <p:spTgt spid="64"/>
                                        </p:tgtEl>
                                        <p:attrNameLst>
                                          <p:attrName>style.rotation</p:attrName>
                                        </p:attrNameLst>
                                      </p:cBhvr>
                                      <p:tavLst>
                                        <p:tav tm="0">
                                          <p:val>
                                            <p:fltVal val="90"/>
                                          </p:val>
                                        </p:tav>
                                        <p:tav tm="100000">
                                          <p:val>
                                            <p:fltVal val="0"/>
                                          </p:val>
                                        </p:tav>
                                      </p:tavLst>
                                    </p:anim>
                                    <p:animEffect transition="in" filter="fade">
                                      <p:cBhvr>
                                        <p:cTn id="86" dur="1000"/>
                                        <p:tgtEl>
                                          <p:spTgt spid="64"/>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1000" fill="hold"/>
                                        <p:tgtEl>
                                          <p:spTgt spid="10"/>
                                        </p:tgtEl>
                                        <p:attrNameLst>
                                          <p:attrName>ppt_w</p:attrName>
                                        </p:attrNameLst>
                                      </p:cBhvr>
                                      <p:tavLst>
                                        <p:tav tm="0">
                                          <p:val>
                                            <p:fltVal val="0"/>
                                          </p:val>
                                        </p:tav>
                                        <p:tav tm="100000">
                                          <p:val>
                                            <p:strVal val="#ppt_w"/>
                                          </p:val>
                                        </p:tav>
                                      </p:tavLst>
                                    </p:anim>
                                    <p:anim calcmode="lin" valueType="num">
                                      <p:cBhvr>
                                        <p:cTn id="90" dur="1000" fill="hold"/>
                                        <p:tgtEl>
                                          <p:spTgt spid="10"/>
                                        </p:tgtEl>
                                        <p:attrNameLst>
                                          <p:attrName>ppt_h</p:attrName>
                                        </p:attrNameLst>
                                      </p:cBhvr>
                                      <p:tavLst>
                                        <p:tav tm="0">
                                          <p:val>
                                            <p:fltVal val="0"/>
                                          </p:val>
                                        </p:tav>
                                        <p:tav tm="100000">
                                          <p:val>
                                            <p:strVal val="#ppt_h"/>
                                          </p:val>
                                        </p:tav>
                                      </p:tavLst>
                                    </p:anim>
                                    <p:anim calcmode="lin" valueType="num">
                                      <p:cBhvr>
                                        <p:cTn id="91" dur="1000" fill="hold"/>
                                        <p:tgtEl>
                                          <p:spTgt spid="10"/>
                                        </p:tgtEl>
                                        <p:attrNameLst>
                                          <p:attrName>style.rotation</p:attrName>
                                        </p:attrNameLst>
                                      </p:cBhvr>
                                      <p:tavLst>
                                        <p:tav tm="0">
                                          <p:val>
                                            <p:fltVal val="90"/>
                                          </p:val>
                                        </p:tav>
                                        <p:tav tm="100000">
                                          <p:val>
                                            <p:fltVal val="0"/>
                                          </p:val>
                                        </p:tav>
                                      </p:tavLst>
                                    </p:anim>
                                    <p:animEffect transition="in" filter="fade">
                                      <p:cBhvr>
                                        <p:cTn id="92" dur="1000"/>
                                        <p:tgtEl>
                                          <p:spTgt spid="10"/>
                                        </p:tgtEl>
                                      </p:cBhvr>
                                    </p:animEffect>
                                  </p:childTnLst>
                                </p:cTn>
                              </p:par>
                            </p:childTnLst>
                          </p:cTn>
                        </p:par>
                        <p:par>
                          <p:cTn id="93" fill="hold">
                            <p:stCondLst>
                              <p:cond delay="7500"/>
                            </p:stCondLst>
                            <p:childTnLst>
                              <p:par>
                                <p:cTn id="94" presetID="53" presetClass="entr" presetSubtype="16" fill="hold" nodeType="afterEffect">
                                  <p:stCondLst>
                                    <p:cond delay="0"/>
                                  </p:stCondLst>
                                  <p:childTnLst>
                                    <p:set>
                                      <p:cBhvr>
                                        <p:cTn id="95" dur="1" fill="hold">
                                          <p:stCondLst>
                                            <p:cond delay="0"/>
                                          </p:stCondLst>
                                        </p:cTn>
                                        <p:tgtEl>
                                          <p:spTgt spid="2"/>
                                        </p:tgtEl>
                                        <p:attrNameLst>
                                          <p:attrName>style.visibility</p:attrName>
                                        </p:attrNameLst>
                                      </p:cBhvr>
                                      <p:to>
                                        <p:strVal val="visible"/>
                                      </p:to>
                                    </p:set>
                                    <p:anim calcmode="lin" valueType="num">
                                      <p:cBhvr>
                                        <p:cTn id="96" dur="500" fill="hold"/>
                                        <p:tgtEl>
                                          <p:spTgt spid="2"/>
                                        </p:tgtEl>
                                        <p:attrNameLst>
                                          <p:attrName>ppt_w</p:attrName>
                                        </p:attrNameLst>
                                      </p:cBhvr>
                                      <p:tavLst>
                                        <p:tav tm="0">
                                          <p:val>
                                            <p:fltVal val="0"/>
                                          </p:val>
                                        </p:tav>
                                        <p:tav tm="100000">
                                          <p:val>
                                            <p:strVal val="#ppt_w"/>
                                          </p:val>
                                        </p:tav>
                                      </p:tavLst>
                                    </p:anim>
                                    <p:anim calcmode="lin" valueType="num">
                                      <p:cBhvr>
                                        <p:cTn id="97" dur="500" fill="hold"/>
                                        <p:tgtEl>
                                          <p:spTgt spid="2"/>
                                        </p:tgtEl>
                                        <p:attrNameLst>
                                          <p:attrName>ppt_h</p:attrName>
                                        </p:attrNameLst>
                                      </p:cBhvr>
                                      <p:tavLst>
                                        <p:tav tm="0">
                                          <p:val>
                                            <p:fltVal val="0"/>
                                          </p:val>
                                        </p:tav>
                                        <p:tav tm="100000">
                                          <p:val>
                                            <p:strVal val="#ppt_h"/>
                                          </p:val>
                                        </p:tav>
                                      </p:tavLst>
                                    </p:anim>
                                    <p:animEffect transition="in" filter="fade">
                                      <p:cBhvr>
                                        <p:cTn id="98" dur="500"/>
                                        <p:tgtEl>
                                          <p:spTgt spid="2"/>
                                        </p:tgtEl>
                                      </p:cBhvr>
                                    </p:animEffect>
                                  </p:childTnLst>
                                </p:cTn>
                              </p:par>
                            </p:childTnLst>
                          </p:cTn>
                        </p:par>
                        <p:par>
                          <p:cTn id="99" fill="hold">
                            <p:stCondLst>
                              <p:cond delay="8000"/>
                            </p:stCondLst>
                            <p:childTnLst>
                              <p:par>
                                <p:cTn id="100" presetID="31"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1000" fill="hold"/>
                                        <p:tgtEl>
                                          <p:spTgt spid="65"/>
                                        </p:tgtEl>
                                        <p:attrNameLst>
                                          <p:attrName>ppt_w</p:attrName>
                                        </p:attrNameLst>
                                      </p:cBhvr>
                                      <p:tavLst>
                                        <p:tav tm="0">
                                          <p:val>
                                            <p:fltVal val="0"/>
                                          </p:val>
                                        </p:tav>
                                        <p:tav tm="100000">
                                          <p:val>
                                            <p:strVal val="#ppt_w"/>
                                          </p:val>
                                        </p:tav>
                                      </p:tavLst>
                                    </p:anim>
                                    <p:anim calcmode="lin" valueType="num">
                                      <p:cBhvr>
                                        <p:cTn id="103" dur="1000" fill="hold"/>
                                        <p:tgtEl>
                                          <p:spTgt spid="65"/>
                                        </p:tgtEl>
                                        <p:attrNameLst>
                                          <p:attrName>ppt_h</p:attrName>
                                        </p:attrNameLst>
                                      </p:cBhvr>
                                      <p:tavLst>
                                        <p:tav tm="0">
                                          <p:val>
                                            <p:fltVal val="0"/>
                                          </p:val>
                                        </p:tav>
                                        <p:tav tm="100000">
                                          <p:val>
                                            <p:strVal val="#ppt_h"/>
                                          </p:val>
                                        </p:tav>
                                      </p:tavLst>
                                    </p:anim>
                                    <p:anim calcmode="lin" valueType="num">
                                      <p:cBhvr>
                                        <p:cTn id="104" dur="1000" fill="hold"/>
                                        <p:tgtEl>
                                          <p:spTgt spid="65"/>
                                        </p:tgtEl>
                                        <p:attrNameLst>
                                          <p:attrName>style.rotation</p:attrName>
                                        </p:attrNameLst>
                                      </p:cBhvr>
                                      <p:tavLst>
                                        <p:tav tm="0">
                                          <p:val>
                                            <p:fltVal val="90"/>
                                          </p:val>
                                        </p:tav>
                                        <p:tav tm="100000">
                                          <p:val>
                                            <p:fltVal val="0"/>
                                          </p:val>
                                        </p:tav>
                                      </p:tavLst>
                                    </p:anim>
                                    <p:animEffect transition="in" filter="fade">
                                      <p:cBhvr>
                                        <p:cTn id="105" dur="1000"/>
                                        <p:tgtEl>
                                          <p:spTgt spid="65"/>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1000" fill="hold"/>
                                        <p:tgtEl>
                                          <p:spTgt spid="14"/>
                                        </p:tgtEl>
                                        <p:attrNameLst>
                                          <p:attrName>ppt_w</p:attrName>
                                        </p:attrNameLst>
                                      </p:cBhvr>
                                      <p:tavLst>
                                        <p:tav tm="0">
                                          <p:val>
                                            <p:fltVal val="0"/>
                                          </p:val>
                                        </p:tav>
                                        <p:tav tm="100000">
                                          <p:val>
                                            <p:strVal val="#ppt_w"/>
                                          </p:val>
                                        </p:tav>
                                      </p:tavLst>
                                    </p:anim>
                                    <p:anim calcmode="lin" valueType="num">
                                      <p:cBhvr>
                                        <p:cTn id="109" dur="1000" fill="hold"/>
                                        <p:tgtEl>
                                          <p:spTgt spid="14"/>
                                        </p:tgtEl>
                                        <p:attrNameLst>
                                          <p:attrName>ppt_h</p:attrName>
                                        </p:attrNameLst>
                                      </p:cBhvr>
                                      <p:tavLst>
                                        <p:tav tm="0">
                                          <p:val>
                                            <p:fltVal val="0"/>
                                          </p:val>
                                        </p:tav>
                                        <p:tav tm="100000">
                                          <p:val>
                                            <p:strVal val="#ppt_h"/>
                                          </p:val>
                                        </p:tav>
                                      </p:tavLst>
                                    </p:anim>
                                    <p:anim calcmode="lin" valueType="num">
                                      <p:cBhvr>
                                        <p:cTn id="110" dur="1000" fill="hold"/>
                                        <p:tgtEl>
                                          <p:spTgt spid="14"/>
                                        </p:tgtEl>
                                        <p:attrNameLst>
                                          <p:attrName>style.rotation</p:attrName>
                                        </p:attrNameLst>
                                      </p:cBhvr>
                                      <p:tavLst>
                                        <p:tav tm="0">
                                          <p:val>
                                            <p:fltVal val="90"/>
                                          </p:val>
                                        </p:tav>
                                        <p:tav tm="100000">
                                          <p:val>
                                            <p:fltVal val="0"/>
                                          </p:val>
                                        </p:tav>
                                      </p:tavLst>
                                    </p:anim>
                                    <p:animEffect transition="in" filter="fade">
                                      <p:cBhvr>
                                        <p:cTn id="111" dur="1000"/>
                                        <p:tgtEl>
                                          <p:spTgt spid="14"/>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fill="hold"/>
                                        <p:tgtEl>
                                          <p:spTgt spid="15"/>
                                        </p:tgtEl>
                                        <p:attrNameLst>
                                          <p:attrName>ppt_w</p:attrName>
                                        </p:attrNameLst>
                                      </p:cBhvr>
                                      <p:tavLst>
                                        <p:tav tm="0">
                                          <p:val>
                                            <p:fltVal val="0"/>
                                          </p:val>
                                        </p:tav>
                                        <p:tav tm="100000">
                                          <p:val>
                                            <p:strVal val="#ppt_w"/>
                                          </p:val>
                                        </p:tav>
                                      </p:tavLst>
                                    </p:anim>
                                    <p:anim calcmode="lin" valueType="num">
                                      <p:cBhvr>
                                        <p:cTn id="116" dur="500" fill="hold"/>
                                        <p:tgtEl>
                                          <p:spTgt spid="15"/>
                                        </p:tgtEl>
                                        <p:attrNameLst>
                                          <p:attrName>ppt_h</p:attrName>
                                        </p:attrNameLst>
                                      </p:cBhvr>
                                      <p:tavLst>
                                        <p:tav tm="0">
                                          <p:val>
                                            <p:fltVal val="0"/>
                                          </p:val>
                                        </p:tav>
                                        <p:tav tm="100000">
                                          <p:val>
                                            <p:strVal val="#ppt_h"/>
                                          </p:val>
                                        </p:tav>
                                      </p:tavLst>
                                    </p:anim>
                                    <p:animEffect transition="in" filter="fade">
                                      <p:cBhvr>
                                        <p:cTn id="117" dur="500"/>
                                        <p:tgtEl>
                                          <p:spTgt spid="15"/>
                                        </p:tgtEl>
                                      </p:cBhvr>
                                    </p:animEffect>
                                  </p:childTnLst>
                                </p:cTn>
                              </p:par>
                            </p:childTnLst>
                          </p:cTn>
                        </p:par>
                        <p:par>
                          <p:cTn id="118" fill="hold">
                            <p:stCondLst>
                              <p:cond delay="9500"/>
                            </p:stCondLst>
                            <p:childTnLst>
                              <p:par>
                                <p:cTn id="119" presetID="31" presetClass="entr" presetSubtype="0" fill="hold" nodeType="after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1000" fill="hold"/>
                                        <p:tgtEl>
                                          <p:spTgt spid="66"/>
                                        </p:tgtEl>
                                        <p:attrNameLst>
                                          <p:attrName>ppt_w</p:attrName>
                                        </p:attrNameLst>
                                      </p:cBhvr>
                                      <p:tavLst>
                                        <p:tav tm="0">
                                          <p:val>
                                            <p:fltVal val="0"/>
                                          </p:val>
                                        </p:tav>
                                        <p:tav tm="100000">
                                          <p:val>
                                            <p:strVal val="#ppt_w"/>
                                          </p:val>
                                        </p:tav>
                                      </p:tavLst>
                                    </p:anim>
                                    <p:anim calcmode="lin" valueType="num">
                                      <p:cBhvr>
                                        <p:cTn id="122" dur="1000" fill="hold"/>
                                        <p:tgtEl>
                                          <p:spTgt spid="66"/>
                                        </p:tgtEl>
                                        <p:attrNameLst>
                                          <p:attrName>ppt_h</p:attrName>
                                        </p:attrNameLst>
                                      </p:cBhvr>
                                      <p:tavLst>
                                        <p:tav tm="0">
                                          <p:val>
                                            <p:fltVal val="0"/>
                                          </p:val>
                                        </p:tav>
                                        <p:tav tm="100000">
                                          <p:val>
                                            <p:strVal val="#ppt_h"/>
                                          </p:val>
                                        </p:tav>
                                      </p:tavLst>
                                    </p:anim>
                                    <p:anim calcmode="lin" valueType="num">
                                      <p:cBhvr>
                                        <p:cTn id="123" dur="1000" fill="hold"/>
                                        <p:tgtEl>
                                          <p:spTgt spid="66"/>
                                        </p:tgtEl>
                                        <p:attrNameLst>
                                          <p:attrName>style.rotation</p:attrName>
                                        </p:attrNameLst>
                                      </p:cBhvr>
                                      <p:tavLst>
                                        <p:tav tm="0">
                                          <p:val>
                                            <p:fltVal val="90"/>
                                          </p:val>
                                        </p:tav>
                                        <p:tav tm="100000">
                                          <p:val>
                                            <p:fltVal val="0"/>
                                          </p:val>
                                        </p:tav>
                                      </p:tavLst>
                                    </p:anim>
                                    <p:animEffect transition="in" filter="fade">
                                      <p:cBhvr>
                                        <p:cTn id="124" dur="1000"/>
                                        <p:tgtEl>
                                          <p:spTgt spid="66"/>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1000" fill="hold"/>
                                        <p:tgtEl>
                                          <p:spTgt spid="20"/>
                                        </p:tgtEl>
                                        <p:attrNameLst>
                                          <p:attrName>ppt_w</p:attrName>
                                        </p:attrNameLst>
                                      </p:cBhvr>
                                      <p:tavLst>
                                        <p:tav tm="0">
                                          <p:val>
                                            <p:fltVal val="0"/>
                                          </p:val>
                                        </p:tav>
                                        <p:tav tm="100000">
                                          <p:val>
                                            <p:strVal val="#ppt_w"/>
                                          </p:val>
                                        </p:tav>
                                      </p:tavLst>
                                    </p:anim>
                                    <p:anim calcmode="lin" valueType="num">
                                      <p:cBhvr>
                                        <p:cTn id="128" dur="1000" fill="hold"/>
                                        <p:tgtEl>
                                          <p:spTgt spid="20"/>
                                        </p:tgtEl>
                                        <p:attrNameLst>
                                          <p:attrName>ppt_h</p:attrName>
                                        </p:attrNameLst>
                                      </p:cBhvr>
                                      <p:tavLst>
                                        <p:tav tm="0">
                                          <p:val>
                                            <p:fltVal val="0"/>
                                          </p:val>
                                        </p:tav>
                                        <p:tav tm="100000">
                                          <p:val>
                                            <p:strVal val="#ppt_h"/>
                                          </p:val>
                                        </p:tav>
                                      </p:tavLst>
                                    </p:anim>
                                    <p:anim calcmode="lin" valueType="num">
                                      <p:cBhvr>
                                        <p:cTn id="129" dur="1000" fill="hold"/>
                                        <p:tgtEl>
                                          <p:spTgt spid="20"/>
                                        </p:tgtEl>
                                        <p:attrNameLst>
                                          <p:attrName>style.rotation</p:attrName>
                                        </p:attrNameLst>
                                      </p:cBhvr>
                                      <p:tavLst>
                                        <p:tav tm="0">
                                          <p:val>
                                            <p:fltVal val="90"/>
                                          </p:val>
                                        </p:tav>
                                        <p:tav tm="100000">
                                          <p:val>
                                            <p:fltVal val="0"/>
                                          </p:val>
                                        </p:tav>
                                      </p:tavLst>
                                    </p:anim>
                                    <p:animEffect transition="in" filter="fade">
                                      <p:cBhvr>
                                        <p:cTn id="130" dur="1000"/>
                                        <p:tgtEl>
                                          <p:spTgt spid="20"/>
                                        </p:tgtEl>
                                      </p:cBhvr>
                                    </p:animEffect>
                                  </p:childTnLst>
                                </p:cTn>
                              </p:par>
                            </p:childTnLst>
                          </p:cTn>
                        </p:par>
                        <p:par>
                          <p:cTn id="131" fill="hold">
                            <p:stCondLst>
                              <p:cond delay="10500"/>
                            </p:stCondLst>
                            <p:childTnLst>
                              <p:par>
                                <p:cTn id="132" presetID="53" presetClass="entr" presetSubtype="16" fill="hold" nodeType="after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p:cTn id="134" dur="500" fill="hold"/>
                                        <p:tgtEl>
                                          <p:spTgt spid="21"/>
                                        </p:tgtEl>
                                        <p:attrNameLst>
                                          <p:attrName>ppt_w</p:attrName>
                                        </p:attrNameLst>
                                      </p:cBhvr>
                                      <p:tavLst>
                                        <p:tav tm="0">
                                          <p:val>
                                            <p:fltVal val="0"/>
                                          </p:val>
                                        </p:tav>
                                        <p:tav tm="100000">
                                          <p:val>
                                            <p:strVal val="#ppt_w"/>
                                          </p:val>
                                        </p:tav>
                                      </p:tavLst>
                                    </p:anim>
                                    <p:anim calcmode="lin" valueType="num">
                                      <p:cBhvr>
                                        <p:cTn id="135" dur="500" fill="hold"/>
                                        <p:tgtEl>
                                          <p:spTgt spid="21"/>
                                        </p:tgtEl>
                                        <p:attrNameLst>
                                          <p:attrName>ppt_h</p:attrName>
                                        </p:attrNameLst>
                                      </p:cBhvr>
                                      <p:tavLst>
                                        <p:tav tm="0">
                                          <p:val>
                                            <p:fltVal val="0"/>
                                          </p:val>
                                        </p:tav>
                                        <p:tav tm="100000">
                                          <p:val>
                                            <p:strVal val="#ppt_h"/>
                                          </p:val>
                                        </p:tav>
                                      </p:tavLst>
                                    </p:anim>
                                    <p:animEffect transition="in" filter="fade">
                                      <p:cBhvr>
                                        <p:cTn id="136" dur="500"/>
                                        <p:tgtEl>
                                          <p:spTgt spid="21"/>
                                        </p:tgtEl>
                                      </p:cBhvr>
                                    </p:animEffect>
                                  </p:childTnLst>
                                </p:cTn>
                              </p:par>
                            </p:childTnLst>
                          </p:cTn>
                        </p:par>
                        <p:par>
                          <p:cTn id="137" fill="hold">
                            <p:stCondLst>
                              <p:cond delay="11000"/>
                            </p:stCondLst>
                            <p:childTnLst>
                              <p:par>
                                <p:cTn id="138" presetID="31" presetClass="entr" presetSubtype="0" fill="hold" nodeType="afterEffect">
                                  <p:stCondLst>
                                    <p:cond delay="0"/>
                                  </p:stCondLst>
                                  <p:childTnLst>
                                    <p:set>
                                      <p:cBhvr>
                                        <p:cTn id="139" dur="1" fill="hold">
                                          <p:stCondLst>
                                            <p:cond delay="0"/>
                                          </p:stCondLst>
                                        </p:cTn>
                                        <p:tgtEl>
                                          <p:spTgt spid="61"/>
                                        </p:tgtEl>
                                        <p:attrNameLst>
                                          <p:attrName>style.visibility</p:attrName>
                                        </p:attrNameLst>
                                      </p:cBhvr>
                                      <p:to>
                                        <p:strVal val="visible"/>
                                      </p:to>
                                    </p:set>
                                    <p:anim calcmode="lin" valueType="num">
                                      <p:cBhvr>
                                        <p:cTn id="140" dur="1000" fill="hold"/>
                                        <p:tgtEl>
                                          <p:spTgt spid="61"/>
                                        </p:tgtEl>
                                        <p:attrNameLst>
                                          <p:attrName>ppt_w</p:attrName>
                                        </p:attrNameLst>
                                      </p:cBhvr>
                                      <p:tavLst>
                                        <p:tav tm="0">
                                          <p:val>
                                            <p:fltVal val="0"/>
                                          </p:val>
                                        </p:tav>
                                        <p:tav tm="100000">
                                          <p:val>
                                            <p:strVal val="#ppt_w"/>
                                          </p:val>
                                        </p:tav>
                                      </p:tavLst>
                                    </p:anim>
                                    <p:anim calcmode="lin" valueType="num">
                                      <p:cBhvr>
                                        <p:cTn id="141" dur="1000" fill="hold"/>
                                        <p:tgtEl>
                                          <p:spTgt spid="61"/>
                                        </p:tgtEl>
                                        <p:attrNameLst>
                                          <p:attrName>ppt_h</p:attrName>
                                        </p:attrNameLst>
                                      </p:cBhvr>
                                      <p:tavLst>
                                        <p:tav tm="0">
                                          <p:val>
                                            <p:fltVal val="0"/>
                                          </p:val>
                                        </p:tav>
                                        <p:tav tm="100000">
                                          <p:val>
                                            <p:strVal val="#ppt_h"/>
                                          </p:val>
                                        </p:tav>
                                      </p:tavLst>
                                    </p:anim>
                                    <p:anim calcmode="lin" valueType="num">
                                      <p:cBhvr>
                                        <p:cTn id="142" dur="1000" fill="hold"/>
                                        <p:tgtEl>
                                          <p:spTgt spid="61"/>
                                        </p:tgtEl>
                                        <p:attrNameLst>
                                          <p:attrName>style.rotation</p:attrName>
                                        </p:attrNameLst>
                                      </p:cBhvr>
                                      <p:tavLst>
                                        <p:tav tm="0">
                                          <p:val>
                                            <p:fltVal val="90"/>
                                          </p:val>
                                        </p:tav>
                                        <p:tav tm="100000">
                                          <p:val>
                                            <p:fltVal val="0"/>
                                          </p:val>
                                        </p:tav>
                                      </p:tavLst>
                                    </p:anim>
                                    <p:animEffect transition="in" filter="fade">
                                      <p:cBhvr>
                                        <p:cTn id="143" dur="1000"/>
                                        <p:tgtEl>
                                          <p:spTgt spid="61"/>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1000" fill="hold"/>
                                        <p:tgtEl>
                                          <p:spTgt spid="26"/>
                                        </p:tgtEl>
                                        <p:attrNameLst>
                                          <p:attrName>ppt_w</p:attrName>
                                        </p:attrNameLst>
                                      </p:cBhvr>
                                      <p:tavLst>
                                        <p:tav tm="0">
                                          <p:val>
                                            <p:fltVal val="0"/>
                                          </p:val>
                                        </p:tav>
                                        <p:tav tm="100000">
                                          <p:val>
                                            <p:strVal val="#ppt_w"/>
                                          </p:val>
                                        </p:tav>
                                      </p:tavLst>
                                    </p:anim>
                                    <p:anim calcmode="lin" valueType="num">
                                      <p:cBhvr>
                                        <p:cTn id="147" dur="1000" fill="hold"/>
                                        <p:tgtEl>
                                          <p:spTgt spid="26"/>
                                        </p:tgtEl>
                                        <p:attrNameLst>
                                          <p:attrName>ppt_h</p:attrName>
                                        </p:attrNameLst>
                                      </p:cBhvr>
                                      <p:tavLst>
                                        <p:tav tm="0">
                                          <p:val>
                                            <p:fltVal val="0"/>
                                          </p:val>
                                        </p:tav>
                                        <p:tav tm="100000">
                                          <p:val>
                                            <p:strVal val="#ppt_h"/>
                                          </p:val>
                                        </p:tav>
                                      </p:tavLst>
                                    </p:anim>
                                    <p:anim calcmode="lin" valueType="num">
                                      <p:cBhvr>
                                        <p:cTn id="148" dur="1000" fill="hold"/>
                                        <p:tgtEl>
                                          <p:spTgt spid="26"/>
                                        </p:tgtEl>
                                        <p:attrNameLst>
                                          <p:attrName>style.rotation</p:attrName>
                                        </p:attrNameLst>
                                      </p:cBhvr>
                                      <p:tavLst>
                                        <p:tav tm="0">
                                          <p:val>
                                            <p:fltVal val="90"/>
                                          </p:val>
                                        </p:tav>
                                        <p:tav tm="100000">
                                          <p:val>
                                            <p:fltVal val="0"/>
                                          </p:val>
                                        </p:tav>
                                      </p:tavLst>
                                    </p:anim>
                                    <p:animEffect transition="in" filter="fade">
                                      <p:cBhvr>
                                        <p:cTn id="149" dur="1000"/>
                                        <p:tgtEl>
                                          <p:spTgt spid="26"/>
                                        </p:tgtEl>
                                      </p:cBhvr>
                                    </p:animEffect>
                                  </p:childTnLst>
                                </p:cTn>
                              </p:par>
                            </p:childTnLst>
                          </p:cTn>
                        </p:par>
                        <p:par>
                          <p:cTn id="150" fill="hold">
                            <p:stCondLst>
                              <p:cond delay="12000"/>
                            </p:stCondLst>
                            <p:childTnLst>
                              <p:par>
                                <p:cTn id="151" presetID="53" presetClass="entr" presetSubtype="16" fill="hold" nodeType="afterEffect">
                                  <p:stCondLst>
                                    <p:cond delay="0"/>
                                  </p:stCondLst>
                                  <p:childTnLst>
                                    <p:set>
                                      <p:cBhvr>
                                        <p:cTn id="152" dur="1" fill="hold">
                                          <p:stCondLst>
                                            <p:cond delay="0"/>
                                          </p:stCondLst>
                                        </p:cTn>
                                        <p:tgtEl>
                                          <p:spTgt spid="27"/>
                                        </p:tgtEl>
                                        <p:attrNameLst>
                                          <p:attrName>style.visibility</p:attrName>
                                        </p:attrNameLst>
                                      </p:cBhvr>
                                      <p:to>
                                        <p:strVal val="visible"/>
                                      </p:to>
                                    </p:set>
                                    <p:anim calcmode="lin" valueType="num">
                                      <p:cBhvr>
                                        <p:cTn id="153" dur="500" fill="hold"/>
                                        <p:tgtEl>
                                          <p:spTgt spid="27"/>
                                        </p:tgtEl>
                                        <p:attrNameLst>
                                          <p:attrName>ppt_w</p:attrName>
                                        </p:attrNameLst>
                                      </p:cBhvr>
                                      <p:tavLst>
                                        <p:tav tm="0">
                                          <p:val>
                                            <p:fltVal val="0"/>
                                          </p:val>
                                        </p:tav>
                                        <p:tav tm="100000">
                                          <p:val>
                                            <p:strVal val="#ppt_w"/>
                                          </p:val>
                                        </p:tav>
                                      </p:tavLst>
                                    </p:anim>
                                    <p:anim calcmode="lin" valueType="num">
                                      <p:cBhvr>
                                        <p:cTn id="154" dur="500" fill="hold"/>
                                        <p:tgtEl>
                                          <p:spTgt spid="27"/>
                                        </p:tgtEl>
                                        <p:attrNameLst>
                                          <p:attrName>ppt_h</p:attrName>
                                        </p:attrNameLst>
                                      </p:cBhvr>
                                      <p:tavLst>
                                        <p:tav tm="0">
                                          <p:val>
                                            <p:fltVal val="0"/>
                                          </p:val>
                                        </p:tav>
                                        <p:tav tm="100000">
                                          <p:val>
                                            <p:strVal val="#ppt_h"/>
                                          </p:val>
                                        </p:tav>
                                      </p:tavLst>
                                    </p:anim>
                                    <p:animEffect transition="in" filter="fade">
                                      <p:cBhvr>
                                        <p:cTn id="155" dur="500"/>
                                        <p:tgtEl>
                                          <p:spTgt spid="27"/>
                                        </p:tgtEl>
                                      </p:cBhvr>
                                    </p:animEffect>
                                  </p:childTnLst>
                                </p:cTn>
                              </p:par>
                            </p:childTnLst>
                          </p:cTn>
                        </p:par>
                        <p:par>
                          <p:cTn id="156" fill="hold">
                            <p:stCondLst>
                              <p:cond delay="12500"/>
                            </p:stCondLst>
                            <p:childTnLst>
                              <p:par>
                                <p:cTn id="157" presetID="31" presetClass="entr" presetSubtype="0" fill="hold" nodeType="afterEffect">
                                  <p:stCondLst>
                                    <p:cond delay="0"/>
                                  </p:stCondLst>
                                  <p:childTnLst>
                                    <p:set>
                                      <p:cBhvr>
                                        <p:cTn id="158" dur="1" fill="hold">
                                          <p:stCondLst>
                                            <p:cond delay="0"/>
                                          </p:stCondLst>
                                        </p:cTn>
                                        <p:tgtEl>
                                          <p:spTgt spid="62"/>
                                        </p:tgtEl>
                                        <p:attrNameLst>
                                          <p:attrName>style.visibility</p:attrName>
                                        </p:attrNameLst>
                                      </p:cBhvr>
                                      <p:to>
                                        <p:strVal val="visible"/>
                                      </p:to>
                                    </p:set>
                                    <p:anim calcmode="lin" valueType="num">
                                      <p:cBhvr>
                                        <p:cTn id="159" dur="1000" fill="hold"/>
                                        <p:tgtEl>
                                          <p:spTgt spid="62"/>
                                        </p:tgtEl>
                                        <p:attrNameLst>
                                          <p:attrName>ppt_w</p:attrName>
                                        </p:attrNameLst>
                                      </p:cBhvr>
                                      <p:tavLst>
                                        <p:tav tm="0">
                                          <p:val>
                                            <p:fltVal val="0"/>
                                          </p:val>
                                        </p:tav>
                                        <p:tav tm="100000">
                                          <p:val>
                                            <p:strVal val="#ppt_w"/>
                                          </p:val>
                                        </p:tav>
                                      </p:tavLst>
                                    </p:anim>
                                    <p:anim calcmode="lin" valueType="num">
                                      <p:cBhvr>
                                        <p:cTn id="160" dur="1000" fill="hold"/>
                                        <p:tgtEl>
                                          <p:spTgt spid="62"/>
                                        </p:tgtEl>
                                        <p:attrNameLst>
                                          <p:attrName>ppt_h</p:attrName>
                                        </p:attrNameLst>
                                      </p:cBhvr>
                                      <p:tavLst>
                                        <p:tav tm="0">
                                          <p:val>
                                            <p:fltVal val="0"/>
                                          </p:val>
                                        </p:tav>
                                        <p:tav tm="100000">
                                          <p:val>
                                            <p:strVal val="#ppt_h"/>
                                          </p:val>
                                        </p:tav>
                                      </p:tavLst>
                                    </p:anim>
                                    <p:anim calcmode="lin" valueType="num">
                                      <p:cBhvr>
                                        <p:cTn id="161" dur="1000" fill="hold"/>
                                        <p:tgtEl>
                                          <p:spTgt spid="62"/>
                                        </p:tgtEl>
                                        <p:attrNameLst>
                                          <p:attrName>style.rotation</p:attrName>
                                        </p:attrNameLst>
                                      </p:cBhvr>
                                      <p:tavLst>
                                        <p:tav tm="0">
                                          <p:val>
                                            <p:fltVal val="90"/>
                                          </p:val>
                                        </p:tav>
                                        <p:tav tm="100000">
                                          <p:val>
                                            <p:fltVal val="0"/>
                                          </p:val>
                                        </p:tav>
                                      </p:tavLst>
                                    </p:anim>
                                    <p:animEffect transition="in" filter="fade">
                                      <p:cBhvr>
                                        <p:cTn id="162" dur="1000"/>
                                        <p:tgtEl>
                                          <p:spTgt spid="62"/>
                                        </p:tgtEl>
                                      </p:cBhvr>
                                    </p:animEffect>
                                  </p:childTnLst>
                                </p:cTn>
                              </p:par>
                              <p:par>
                                <p:cTn id="163" presetID="31" presetClass="entr" presetSubtype="0" fill="hold" grpId="0" nodeType="withEffect">
                                  <p:stCondLst>
                                    <p:cond delay="0"/>
                                  </p:stCondLst>
                                  <p:childTnLst>
                                    <p:set>
                                      <p:cBhvr>
                                        <p:cTn id="164" dur="1" fill="hold">
                                          <p:stCondLst>
                                            <p:cond delay="0"/>
                                          </p:stCondLst>
                                        </p:cTn>
                                        <p:tgtEl>
                                          <p:spTgt spid="32"/>
                                        </p:tgtEl>
                                        <p:attrNameLst>
                                          <p:attrName>style.visibility</p:attrName>
                                        </p:attrNameLst>
                                      </p:cBhvr>
                                      <p:to>
                                        <p:strVal val="visible"/>
                                      </p:to>
                                    </p:set>
                                    <p:anim calcmode="lin" valueType="num">
                                      <p:cBhvr>
                                        <p:cTn id="165" dur="1000" fill="hold"/>
                                        <p:tgtEl>
                                          <p:spTgt spid="32"/>
                                        </p:tgtEl>
                                        <p:attrNameLst>
                                          <p:attrName>ppt_w</p:attrName>
                                        </p:attrNameLst>
                                      </p:cBhvr>
                                      <p:tavLst>
                                        <p:tav tm="0">
                                          <p:val>
                                            <p:fltVal val="0"/>
                                          </p:val>
                                        </p:tav>
                                        <p:tav tm="100000">
                                          <p:val>
                                            <p:strVal val="#ppt_w"/>
                                          </p:val>
                                        </p:tav>
                                      </p:tavLst>
                                    </p:anim>
                                    <p:anim calcmode="lin" valueType="num">
                                      <p:cBhvr>
                                        <p:cTn id="166" dur="1000" fill="hold"/>
                                        <p:tgtEl>
                                          <p:spTgt spid="32"/>
                                        </p:tgtEl>
                                        <p:attrNameLst>
                                          <p:attrName>ppt_h</p:attrName>
                                        </p:attrNameLst>
                                      </p:cBhvr>
                                      <p:tavLst>
                                        <p:tav tm="0">
                                          <p:val>
                                            <p:fltVal val="0"/>
                                          </p:val>
                                        </p:tav>
                                        <p:tav tm="100000">
                                          <p:val>
                                            <p:strVal val="#ppt_h"/>
                                          </p:val>
                                        </p:tav>
                                      </p:tavLst>
                                    </p:anim>
                                    <p:anim calcmode="lin" valueType="num">
                                      <p:cBhvr>
                                        <p:cTn id="167" dur="1000" fill="hold"/>
                                        <p:tgtEl>
                                          <p:spTgt spid="32"/>
                                        </p:tgtEl>
                                        <p:attrNameLst>
                                          <p:attrName>style.rotation</p:attrName>
                                        </p:attrNameLst>
                                      </p:cBhvr>
                                      <p:tavLst>
                                        <p:tav tm="0">
                                          <p:val>
                                            <p:fltVal val="90"/>
                                          </p:val>
                                        </p:tav>
                                        <p:tav tm="100000">
                                          <p:val>
                                            <p:fltVal val="0"/>
                                          </p:val>
                                        </p:tav>
                                      </p:tavLst>
                                    </p:anim>
                                    <p:animEffect transition="in" filter="fade">
                                      <p:cBhvr>
                                        <p:cTn id="168" dur="1000"/>
                                        <p:tgtEl>
                                          <p:spTgt spid="32"/>
                                        </p:tgtEl>
                                      </p:cBhvr>
                                    </p:animEffect>
                                  </p:childTnLst>
                                </p:cTn>
                              </p:par>
                            </p:childTnLst>
                          </p:cTn>
                        </p:par>
                        <p:par>
                          <p:cTn id="169" fill="hold">
                            <p:stCondLst>
                              <p:cond delay="13500"/>
                            </p:stCondLst>
                            <p:childTnLst>
                              <p:par>
                                <p:cTn id="170" presetID="53" presetClass="entr" presetSubtype="16" fill="hold" nodeType="afterEffect">
                                  <p:stCondLst>
                                    <p:cond delay="0"/>
                                  </p:stCondLst>
                                  <p:childTnLst>
                                    <p:set>
                                      <p:cBhvr>
                                        <p:cTn id="171" dur="1" fill="hold">
                                          <p:stCondLst>
                                            <p:cond delay="0"/>
                                          </p:stCondLst>
                                        </p:cTn>
                                        <p:tgtEl>
                                          <p:spTgt spid="67"/>
                                        </p:tgtEl>
                                        <p:attrNameLst>
                                          <p:attrName>style.visibility</p:attrName>
                                        </p:attrNameLst>
                                      </p:cBhvr>
                                      <p:to>
                                        <p:strVal val="visible"/>
                                      </p:to>
                                    </p:set>
                                    <p:anim calcmode="lin" valueType="num">
                                      <p:cBhvr>
                                        <p:cTn id="172" dur="500" fill="hold"/>
                                        <p:tgtEl>
                                          <p:spTgt spid="67"/>
                                        </p:tgtEl>
                                        <p:attrNameLst>
                                          <p:attrName>ppt_w</p:attrName>
                                        </p:attrNameLst>
                                      </p:cBhvr>
                                      <p:tavLst>
                                        <p:tav tm="0">
                                          <p:val>
                                            <p:fltVal val="0"/>
                                          </p:val>
                                        </p:tav>
                                        <p:tav tm="100000">
                                          <p:val>
                                            <p:strVal val="#ppt_w"/>
                                          </p:val>
                                        </p:tav>
                                      </p:tavLst>
                                    </p:anim>
                                    <p:anim calcmode="lin" valueType="num">
                                      <p:cBhvr>
                                        <p:cTn id="173" dur="500" fill="hold"/>
                                        <p:tgtEl>
                                          <p:spTgt spid="67"/>
                                        </p:tgtEl>
                                        <p:attrNameLst>
                                          <p:attrName>ppt_h</p:attrName>
                                        </p:attrNameLst>
                                      </p:cBhvr>
                                      <p:tavLst>
                                        <p:tav tm="0">
                                          <p:val>
                                            <p:fltVal val="0"/>
                                          </p:val>
                                        </p:tav>
                                        <p:tav tm="100000">
                                          <p:val>
                                            <p:strVal val="#ppt_h"/>
                                          </p:val>
                                        </p:tav>
                                      </p:tavLst>
                                    </p:anim>
                                    <p:animEffect transition="in" filter="fade">
                                      <p:cBhvr>
                                        <p:cTn id="17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scene3d>
            <a:camera prst="orthographicFront">
              <a:rot lat="0" lon="0" rev="0"/>
            </a:camera>
            <a:lightRig rig="brightRoom" dir="t">
              <a:rot lat="0" lon="0" rev="6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scene3d>
            <a:camera prst="orthographicFront">
              <a:rot lat="0" lon="0" rev="0"/>
            </a:camera>
            <a:lightRig rig="brightRoom" dir="t">
              <a:rot lat="0" lon="0" rev="6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57EBF"/>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6B8E3"/>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rgbClr val="4D4D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735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36B8E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239BD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157EBF"/>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050AA"/>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967B9"/>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4875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63500" sx="102000" sy="102000" algn="ctr" rotWithShape="0">
              <a:prstClr val="black">
                <a:alpha val="40000"/>
              </a:prstClr>
            </a:outerShdw>
          </a:effectLst>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000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 04</a:t>
            </a:r>
          </a:p>
          <a:p>
            <a:pPr algn="r" defTabSz="1219170">
              <a:spcBef>
                <a:spcPct val="20000"/>
              </a:spcBef>
              <a:defRPr/>
            </a:pPr>
            <a:endParaRPr lang="en-US" sz="200" b="1" dirty="0">
              <a:solidFill>
                <a:srgbClr val="239BD3"/>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157EBF"/>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000F64"/>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 08</a:t>
            </a:r>
          </a:p>
          <a:p>
            <a:pPr defTabSz="1219170">
              <a:spcBef>
                <a:spcPct val="20000"/>
              </a:spcBef>
              <a:defRPr/>
            </a:pPr>
            <a:endParaRPr lang="en-US" sz="200" b="1" dirty="0">
              <a:solidFill>
                <a:srgbClr val="00328C"/>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a:t>
            </a:r>
            <a:endParaRPr lang="en-US" sz="1200" dirty="0">
              <a:solidFill>
                <a:srgbClr val="4D4D4D"/>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36B8E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157EBF"/>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71%</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45%</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64%</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280926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17" name="Picture 1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0340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0967B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053A5"/>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157EBF"/>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16AAB"/>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239BD3"/>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F87BF"/>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36B8E3"/>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2A4C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9" name="Picture 2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4534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0967B9"/>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157EBF"/>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239BD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6B8E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15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600" dirty="0">
                <a:solidFill>
                  <a:srgbClr val="44D7FB"/>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600" dirty="0">
                <a:solidFill>
                  <a:srgbClr val="0050AA"/>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328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600" dirty="0">
                <a:solidFill>
                  <a:srgbClr val="00328C"/>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6B8E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239BD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157EBF"/>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0967B9"/>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6435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4D7FB"/>
                </a:solidFill>
                <a:latin typeface="Bernard MT Condensed" panose="02050806060905020404" pitchFamily="18"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36B8E3"/>
                </a:solidFill>
                <a:latin typeface="Bernard MT Condensed" panose="02050806060905020404" pitchFamily="18"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39BD3"/>
                </a:solidFill>
                <a:latin typeface="Bernard MT Condensed" panose="02050806060905020404" pitchFamily="18"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157EBF"/>
                </a:solidFill>
                <a:latin typeface="Bernard MT Condensed" panose="02050806060905020404" pitchFamily="18"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239B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6926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2311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2311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2311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2311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231106"/>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D4D4D"/>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D4D4D"/>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4D4D4D"/>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36B8E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239B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157EBF"/>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0967B9"/>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034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034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034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034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771588"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0967B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57EBF"/>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6B8E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6B8E3">
                  <a:alpha val="50000"/>
                </a:srgbClr>
              </a:solidFill>
              <a:ln w="63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6B8E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0967B9">
                  <a:alpha val="50000"/>
                </a:srgbClr>
              </a:solidFill>
              <a:ln w="6350">
                <a:solidFill>
                  <a:srgbClr val="0967B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0967B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57EBF">
                  <a:alpha val="50000"/>
                </a:srgbClr>
              </a:solidFill>
              <a:ln w="6350">
                <a:solidFill>
                  <a:srgbClr val="157E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57EB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57EB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0967B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0050A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44D7F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endParaRPr lang="en-US" sz="1600" dirty="0">
              <a:solidFill>
                <a:srgbClr val="4D4D4D"/>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000" dirty="0">
                <a:solidFill>
                  <a:srgbClr val="4D4D4D"/>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39" grpId="0" animBg="1"/>
      <p:bldP spid="53" grpId="0" animBg="1"/>
      <p:bldP spid="32" grpId="0" animBg="1"/>
      <p:bldP spid="46" grpId="0" animBg="1"/>
      <p:bldP spid="26" grpId="0" animBg="1"/>
      <p:bldP spid="40" grpId="0" animBg="1"/>
      <p:bldP spid="54" grpId="0" animBg="1"/>
      <p:bldP spid="12" grpId="0" animBg="1"/>
      <p:bldP spid="33" grpId="0" animBg="1"/>
      <p:bldP spid="47"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157EBF"/>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36B8E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8" grpId="0" animBg="1"/>
      <p:bldP spid="12" grpId="0" animBg="1"/>
      <p:bldP spid="13" grpId="0"/>
      <p:bldP spid="14" grpId="0"/>
      <p:bldP spid="15" grpId="0"/>
      <p:bldP spid="19" grpId="0"/>
      <p:bldP spid="20" grpId="0"/>
      <p:bldP spid="21" grpId="0"/>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4A064A56-E8F5-47A8-8297-522E6611FDC0}"/>
              </a:ext>
            </a:extLst>
          </p:cNvPr>
          <p:cNvSpPr>
            <a:spLocks noChangeAspect="1"/>
          </p:cNvSpPr>
          <p:nvPr/>
        </p:nvSpPr>
        <p:spPr>
          <a:xfrm>
            <a:off x="1284219" y="2427104"/>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6" name="Group 5">
            <a:extLst>
              <a:ext uri="{FF2B5EF4-FFF2-40B4-BE49-F238E27FC236}">
                <a16:creationId xmlns:a16="http://schemas.microsoft.com/office/drawing/2014/main" id="{9AF1B420-5041-4208-B16C-F0F2961A2449}"/>
              </a:ext>
            </a:extLst>
          </p:cNvPr>
          <p:cNvGrpSpPr/>
          <p:nvPr/>
        </p:nvGrpSpPr>
        <p:grpSpPr>
          <a:xfrm>
            <a:off x="1143000" y="2286000"/>
            <a:ext cx="1814128" cy="1828800"/>
            <a:chOff x="1143000" y="2286000"/>
            <a:chExt cx="1814128" cy="1828800"/>
          </a:xfrm>
        </p:grpSpPr>
        <p:sp>
          <p:nvSpPr>
            <p:cNvPr id="23" name="Freeform: Shape 22">
              <a:extLst>
                <a:ext uri="{FF2B5EF4-FFF2-40B4-BE49-F238E27FC236}">
                  <a16:creationId xmlns:a16="http://schemas.microsoft.com/office/drawing/2014/main" id="{D13A618A-B8F1-4C80-AA10-D5CFC6AA9D91}"/>
                </a:ext>
              </a:extLst>
            </p:cNvPr>
            <p:cNvSpPr>
              <a:spLocks noChangeAspect="1"/>
            </p:cNvSpPr>
            <p:nvPr/>
          </p:nvSpPr>
          <p:spPr>
            <a:xfrm rot="10800000">
              <a:off x="1661971" y="395629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Freeform: Shape 23">
              <a:extLst>
                <a:ext uri="{FF2B5EF4-FFF2-40B4-BE49-F238E27FC236}">
                  <a16:creationId xmlns:a16="http://schemas.microsoft.com/office/drawing/2014/main" id="{4EFC765E-AC05-43AC-BCEC-C4437E93F653}"/>
                </a:ext>
              </a:extLst>
            </p:cNvPr>
            <p:cNvSpPr>
              <a:spLocks noChangeAspect="1"/>
            </p:cNvSpPr>
            <p:nvPr/>
          </p:nvSpPr>
          <p:spPr>
            <a:xfrm rot="12540000">
              <a:off x="1289752" y="375155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312C67B0-9C76-4979-B3FA-4AA3F5161DA9}"/>
                </a:ext>
              </a:extLst>
            </p:cNvPr>
            <p:cNvSpPr>
              <a:spLocks noChangeAspect="1"/>
            </p:cNvSpPr>
            <p:nvPr/>
          </p:nvSpPr>
          <p:spPr>
            <a:xfrm rot="14340000">
              <a:off x="1052107" y="3370951"/>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Freeform: Shape 26">
              <a:extLst>
                <a:ext uri="{FF2B5EF4-FFF2-40B4-BE49-F238E27FC236}">
                  <a16:creationId xmlns:a16="http://schemas.microsoft.com/office/drawing/2014/main" id="{07BDE4EF-86B0-4174-8F12-29B88DE3048E}"/>
                </a:ext>
              </a:extLst>
            </p:cNvPr>
            <p:cNvSpPr>
              <a:spLocks noChangeAspect="1"/>
            </p:cNvSpPr>
            <p:nvPr/>
          </p:nvSpPr>
          <p:spPr>
            <a:xfrm rot="16140000">
              <a:off x="1035722" y="293046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 name="Freeform: Shape 27">
              <a:extLst>
                <a:ext uri="{FF2B5EF4-FFF2-40B4-BE49-F238E27FC236}">
                  <a16:creationId xmlns:a16="http://schemas.microsoft.com/office/drawing/2014/main" id="{59BBA1BE-1AA0-4A5B-9CAA-385C9B2E02DF}"/>
                </a:ext>
              </a:extLst>
            </p:cNvPr>
            <p:cNvSpPr>
              <a:spLocks noChangeAspect="1"/>
            </p:cNvSpPr>
            <p:nvPr/>
          </p:nvSpPr>
          <p:spPr>
            <a:xfrm rot="18000000">
              <a:off x="1248720" y="252897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Freeform: Shape 28">
              <a:extLst>
                <a:ext uri="{FF2B5EF4-FFF2-40B4-BE49-F238E27FC236}">
                  <a16:creationId xmlns:a16="http://schemas.microsoft.com/office/drawing/2014/main" id="{6C4A77A9-BBEC-4E49-98FF-AB7AF3257B87}"/>
                </a:ext>
              </a:extLst>
            </p:cNvPr>
            <p:cNvSpPr>
              <a:spLocks noChangeAspect="1"/>
            </p:cNvSpPr>
            <p:nvPr/>
          </p:nvSpPr>
          <p:spPr>
            <a:xfrm rot="19800000">
              <a:off x="1631095" y="229516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Freeform: Shape 30">
              <a:extLst>
                <a:ext uri="{FF2B5EF4-FFF2-40B4-BE49-F238E27FC236}">
                  <a16:creationId xmlns:a16="http://schemas.microsoft.com/office/drawing/2014/main" id="{4BB7A85E-8492-4BF6-B768-0800B8D1F08E}"/>
                </a:ext>
              </a:extLst>
            </p:cNvPr>
            <p:cNvSpPr>
              <a:spLocks noChangeAspect="1"/>
            </p:cNvSpPr>
            <p:nvPr/>
          </p:nvSpPr>
          <p:spPr>
            <a:xfrm>
              <a:off x="2065099" y="228600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Freeform: Shape 36">
              <a:extLst>
                <a:ext uri="{FF2B5EF4-FFF2-40B4-BE49-F238E27FC236}">
                  <a16:creationId xmlns:a16="http://schemas.microsoft.com/office/drawing/2014/main" id="{1467E383-B091-48A9-8412-B7825AD492AC}"/>
                </a:ext>
              </a:extLst>
            </p:cNvPr>
            <p:cNvSpPr>
              <a:spLocks noChangeAspect="1"/>
            </p:cNvSpPr>
            <p:nvPr/>
          </p:nvSpPr>
          <p:spPr>
            <a:xfrm rot="1740000">
              <a:off x="2437318" y="249073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Freeform: Shape 37">
              <a:extLst>
                <a:ext uri="{FF2B5EF4-FFF2-40B4-BE49-F238E27FC236}">
                  <a16:creationId xmlns:a16="http://schemas.microsoft.com/office/drawing/2014/main" id="{7070F933-42BC-4DBF-8C69-D07C910A5E4C}"/>
                </a:ext>
              </a:extLst>
            </p:cNvPr>
            <p:cNvSpPr>
              <a:spLocks noChangeAspect="1"/>
            </p:cNvSpPr>
            <p:nvPr/>
          </p:nvSpPr>
          <p:spPr>
            <a:xfrm rot="3540000">
              <a:off x="2674964" y="2871347"/>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DF9CCC85-CB3E-4503-A7C7-3543537718A1}"/>
                </a:ext>
              </a:extLst>
            </p:cNvPr>
            <p:cNvSpPr>
              <a:spLocks noChangeAspect="1"/>
            </p:cNvSpPr>
            <p:nvPr/>
          </p:nvSpPr>
          <p:spPr>
            <a:xfrm rot="5340000">
              <a:off x="2691348" y="331183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Freeform: Shape 40">
              <a:extLst>
                <a:ext uri="{FF2B5EF4-FFF2-40B4-BE49-F238E27FC236}">
                  <a16:creationId xmlns:a16="http://schemas.microsoft.com/office/drawing/2014/main" id="{431B0363-293D-4F99-9E4E-F335BD7BD48E}"/>
                </a:ext>
              </a:extLst>
            </p:cNvPr>
            <p:cNvSpPr>
              <a:spLocks noChangeAspect="1"/>
            </p:cNvSpPr>
            <p:nvPr/>
          </p:nvSpPr>
          <p:spPr>
            <a:xfrm rot="7200000">
              <a:off x="2478351" y="371332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B700B446-3017-4161-AE32-B68246E43795}"/>
                </a:ext>
              </a:extLst>
            </p:cNvPr>
            <p:cNvSpPr>
              <a:spLocks noChangeAspect="1"/>
            </p:cNvSpPr>
            <p:nvPr/>
          </p:nvSpPr>
          <p:spPr>
            <a:xfrm rot="9000000">
              <a:off x="2095976" y="394713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5" name="TextBox 44">
            <a:extLst>
              <a:ext uri="{FF2B5EF4-FFF2-40B4-BE49-F238E27FC236}">
                <a16:creationId xmlns:a16="http://schemas.microsoft.com/office/drawing/2014/main" id="{8B83D4BE-C34E-4A80-846E-88A5816E70E7}"/>
              </a:ext>
            </a:extLst>
          </p:cNvPr>
          <p:cNvSpPr txBox="1"/>
          <p:nvPr/>
        </p:nvSpPr>
        <p:spPr>
          <a:xfrm>
            <a:off x="912267" y="4338584"/>
            <a:ext cx="2213044" cy="2185214"/>
          </a:xfrm>
          <a:prstGeom prst="rect">
            <a:avLst/>
          </a:prstGeom>
          <a:noFill/>
        </p:spPr>
        <p:txBody>
          <a:bodyPr wrap="square" rtlCol="0">
            <a:spAutoFit/>
          </a:bodyPr>
          <a:lstStyle/>
          <a:p>
            <a:pPr algn="ctr"/>
            <a:r>
              <a:rPr lang="en-US" sz="1500" dirty="0">
                <a:solidFill>
                  <a:srgbClr val="36B8E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FE8EAF8B-CA6F-40CE-9D65-C1A44F36B34C}"/>
              </a:ext>
            </a:extLst>
          </p:cNvPr>
          <p:cNvSpPr txBox="1"/>
          <p:nvPr/>
        </p:nvSpPr>
        <p:spPr>
          <a:xfrm>
            <a:off x="1453839" y="31186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47" name="Graphic 46" descr="Microscope">
            <a:extLst>
              <a:ext uri="{FF2B5EF4-FFF2-40B4-BE49-F238E27FC236}">
                <a16:creationId xmlns:a16="http://schemas.microsoft.com/office/drawing/2014/main" id="{6836B593-516E-484C-A9A6-0C0392D65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7939" y="2542501"/>
            <a:ext cx="548640" cy="548640"/>
          </a:xfrm>
          <a:prstGeom prst="rect">
            <a:avLst/>
          </a:prstGeom>
        </p:spPr>
      </p:pic>
      <p:sp>
        <p:nvSpPr>
          <p:cNvPr id="52" name="Oval 51">
            <a:extLst>
              <a:ext uri="{FF2B5EF4-FFF2-40B4-BE49-F238E27FC236}">
                <a16:creationId xmlns:a16="http://schemas.microsoft.com/office/drawing/2014/main" id="{89712F10-41C4-4A8D-8C95-816B94E13459}"/>
              </a:ext>
            </a:extLst>
          </p:cNvPr>
          <p:cNvSpPr>
            <a:spLocks noChangeAspect="1"/>
          </p:cNvSpPr>
          <p:nvPr/>
        </p:nvSpPr>
        <p:spPr>
          <a:xfrm>
            <a:off x="4166459" y="24240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5" name="Group 4">
            <a:extLst>
              <a:ext uri="{FF2B5EF4-FFF2-40B4-BE49-F238E27FC236}">
                <a16:creationId xmlns:a16="http://schemas.microsoft.com/office/drawing/2014/main" id="{2D4747CD-A0D6-4050-B1CA-7394633FCDCC}"/>
              </a:ext>
            </a:extLst>
          </p:cNvPr>
          <p:cNvGrpSpPr/>
          <p:nvPr/>
        </p:nvGrpSpPr>
        <p:grpSpPr>
          <a:xfrm>
            <a:off x="4025240" y="2282979"/>
            <a:ext cx="1814128" cy="1828800"/>
            <a:chOff x="4025240" y="2282979"/>
            <a:chExt cx="1814128" cy="1828800"/>
          </a:xfrm>
        </p:grpSpPr>
        <p:sp>
          <p:nvSpPr>
            <p:cNvPr id="53" name="Freeform: Shape 52">
              <a:extLst>
                <a:ext uri="{FF2B5EF4-FFF2-40B4-BE49-F238E27FC236}">
                  <a16:creationId xmlns:a16="http://schemas.microsoft.com/office/drawing/2014/main" id="{F7E97439-964C-44A5-AB75-B0564E648C9D}"/>
                </a:ext>
              </a:extLst>
            </p:cNvPr>
            <p:cNvSpPr>
              <a:spLocks noChangeAspect="1"/>
            </p:cNvSpPr>
            <p:nvPr/>
          </p:nvSpPr>
          <p:spPr>
            <a:xfrm rot="10800000">
              <a:off x="4544211" y="39532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4" name="Freeform: Shape 53">
              <a:extLst>
                <a:ext uri="{FF2B5EF4-FFF2-40B4-BE49-F238E27FC236}">
                  <a16:creationId xmlns:a16="http://schemas.microsoft.com/office/drawing/2014/main" id="{8A855842-BF20-453D-AE36-0AC3097D89A6}"/>
                </a:ext>
              </a:extLst>
            </p:cNvPr>
            <p:cNvSpPr>
              <a:spLocks noChangeAspect="1"/>
            </p:cNvSpPr>
            <p:nvPr/>
          </p:nvSpPr>
          <p:spPr>
            <a:xfrm rot="12540000">
              <a:off x="4171992" y="37485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Freeform: Shape 54">
              <a:extLst>
                <a:ext uri="{FF2B5EF4-FFF2-40B4-BE49-F238E27FC236}">
                  <a16:creationId xmlns:a16="http://schemas.microsoft.com/office/drawing/2014/main" id="{DDFB3966-5159-494E-8F27-E4B2C28BDD9F}"/>
                </a:ext>
              </a:extLst>
            </p:cNvPr>
            <p:cNvSpPr>
              <a:spLocks noChangeAspect="1"/>
            </p:cNvSpPr>
            <p:nvPr/>
          </p:nvSpPr>
          <p:spPr>
            <a:xfrm rot="14340000">
              <a:off x="3934347" y="33679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Freeform: Shape 55">
              <a:extLst>
                <a:ext uri="{FF2B5EF4-FFF2-40B4-BE49-F238E27FC236}">
                  <a16:creationId xmlns:a16="http://schemas.microsoft.com/office/drawing/2014/main" id="{10947303-C9AE-4BF6-A68D-5454944DD52E}"/>
                </a:ext>
              </a:extLst>
            </p:cNvPr>
            <p:cNvSpPr>
              <a:spLocks noChangeAspect="1"/>
            </p:cNvSpPr>
            <p:nvPr/>
          </p:nvSpPr>
          <p:spPr>
            <a:xfrm rot="16140000">
              <a:off x="3917962" y="29274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Freeform: Shape 56">
              <a:extLst>
                <a:ext uri="{FF2B5EF4-FFF2-40B4-BE49-F238E27FC236}">
                  <a16:creationId xmlns:a16="http://schemas.microsoft.com/office/drawing/2014/main" id="{91EE9348-644D-4DD1-916A-DD5E0F8E104E}"/>
                </a:ext>
              </a:extLst>
            </p:cNvPr>
            <p:cNvSpPr>
              <a:spLocks noChangeAspect="1"/>
            </p:cNvSpPr>
            <p:nvPr/>
          </p:nvSpPr>
          <p:spPr>
            <a:xfrm rot="18000000">
              <a:off x="4130960" y="25259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Freeform: Shape 57">
              <a:extLst>
                <a:ext uri="{FF2B5EF4-FFF2-40B4-BE49-F238E27FC236}">
                  <a16:creationId xmlns:a16="http://schemas.microsoft.com/office/drawing/2014/main" id="{57516F9C-524C-4539-A402-D943E8B4996F}"/>
                </a:ext>
              </a:extLst>
            </p:cNvPr>
            <p:cNvSpPr>
              <a:spLocks noChangeAspect="1"/>
            </p:cNvSpPr>
            <p:nvPr/>
          </p:nvSpPr>
          <p:spPr>
            <a:xfrm rot="19800000">
              <a:off x="4513335" y="22921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Freeform: Shape 58">
              <a:extLst>
                <a:ext uri="{FF2B5EF4-FFF2-40B4-BE49-F238E27FC236}">
                  <a16:creationId xmlns:a16="http://schemas.microsoft.com/office/drawing/2014/main" id="{46B1CB85-560A-473A-B3DA-4757982386AD}"/>
                </a:ext>
              </a:extLst>
            </p:cNvPr>
            <p:cNvSpPr>
              <a:spLocks noChangeAspect="1"/>
            </p:cNvSpPr>
            <p:nvPr/>
          </p:nvSpPr>
          <p:spPr>
            <a:xfrm>
              <a:off x="4947339" y="22829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Freeform: Shape 59">
              <a:extLst>
                <a:ext uri="{FF2B5EF4-FFF2-40B4-BE49-F238E27FC236}">
                  <a16:creationId xmlns:a16="http://schemas.microsoft.com/office/drawing/2014/main" id="{45CE483B-DF2C-421E-95B1-16E89A28EC71}"/>
                </a:ext>
              </a:extLst>
            </p:cNvPr>
            <p:cNvSpPr>
              <a:spLocks noChangeAspect="1"/>
            </p:cNvSpPr>
            <p:nvPr/>
          </p:nvSpPr>
          <p:spPr>
            <a:xfrm rot="1740000">
              <a:off x="5319558" y="24877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210BDCD2-F944-4DC3-9E91-537490B32FC8}"/>
                </a:ext>
              </a:extLst>
            </p:cNvPr>
            <p:cNvSpPr>
              <a:spLocks noChangeAspect="1"/>
            </p:cNvSpPr>
            <p:nvPr/>
          </p:nvSpPr>
          <p:spPr>
            <a:xfrm rot="3540000">
              <a:off x="5557204" y="28683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Freeform: Shape 61">
              <a:extLst>
                <a:ext uri="{FF2B5EF4-FFF2-40B4-BE49-F238E27FC236}">
                  <a16:creationId xmlns:a16="http://schemas.microsoft.com/office/drawing/2014/main" id="{5ADA5F0F-0AA7-4D23-A4F7-CC074E7D2EDB}"/>
                </a:ext>
              </a:extLst>
            </p:cNvPr>
            <p:cNvSpPr>
              <a:spLocks noChangeAspect="1"/>
            </p:cNvSpPr>
            <p:nvPr/>
          </p:nvSpPr>
          <p:spPr>
            <a:xfrm rot="5340000">
              <a:off x="5573588" y="33088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Freeform: Shape 62">
              <a:extLst>
                <a:ext uri="{FF2B5EF4-FFF2-40B4-BE49-F238E27FC236}">
                  <a16:creationId xmlns:a16="http://schemas.microsoft.com/office/drawing/2014/main" id="{6835D9C2-CAEE-4CAD-AECE-5A32DBB38A07}"/>
                </a:ext>
              </a:extLst>
            </p:cNvPr>
            <p:cNvSpPr>
              <a:spLocks noChangeAspect="1"/>
            </p:cNvSpPr>
            <p:nvPr/>
          </p:nvSpPr>
          <p:spPr>
            <a:xfrm rot="7200000">
              <a:off x="5360591" y="37103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Freeform: Shape 63">
              <a:extLst>
                <a:ext uri="{FF2B5EF4-FFF2-40B4-BE49-F238E27FC236}">
                  <a16:creationId xmlns:a16="http://schemas.microsoft.com/office/drawing/2014/main" id="{0C65FA1C-B05A-4195-B3E3-7029FF8568BA}"/>
                </a:ext>
              </a:extLst>
            </p:cNvPr>
            <p:cNvSpPr>
              <a:spLocks noChangeAspect="1"/>
            </p:cNvSpPr>
            <p:nvPr/>
          </p:nvSpPr>
          <p:spPr>
            <a:xfrm rot="9000000">
              <a:off x="4978216" y="39441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5" name="TextBox 64">
            <a:extLst>
              <a:ext uri="{FF2B5EF4-FFF2-40B4-BE49-F238E27FC236}">
                <a16:creationId xmlns:a16="http://schemas.microsoft.com/office/drawing/2014/main" id="{2C748168-DA0F-4AE5-AA81-B5E511EC225C}"/>
              </a:ext>
            </a:extLst>
          </p:cNvPr>
          <p:cNvSpPr txBox="1"/>
          <p:nvPr/>
        </p:nvSpPr>
        <p:spPr>
          <a:xfrm>
            <a:off x="3794507" y="4335563"/>
            <a:ext cx="2213044" cy="2185214"/>
          </a:xfrm>
          <a:prstGeom prst="rect">
            <a:avLst/>
          </a:prstGeom>
          <a:noFill/>
        </p:spPr>
        <p:txBody>
          <a:bodyPr wrap="square" rtlCol="0">
            <a:spAutoFit/>
          </a:bodyPr>
          <a:lstStyle/>
          <a:p>
            <a:pPr algn="ctr"/>
            <a:r>
              <a:rPr lang="en-US" sz="1500" dirty="0">
                <a:solidFill>
                  <a:srgbClr val="239BD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6" name="TextBox 65">
            <a:extLst>
              <a:ext uri="{FF2B5EF4-FFF2-40B4-BE49-F238E27FC236}">
                <a16:creationId xmlns:a16="http://schemas.microsoft.com/office/drawing/2014/main" id="{437E7B54-DCF3-4016-8687-F831BFA2471B}"/>
              </a:ext>
            </a:extLst>
          </p:cNvPr>
          <p:cNvSpPr txBox="1"/>
          <p:nvPr/>
        </p:nvSpPr>
        <p:spPr>
          <a:xfrm>
            <a:off x="4336079" y="31156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sp>
        <p:nvSpPr>
          <p:cNvPr id="68" name="Oval 67">
            <a:extLst>
              <a:ext uri="{FF2B5EF4-FFF2-40B4-BE49-F238E27FC236}">
                <a16:creationId xmlns:a16="http://schemas.microsoft.com/office/drawing/2014/main" id="{2E426A08-DF85-4700-A8BF-4028EB697F3F}"/>
              </a:ext>
            </a:extLst>
          </p:cNvPr>
          <p:cNvSpPr>
            <a:spLocks noChangeAspect="1"/>
          </p:cNvSpPr>
          <p:nvPr/>
        </p:nvSpPr>
        <p:spPr>
          <a:xfrm>
            <a:off x="6949069" y="24212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 name="Group 6">
            <a:extLst>
              <a:ext uri="{FF2B5EF4-FFF2-40B4-BE49-F238E27FC236}">
                <a16:creationId xmlns:a16="http://schemas.microsoft.com/office/drawing/2014/main" id="{A8A2F59E-5960-44FC-BED3-49B8BBBABD8C}"/>
              </a:ext>
            </a:extLst>
          </p:cNvPr>
          <p:cNvGrpSpPr/>
          <p:nvPr/>
        </p:nvGrpSpPr>
        <p:grpSpPr>
          <a:xfrm>
            <a:off x="6807850" y="2280179"/>
            <a:ext cx="1814128" cy="1828800"/>
            <a:chOff x="6807850" y="2280179"/>
            <a:chExt cx="1814128" cy="1828800"/>
          </a:xfrm>
        </p:grpSpPr>
        <p:sp>
          <p:nvSpPr>
            <p:cNvPr id="69" name="Freeform: Shape 68">
              <a:extLst>
                <a:ext uri="{FF2B5EF4-FFF2-40B4-BE49-F238E27FC236}">
                  <a16:creationId xmlns:a16="http://schemas.microsoft.com/office/drawing/2014/main" id="{60986F2A-4CEA-4E5B-9ADA-45FFFF243408}"/>
                </a:ext>
              </a:extLst>
            </p:cNvPr>
            <p:cNvSpPr>
              <a:spLocks noChangeAspect="1"/>
            </p:cNvSpPr>
            <p:nvPr/>
          </p:nvSpPr>
          <p:spPr>
            <a:xfrm rot="10800000">
              <a:off x="7326821" y="39504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Freeform: Shape 69">
              <a:extLst>
                <a:ext uri="{FF2B5EF4-FFF2-40B4-BE49-F238E27FC236}">
                  <a16:creationId xmlns:a16="http://schemas.microsoft.com/office/drawing/2014/main" id="{0861AF56-8407-4D46-A488-3FF5524A7C6D}"/>
                </a:ext>
              </a:extLst>
            </p:cNvPr>
            <p:cNvSpPr>
              <a:spLocks noChangeAspect="1"/>
            </p:cNvSpPr>
            <p:nvPr/>
          </p:nvSpPr>
          <p:spPr>
            <a:xfrm rot="12540000">
              <a:off x="6954602" y="37457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Freeform: Shape 70">
              <a:extLst>
                <a:ext uri="{FF2B5EF4-FFF2-40B4-BE49-F238E27FC236}">
                  <a16:creationId xmlns:a16="http://schemas.microsoft.com/office/drawing/2014/main" id="{E8B2F3A5-ABF6-47D3-A15E-F29424261A74}"/>
                </a:ext>
              </a:extLst>
            </p:cNvPr>
            <p:cNvSpPr>
              <a:spLocks noChangeAspect="1"/>
            </p:cNvSpPr>
            <p:nvPr/>
          </p:nvSpPr>
          <p:spPr>
            <a:xfrm rot="14340000">
              <a:off x="6716957" y="33651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Freeform: Shape 71">
              <a:extLst>
                <a:ext uri="{FF2B5EF4-FFF2-40B4-BE49-F238E27FC236}">
                  <a16:creationId xmlns:a16="http://schemas.microsoft.com/office/drawing/2014/main" id="{9694FA4B-2FF7-40A2-81CF-158847CF3654}"/>
                </a:ext>
              </a:extLst>
            </p:cNvPr>
            <p:cNvSpPr>
              <a:spLocks noChangeAspect="1"/>
            </p:cNvSpPr>
            <p:nvPr/>
          </p:nvSpPr>
          <p:spPr>
            <a:xfrm rot="16140000">
              <a:off x="6700572" y="29246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Freeform: Shape 72">
              <a:extLst>
                <a:ext uri="{FF2B5EF4-FFF2-40B4-BE49-F238E27FC236}">
                  <a16:creationId xmlns:a16="http://schemas.microsoft.com/office/drawing/2014/main" id="{CBC6AF20-B134-47BA-9C5E-0CB72F8A43E6}"/>
                </a:ext>
              </a:extLst>
            </p:cNvPr>
            <p:cNvSpPr>
              <a:spLocks noChangeAspect="1"/>
            </p:cNvSpPr>
            <p:nvPr/>
          </p:nvSpPr>
          <p:spPr>
            <a:xfrm rot="18000000">
              <a:off x="6913570" y="25231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Freeform: Shape 73">
              <a:extLst>
                <a:ext uri="{FF2B5EF4-FFF2-40B4-BE49-F238E27FC236}">
                  <a16:creationId xmlns:a16="http://schemas.microsoft.com/office/drawing/2014/main" id="{1757DDB2-B6CA-4CEB-82ED-2697A5C7F169}"/>
                </a:ext>
              </a:extLst>
            </p:cNvPr>
            <p:cNvSpPr>
              <a:spLocks noChangeAspect="1"/>
            </p:cNvSpPr>
            <p:nvPr/>
          </p:nvSpPr>
          <p:spPr>
            <a:xfrm rot="19800000">
              <a:off x="7295945" y="22893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Freeform: Shape 74">
              <a:extLst>
                <a:ext uri="{FF2B5EF4-FFF2-40B4-BE49-F238E27FC236}">
                  <a16:creationId xmlns:a16="http://schemas.microsoft.com/office/drawing/2014/main" id="{C2C98029-01D9-447D-9BDA-2494AF94BBD6}"/>
                </a:ext>
              </a:extLst>
            </p:cNvPr>
            <p:cNvSpPr>
              <a:spLocks noChangeAspect="1"/>
            </p:cNvSpPr>
            <p:nvPr/>
          </p:nvSpPr>
          <p:spPr>
            <a:xfrm>
              <a:off x="7729949" y="22801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Freeform: Shape 75">
              <a:extLst>
                <a:ext uri="{FF2B5EF4-FFF2-40B4-BE49-F238E27FC236}">
                  <a16:creationId xmlns:a16="http://schemas.microsoft.com/office/drawing/2014/main" id="{819CDDA5-3C76-467F-BBD6-FD1E6F390F45}"/>
                </a:ext>
              </a:extLst>
            </p:cNvPr>
            <p:cNvSpPr>
              <a:spLocks noChangeAspect="1"/>
            </p:cNvSpPr>
            <p:nvPr/>
          </p:nvSpPr>
          <p:spPr>
            <a:xfrm rot="1740000">
              <a:off x="8102168" y="24849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7" name="Freeform: Shape 76">
              <a:extLst>
                <a:ext uri="{FF2B5EF4-FFF2-40B4-BE49-F238E27FC236}">
                  <a16:creationId xmlns:a16="http://schemas.microsoft.com/office/drawing/2014/main" id="{82A06173-9D4E-4FE3-93D2-32E628992B04}"/>
                </a:ext>
              </a:extLst>
            </p:cNvPr>
            <p:cNvSpPr>
              <a:spLocks noChangeAspect="1"/>
            </p:cNvSpPr>
            <p:nvPr/>
          </p:nvSpPr>
          <p:spPr>
            <a:xfrm rot="3540000">
              <a:off x="8339814" y="28655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8" name="Freeform: Shape 77">
              <a:extLst>
                <a:ext uri="{FF2B5EF4-FFF2-40B4-BE49-F238E27FC236}">
                  <a16:creationId xmlns:a16="http://schemas.microsoft.com/office/drawing/2014/main" id="{24F3F520-5EE2-4197-80BF-9EE61D27622C}"/>
                </a:ext>
              </a:extLst>
            </p:cNvPr>
            <p:cNvSpPr>
              <a:spLocks noChangeAspect="1"/>
            </p:cNvSpPr>
            <p:nvPr/>
          </p:nvSpPr>
          <p:spPr>
            <a:xfrm rot="5340000">
              <a:off x="8356198" y="33060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9" name="Freeform: Shape 78">
              <a:extLst>
                <a:ext uri="{FF2B5EF4-FFF2-40B4-BE49-F238E27FC236}">
                  <a16:creationId xmlns:a16="http://schemas.microsoft.com/office/drawing/2014/main" id="{3B41A6A7-DA29-441F-9E76-597BE7077371}"/>
                </a:ext>
              </a:extLst>
            </p:cNvPr>
            <p:cNvSpPr>
              <a:spLocks noChangeAspect="1"/>
            </p:cNvSpPr>
            <p:nvPr/>
          </p:nvSpPr>
          <p:spPr>
            <a:xfrm rot="7200000">
              <a:off x="8143201" y="37075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0" name="Freeform: Shape 79">
              <a:extLst>
                <a:ext uri="{FF2B5EF4-FFF2-40B4-BE49-F238E27FC236}">
                  <a16:creationId xmlns:a16="http://schemas.microsoft.com/office/drawing/2014/main" id="{2A540D51-6D5C-4D2D-9F29-D0357F743B01}"/>
                </a:ext>
              </a:extLst>
            </p:cNvPr>
            <p:cNvSpPr>
              <a:spLocks noChangeAspect="1"/>
            </p:cNvSpPr>
            <p:nvPr/>
          </p:nvSpPr>
          <p:spPr>
            <a:xfrm rot="9000000">
              <a:off x="7760826" y="39413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81" name="TextBox 80">
            <a:extLst>
              <a:ext uri="{FF2B5EF4-FFF2-40B4-BE49-F238E27FC236}">
                <a16:creationId xmlns:a16="http://schemas.microsoft.com/office/drawing/2014/main" id="{03555F59-430B-4B32-A6D9-FA67319A51EE}"/>
              </a:ext>
            </a:extLst>
          </p:cNvPr>
          <p:cNvSpPr txBox="1"/>
          <p:nvPr/>
        </p:nvSpPr>
        <p:spPr>
          <a:xfrm>
            <a:off x="6577117" y="4332763"/>
            <a:ext cx="2213044" cy="2185214"/>
          </a:xfrm>
          <a:prstGeom prst="rect">
            <a:avLst/>
          </a:prstGeom>
          <a:noFill/>
        </p:spPr>
        <p:txBody>
          <a:bodyPr wrap="square" rtlCol="0">
            <a:spAutoFit/>
          </a:bodyPr>
          <a:lstStyle/>
          <a:p>
            <a:pPr algn="ctr"/>
            <a:r>
              <a:rPr lang="en-US" sz="1500" dirty="0">
                <a:solidFill>
                  <a:srgbClr val="157EBF"/>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2" name="TextBox 81">
            <a:extLst>
              <a:ext uri="{FF2B5EF4-FFF2-40B4-BE49-F238E27FC236}">
                <a16:creationId xmlns:a16="http://schemas.microsoft.com/office/drawing/2014/main" id="{6C050580-0F82-4568-A6E2-D79C8002CBAD}"/>
              </a:ext>
            </a:extLst>
          </p:cNvPr>
          <p:cNvSpPr txBox="1"/>
          <p:nvPr/>
        </p:nvSpPr>
        <p:spPr>
          <a:xfrm>
            <a:off x="7118689" y="31128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2,987</a:t>
            </a:r>
          </a:p>
        </p:txBody>
      </p:sp>
      <p:sp>
        <p:nvSpPr>
          <p:cNvPr id="84" name="Oval 83">
            <a:extLst>
              <a:ext uri="{FF2B5EF4-FFF2-40B4-BE49-F238E27FC236}">
                <a16:creationId xmlns:a16="http://schemas.microsoft.com/office/drawing/2014/main" id="{0B4C5C51-04AD-4B38-AC0A-32DD86A448EC}"/>
              </a:ext>
            </a:extLst>
          </p:cNvPr>
          <p:cNvSpPr>
            <a:spLocks noChangeAspect="1"/>
          </p:cNvSpPr>
          <p:nvPr/>
        </p:nvSpPr>
        <p:spPr>
          <a:xfrm>
            <a:off x="9591253" y="24184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8" name="Group 7">
            <a:extLst>
              <a:ext uri="{FF2B5EF4-FFF2-40B4-BE49-F238E27FC236}">
                <a16:creationId xmlns:a16="http://schemas.microsoft.com/office/drawing/2014/main" id="{D0B79FA2-894B-4AA7-84C6-9294536BE57A}"/>
              </a:ext>
            </a:extLst>
          </p:cNvPr>
          <p:cNvGrpSpPr/>
          <p:nvPr/>
        </p:nvGrpSpPr>
        <p:grpSpPr>
          <a:xfrm>
            <a:off x="9450034" y="2277379"/>
            <a:ext cx="1814128" cy="1828800"/>
            <a:chOff x="9450034" y="2277379"/>
            <a:chExt cx="1814128" cy="1828800"/>
          </a:xfrm>
        </p:grpSpPr>
        <p:sp>
          <p:nvSpPr>
            <p:cNvPr id="85" name="Freeform: Shape 84">
              <a:extLst>
                <a:ext uri="{FF2B5EF4-FFF2-40B4-BE49-F238E27FC236}">
                  <a16:creationId xmlns:a16="http://schemas.microsoft.com/office/drawing/2014/main" id="{20BE794A-7A24-4F43-B8E2-8C2E7C72AEA0}"/>
                </a:ext>
              </a:extLst>
            </p:cNvPr>
            <p:cNvSpPr>
              <a:spLocks noChangeAspect="1"/>
            </p:cNvSpPr>
            <p:nvPr/>
          </p:nvSpPr>
          <p:spPr>
            <a:xfrm rot="10800000">
              <a:off x="9969005" y="39476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6" name="Freeform: Shape 85">
              <a:extLst>
                <a:ext uri="{FF2B5EF4-FFF2-40B4-BE49-F238E27FC236}">
                  <a16:creationId xmlns:a16="http://schemas.microsoft.com/office/drawing/2014/main" id="{64B66D6B-CF68-4F41-B6D3-B4A68BCBA1E3}"/>
                </a:ext>
              </a:extLst>
            </p:cNvPr>
            <p:cNvSpPr>
              <a:spLocks noChangeAspect="1"/>
            </p:cNvSpPr>
            <p:nvPr/>
          </p:nvSpPr>
          <p:spPr>
            <a:xfrm rot="12540000">
              <a:off x="9596786" y="37429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7" name="Freeform: Shape 86">
              <a:extLst>
                <a:ext uri="{FF2B5EF4-FFF2-40B4-BE49-F238E27FC236}">
                  <a16:creationId xmlns:a16="http://schemas.microsoft.com/office/drawing/2014/main" id="{81F9E711-3E04-44C5-A348-C747C7BEACBB}"/>
                </a:ext>
              </a:extLst>
            </p:cNvPr>
            <p:cNvSpPr>
              <a:spLocks noChangeAspect="1"/>
            </p:cNvSpPr>
            <p:nvPr/>
          </p:nvSpPr>
          <p:spPr>
            <a:xfrm rot="14340000">
              <a:off x="9359141" y="33623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8" name="Freeform: Shape 87">
              <a:extLst>
                <a:ext uri="{FF2B5EF4-FFF2-40B4-BE49-F238E27FC236}">
                  <a16:creationId xmlns:a16="http://schemas.microsoft.com/office/drawing/2014/main" id="{A95EDA1F-8312-4C72-8980-D4B2B8FAE7EA}"/>
                </a:ext>
              </a:extLst>
            </p:cNvPr>
            <p:cNvSpPr>
              <a:spLocks noChangeAspect="1"/>
            </p:cNvSpPr>
            <p:nvPr/>
          </p:nvSpPr>
          <p:spPr>
            <a:xfrm rot="16140000">
              <a:off x="9342756" y="29218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41A1B439-61E6-4DC5-8F05-1ED2521DE4E4}"/>
                </a:ext>
              </a:extLst>
            </p:cNvPr>
            <p:cNvSpPr>
              <a:spLocks noChangeAspect="1"/>
            </p:cNvSpPr>
            <p:nvPr/>
          </p:nvSpPr>
          <p:spPr>
            <a:xfrm rot="18000000">
              <a:off x="9555754" y="25203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B0FB4273-32E4-48CB-A0DC-CD36D30FDE04}"/>
                </a:ext>
              </a:extLst>
            </p:cNvPr>
            <p:cNvSpPr>
              <a:spLocks noChangeAspect="1"/>
            </p:cNvSpPr>
            <p:nvPr/>
          </p:nvSpPr>
          <p:spPr>
            <a:xfrm rot="19800000">
              <a:off x="9938129" y="22865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35A13A0A-1616-4D94-95BD-75CA3594B714}"/>
                </a:ext>
              </a:extLst>
            </p:cNvPr>
            <p:cNvSpPr>
              <a:spLocks noChangeAspect="1"/>
            </p:cNvSpPr>
            <p:nvPr/>
          </p:nvSpPr>
          <p:spPr>
            <a:xfrm>
              <a:off x="10372133" y="22773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FAC910FF-3822-4BAA-ABDF-CF126279CBB3}"/>
                </a:ext>
              </a:extLst>
            </p:cNvPr>
            <p:cNvSpPr>
              <a:spLocks noChangeAspect="1"/>
            </p:cNvSpPr>
            <p:nvPr/>
          </p:nvSpPr>
          <p:spPr>
            <a:xfrm rot="1740000">
              <a:off x="10744352" y="24821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D78B2DEF-DE26-4D3E-B33E-8707DDB278A7}"/>
                </a:ext>
              </a:extLst>
            </p:cNvPr>
            <p:cNvSpPr>
              <a:spLocks noChangeAspect="1"/>
            </p:cNvSpPr>
            <p:nvPr/>
          </p:nvSpPr>
          <p:spPr>
            <a:xfrm rot="3540000">
              <a:off x="10981998" y="28627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Freeform: Shape 93">
              <a:extLst>
                <a:ext uri="{FF2B5EF4-FFF2-40B4-BE49-F238E27FC236}">
                  <a16:creationId xmlns:a16="http://schemas.microsoft.com/office/drawing/2014/main" id="{C8BFC8A4-5E26-44BA-8A3D-1348B28C6F7C}"/>
                </a:ext>
              </a:extLst>
            </p:cNvPr>
            <p:cNvSpPr>
              <a:spLocks noChangeAspect="1"/>
            </p:cNvSpPr>
            <p:nvPr/>
          </p:nvSpPr>
          <p:spPr>
            <a:xfrm rot="5340000">
              <a:off x="10998382" y="33032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Freeform: Shape 94">
              <a:extLst>
                <a:ext uri="{FF2B5EF4-FFF2-40B4-BE49-F238E27FC236}">
                  <a16:creationId xmlns:a16="http://schemas.microsoft.com/office/drawing/2014/main" id="{772EC003-F122-4364-80A2-9A8EC0BA60E1}"/>
                </a:ext>
              </a:extLst>
            </p:cNvPr>
            <p:cNvSpPr>
              <a:spLocks noChangeAspect="1"/>
            </p:cNvSpPr>
            <p:nvPr/>
          </p:nvSpPr>
          <p:spPr>
            <a:xfrm rot="7200000">
              <a:off x="10785385" y="37047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6" name="Freeform: Shape 95">
              <a:extLst>
                <a:ext uri="{FF2B5EF4-FFF2-40B4-BE49-F238E27FC236}">
                  <a16:creationId xmlns:a16="http://schemas.microsoft.com/office/drawing/2014/main" id="{4C064CF0-1D2D-47F1-A902-76A1FD8D25B4}"/>
                </a:ext>
              </a:extLst>
            </p:cNvPr>
            <p:cNvSpPr>
              <a:spLocks noChangeAspect="1"/>
            </p:cNvSpPr>
            <p:nvPr/>
          </p:nvSpPr>
          <p:spPr>
            <a:xfrm rot="9000000">
              <a:off x="10403010" y="39385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97" name="TextBox 96">
            <a:extLst>
              <a:ext uri="{FF2B5EF4-FFF2-40B4-BE49-F238E27FC236}">
                <a16:creationId xmlns:a16="http://schemas.microsoft.com/office/drawing/2014/main" id="{95BF5BB8-766C-450E-90EA-43CE46A0FAAF}"/>
              </a:ext>
            </a:extLst>
          </p:cNvPr>
          <p:cNvSpPr txBox="1"/>
          <p:nvPr/>
        </p:nvSpPr>
        <p:spPr>
          <a:xfrm>
            <a:off x="9219301" y="4329963"/>
            <a:ext cx="2213044" cy="2185214"/>
          </a:xfrm>
          <a:prstGeom prst="rect">
            <a:avLst/>
          </a:prstGeom>
          <a:noFill/>
        </p:spPr>
        <p:txBody>
          <a:bodyPr wrap="square" rtlCol="0">
            <a:spAutoFit/>
          </a:bodyPr>
          <a:lstStyle/>
          <a:p>
            <a:pPr algn="ctr"/>
            <a:r>
              <a:rPr lang="en-US" sz="1500" dirty="0">
                <a:solidFill>
                  <a:srgbClr val="0967B9"/>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8" name="TextBox 97">
            <a:extLst>
              <a:ext uri="{FF2B5EF4-FFF2-40B4-BE49-F238E27FC236}">
                <a16:creationId xmlns:a16="http://schemas.microsoft.com/office/drawing/2014/main" id="{BD621A0D-F6DC-4EA8-8899-293D3580BFEC}"/>
              </a:ext>
            </a:extLst>
          </p:cNvPr>
          <p:cNvSpPr txBox="1"/>
          <p:nvPr/>
        </p:nvSpPr>
        <p:spPr>
          <a:xfrm>
            <a:off x="9760873" y="31100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7,472</a:t>
            </a:r>
          </a:p>
        </p:txBody>
      </p:sp>
      <p:sp>
        <p:nvSpPr>
          <p:cNvPr id="99" name="TextBox 98">
            <a:extLst>
              <a:ext uri="{FF2B5EF4-FFF2-40B4-BE49-F238E27FC236}">
                <a16:creationId xmlns:a16="http://schemas.microsoft.com/office/drawing/2014/main" id="{B08F72D7-FC63-46FC-A6B9-9CECFEBD0327}"/>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pic>
        <p:nvPicPr>
          <p:cNvPr id="48" name="Graphic 47" descr="Test tubes">
            <a:extLst>
              <a:ext uri="{FF2B5EF4-FFF2-40B4-BE49-F238E27FC236}">
                <a16:creationId xmlns:a16="http://schemas.microsoft.com/office/drawing/2014/main" id="{61FF7B5B-2214-4999-A7A5-67C754D780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3905" y="2542032"/>
            <a:ext cx="548640" cy="548640"/>
          </a:xfrm>
          <a:prstGeom prst="rect">
            <a:avLst/>
          </a:prstGeom>
        </p:spPr>
      </p:pic>
      <p:pic>
        <p:nvPicPr>
          <p:cNvPr id="49" name="Graphic 48" descr="Flask">
            <a:extLst>
              <a:ext uri="{FF2B5EF4-FFF2-40B4-BE49-F238E27FC236}">
                <a16:creationId xmlns:a16="http://schemas.microsoft.com/office/drawing/2014/main" id="{304E2A55-260E-4822-BD4F-935C11775C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18821" y="2542032"/>
            <a:ext cx="548640" cy="548640"/>
          </a:xfrm>
          <a:prstGeom prst="rect">
            <a:avLst/>
          </a:prstGeom>
        </p:spPr>
      </p:pic>
      <p:pic>
        <p:nvPicPr>
          <p:cNvPr id="50" name="Graphic 49" descr="Beaker">
            <a:extLst>
              <a:ext uri="{FF2B5EF4-FFF2-40B4-BE49-F238E27FC236}">
                <a16:creationId xmlns:a16="http://schemas.microsoft.com/office/drawing/2014/main" id="{83B03613-D779-4F89-A505-B14340DD68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39064" y="2542032"/>
            <a:ext cx="548640" cy="548640"/>
          </a:xfrm>
          <a:prstGeom prst="rect">
            <a:avLst/>
          </a:prstGeom>
        </p:spPr>
      </p:pic>
    </p:spTree>
    <p:extLst>
      <p:ext uri="{BB962C8B-B14F-4D97-AF65-F5344CB8AC3E}">
        <p14:creationId xmlns:p14="http://schemas.microsoft.com/office/powerpoint/2010/main" val="85628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1000"/>
                                        <p:tgtEl>
                                          <p:spTgt spid="9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Effect transition="in" filter="fade">
                                      <p:cBhvr>
                                        <p:cTn id="13" dur="1000"/>
                                        <p:tgtEl>
                                          <p:spTgt spid="30"/>
                                        </p:tgtEl>
                                      </p:cBhvr>
                                    </p:animEffect>
                                  </p:childTnLst>
                                </p:cTn>
                              </p:par>
                              <p:par>
                                <p:cTn id="14" presetID="47"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30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3000"/>
                                        <p:tgtEl>
                                          <p:spTgt spid="46"/>
                                        </p:tgtEl>
                                      </p:cBhvr>
                                    </p:animEffect>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53" presetClass="entr" presetSubtype="16"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1000" fill="hold"/>
                                        <p:tgtEl>
                                          <p:spTgt spid="52"/>
                                        </p:tgtEl>
                                        <p:attrNameLst>
                                          <p:attrName>ppt_w</p:attrName>
                                        </p:attrNameLst>
                                      </p:cBhvr>
                                      <p:tavLst>
                                        <p:tav tm="0">
                                          <p:val>
                                            <p:fltVal val="0"/>
                                          </p:val>
                                        </p:tav>
                                        <p:tav tm="100000">
                                          <p:val>
                                            <p:strVal val="#ppt_w"/>
                                          </p:val>
                                        </p:tav>
                                      </p:tavLst>
                                    </p:anim>
                                    <p:anim calcmode="lin" valueType="num">
                                      <p:cBhvr>
                                        <p:cTn id="36" dur="1000" fill="hold"/>
                                        <p:tgtEl>
                                          <p:spTgt spid="52"/>
                                        </p:tgtEl>
                                        <p:attrNameLst>
                                          <p:attrName>ppt_h</p:attrName>
                                        </p:attrNameLst>
                                      </p:cBhvr>
                                      <p:tavLst>
                                        <p:tav tm="0">
                                          <p:val>
                                            <p:fltVal val="0"/>
                                          </p:val>
                                        </p:tav>
                                        <p:tav tm="100000">
                                          <p:val>
                                            <p:strVal val="#ppt_h"/>
                                          </p:val>
                                        </p:tav>
                                      </p:tavLst>
                                    </p:anim>
                                    <p:animEffect transition="in" filter="fade">
                                      <p:cBhvr>
                                        <p:cTn id="37" dur="1000"/>
                                        <p:tgtEl>
                                          <p:spTgt spid="52"/>
                                        </p:tgtEl>
                                      </p:cBhvr>
                                    </p:animEffect>
                                  </p:childTnLst>
                                </p:cTn>
                              </p:par>
                              <p:par>
                                <p:cTn id="38" presetID="47"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7000"/>
                            </p:stCondLst>
                            <p:childTnLst>
                              <p:par>
                                <p:cTn id="44" presetID="21" presetClass="entr" presetSubtype="1"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1)">
                                      <p:cBhvr>
                                        <p:cTn id="46" dur="3000"/>
                                        <p:tgtEl>
                                          <p:spTgt spid="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dissolve">
                                      <p:cBhvr>
                                        <p:cTn id="49" dur="3000"/>
                                        <p:tgtEl>
                                          <p:spTgt spid="66"/>
                                        </p:tgtEl>
                                      </p:cBhvr>
                                    </p:animEffect>
                                  </p:childTnLst>
                                </p:cTn>
                              </p:par>
                            </p:childTnLst>
                          </p:cTn>
                        </p:par>
                        <p:par>
                          <p:cTn id="50" fill="hold">
                            <p:stCondLst>
                              <p:cond delay="10000"/>
                            </p:stCondLst>
                            <p:childTnLst>
                              <p:par>
                                <p:cTn id="51" presetID="42" presetClass="entr" presetSubtype="0"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1000" fill="hold"/>
                                        <p:tgtEl>
                                          <p:spTgt spid="68"/>
                                        </p:tgtEl>
                                        <p:attrNameLst>
                                          <p:attrName>ppt_w</p:attrName>
                                        </p:attrNameLst>
                                      </p:cBhvr>
                                      <p:tavLst>
                                        <p:tav tm="0">
                                          <p:val>
                                            <p:fltVal val="0"/>
                                          </p:val>
                                        </p:tav>
                                        <p:tav tm="100000">
                                          <p:val>
                                            <p:strVal val="#ppt_w"/>
                                          </p:val>
                                        </p:tav>
                                      </p:tavLst>
                                    </p:anim>
                                    <p:anim calcmode="lin" valueType="num">
                                      <p:cBhvr>
                                        <p:cTn id="60" dur="1000" fill="hold"/>
                                        <p:tgtEl>
                                          <p:spTgt spid="68"/>
                                        </p:tgtEl>
                                        <p:attrNameLst>
                                          <p:attrName>ppt_h</p:attrName>
                                        </p:attrNameLst>
                                      </p:cBhvr>
                                      <p:tavLst>
                                        <p:tav tm="0">
                                          <p:val>
                                            <p:fltVal val="0"/>
                                          </p:val>
                                        </p:tav>
                                        <p:tav tm="100000">
                                          <p:val>
                                            <p:strVal val="#ppt_h"/>
                                          </p:val>
                                        </p:tav>
                                      </p:tavLst>
                                    </p:anim>
                                    <p:animEffect transition="in" filter="fade">
                                      <p:cBhvr>
                                        <p:cTn id="61" dur="1000"/>
                                        <p:tgtEl>
                                          <p:spTgt spid="68"/>
                                        </p:tgtEl>
                                      </p:cBhvr>
                                    </p:animEffect>
                                  </p:childTnLst>
                                </p:cTn>
                              </p:par>
                              <p:par>
                                <p:cTn id="62" presetID="47" presetClass="entr" presetSubtype="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1000"/>
                                        <p:tgtEl>
                                          <p:spTgt spid="49"/>
                                        </p:tgtEl>
                                      </p:cBhvr>
                                    </p:animEffect>
                                    <p:anim calcmode="lin" valueType="num">
                                      <p:cBhvr>
                                        <p:cTn id="65" dur="1000" fill="hold"/>
                                        <p:tgtEl>
                                          <p:spTgt spid="49"/>
                                        </p:tgtEl>
                                        <p:attrNameLst>
                                          <p:attrName>ppt_x</p:attrName>
                                        </p:attrNameLst>
                                      </p:cBhvr>
                                      <p:tavLst>
                                        <p:tav tm="0">
                                          <p:val>
                                            <p:strVal val="#ppt_x"/>
                                          </p:val>
                                        </p:tav>
                                        <p:tav tm="100000">
                                          <p:val>
                                            <p:strVal val="#ppt_x"/>
                                          </p:val>
                                        </p:tav>
                                      </p:tavLst>
                                    </p:anim>
                                    <p:anim calcmode="lin" valueType="num">
                                      <p:cBhvr>
                                        <p:cTn id="66" dur="1000" fill="hold"/>
                                        <p:tgtEl>
                                          <p:spTgt spid="49"/>
                                        </p:tgtEl>
                                        <p:attrNameLst>
                                          <p:attrName>ppt_y</p:attrName>
                                        </p:attrNameLst>
                                      </p:cBhvr>
                                      <p:tavLst>
                                        <p:tav tm="0">
                                          <p:val>
                                            <p:strVal val="#ppt_y-.1"/>
                                          </p:val>
                                        </p:tav>
                                        <p:tav tm="100000">
                                          <p:val>
                                            <p:strVal val="#ppt_y"/>
                                          </p:val>
                                        </p:tav>
                                      </p:tavLst>
                                    </p:anim>
                                  </p:childTnLst>
                                </p:cTn>
                              </p:par>
                            </p:childTnLst>
                          </p:cTn>
                        </p:par>
                        <p:par>
                          <p:cTn id="67" fill="hold">
                            <p:stCondLst>
                              <p:cond delay="12000"/>
                            </p:stCondLst>
                            <p:childTnLst>
                              <p:par>
                                <p:cTn id="68" presetID="21" presetClass="entr" presetSubtype="1"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heel(1)">
                                      <p:cBhvr>
                                        <p:cTn id="70" dur="3000"/>
                                        <p:tgtEl>
                                          <p:spTgt spid="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dissolve">
                                      <p:cBhvr>
                                        <p:cTn id="73" dur="3000"/>
                                        <p:tgtEl>
                                          <p:spTgt spid="82"/>
                                        </p:tgtEl>
                                      </p:cBhvr>
                                    </p:animEffect>
                                  </p:childTnLst>
                                </p:cTn>
                              </p:par>
                            </p:childTnLst>
                          </p:cTn>
                        </p:par>
                        <p:par>
                          <p:cTn id="74" fill="hold">
                            <p:stCondLst>
                              <p:cond delay="15000"/>
                            </p:stCondLst>
                            <p:childTnLst>
                              <p:par>
                                <p:cTn id="75" presetID="42"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1000"/>
                                        <p:tgtEl>
                                          <p:spTgt spid="81"/>
                                        </p:tgtEl>
                                      </p:cBhvr>
                                    </p:animEffect>
                                    <p:anim calcmode="lin" valueType="num">
                                      <p:cBhvr>
                                        <p:cTn id="78" dur="1000" fill="hold"/>
                                        <p:tgtEl>
                                          <p:spTgt spid="81"/>
                                        </p:tgtEl>
                                        <p:attrNameLst>
                                          <p:attrName>ppt_x</p:attrName>
                                        </p:attrNameLst>
                                      </p:cBhvr>
                                      <p:tavLst>
                                        <p:tav tm="0">
                                          <p:val>
                                            <p:strVal val="#ppt_x"/>
                                          </p:val>
                                        </p:tav>
                                        <p:tav tm="100000">
                                          <p:val>
                                            <p:strVal val="#ppt_x"/>
                                          </p:val>
                                        </p:tav>
                                      </p:tavLst>
                                    </p:anim>
                                    <p:anim calcmode="lin" valueType="num">
                                      <p:cBhvr>
                                        <p:cTn id="79" dur="1000" fill="hold"/>
                                        <p:tgtEl>
                                          <p:spTgt spid="81"/>
                                        </p:tgtEl>
                                        <p:attrNameLst>
                                          <p:attrName>ppt_y</p:attrName>
                                        </p:attrNameLst>
                                      </p:cBhvr>
                                      <p:tavLst>
                                        <p:tav tm="0">
                                          <p:val>
                                            <p:strVal val="#ppt_y+.1"/>
                                          </p:val>
                                        </p:tav>
                                        <p:tav tm="100000">
                                          <p:val>
                                            <p:strVal val="#ppt_y"/>
                                          </p:val>
                                        </p:tav>
                                      </p:tavLst>
                                    </p:anim>
                                  </p:childTnLst>
                                </p:cTn>
                              </p:par>
                            </p:childTnLst>
                          </p:cTn>
                        </p:par>
                        <p:par>
                          <p:cTn id="80" fill="hold">
                            <p:stCondLst>
                              <p:cond delay="16000"/>
                            </p:stCondLst>
                            <p:childTnLst>
                              <p:par>
                                <p:cTn id="81" presetID="53" presetClass="entr" presetSubtype="16"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 calcmode="lin" valueType="num">
                                      <p:cBhvr>
                                        <p:cTn id="83" dur="1000" fill="hold"/>
                                        <p:tgtEl>
                                          <p:spTgt spid="84"/>
                                        </p:tgtEl>
                                        <p:attrNameLst>
                                          <p:attrName>ppt_w</p:attrName>
                                        </p:attrNameLst>
                                      </p:cBhvr>
                                      <p:tavLst>
                                        <p:tav tm="0">
                                          <p:val>
                                            <p:fltVal val="0"/>
                                          </p:val>
                                        </p:tav>
                                        <p:tav tm="100000">
                                          <p:val>
                                            <p:strVal val="#ppt_w"/>
                                          </p:val>
                                        </p:tav>
                                      </p:tavLst>
                                    </p:anim>
                                    <p:anim calcmode="lin" valueType="num">
                                      <p:cBhvr>
                                        <p:cTn id="84" dur="1000" fill="hold"/>
                                        <p:tgtEl>
                                          <p:spTgt spid="84"/>
                                        </p:tgtEl>
                                        <p:attrNameLst>
                                          <p:attrName>ppt_h</p:attrName>
                                        </p:attrNameLst>
                                      </p:cBhvr>
                                      <p:tavLst>
                                        <p:tav tm="0">
                                          <p:val>
                                            <p:fltVal val="0"/>
                                          </p:val>
                                        </p:tav>
                                        <p:tav tm="100000">
                                          <p:val>
                                            <p:strVal val="#ppt_h"/>
                                          </p:val>
                                        </p:tav>
                                      </p:tavLst>
                                    </p:anim>
                                    <p:animEffect transition="in" filter="fade">
                                      <p:cBhvr>
                                        <p:cTn id="85" dur="1000"/>
                                        <p:tgtEl>
                                          <p:spTgt spid="84"/>
                                        </p:tgtEl>
                                      </p:cBhvr>
                                    </p:animEffect>
                                  </p:childTnLst>
                                </p:cTn>
                              </p:par>
                              <p:par>
                                <p:cTn id="86" presetID="47" presetClass="entr" presetSubtype="0"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1000"/>
                                        <p:tgtEl>
                                          <p:spTgt spid="48"/>
                                        </p:tgtEl>
                                      </p:cBhvr>
                                    </p:animEffect>
                                    <p:anim calcmode="lin" valueType="num">
                                      <p:cBhvr>
                                        <p:cTn id="89" dur="1000" fill="hold"/>
                                        <p:tgtEl>
                                          <p:spTgt spid="48"/>
                                        </p:tgtEl>
                                        <p:attrNameLst>
                                          <p:attrName>ppt_x</p:attrName>
                                        </p:attrNameLst>
                                      </p:cBhvr>
                                      <p:tavLst>
                                        <p:tav tm="0">
                                          <p:val>
                                            <p:strVal val="#ppt_x"/>
                                          </p:val>
                                        </p:tav>
                                        <p:tav tm="100000">
                                          <p:val>
                                            <p:strVal val="#ppt_x"/>
                                          </p:val>
                                        </p:tav>
                                      </p:tavLst>
                                    </p:anim>
                                    <p:anim calcmode="lin" valueType="num">
                                      <p:cBhvr>
                                        <p:cTn id="90" dur="1000" fill="hold"/>
                                        <p:tgtEl>
                                          <p:spTgt spid="48"/>
                                        </p:tgtEl>
                                        <p:attrNameLst>
                                          <p:attrName>ppt_y</p:attrName>
                                        </p:attrNameLst>
                                      </p:cBhvr>
                                      <p:tavLst>
                                        <p:tav tm="0">
                                          <p:val>
                                            <p:strVal val="#ppt_y-.1"/>
                                          </p:val>
                                        </p:tav>
                                        <p:tav tm="100000">
                                          <p:val>
                                            <p:strVal val="#ppt_y"/>
                                          </p:val>
                                        </p:tav>
                                      </p:tavLst>
                                    </p:anim>
                                  </p:childTnLst>
                                </p:cTn>
                              </p:par>
                            </p:childTnLst>
                          </p:cTn>
                        </p:par>
                        <p:par>
                          <p:cTn id="91" fill="hold">
                            <p:stCondLst>
                              <p:cond delay="17000"/>
                            </p:stCondLst>
                            <p:childTnLst>
                              <p:par>
                                <p:cTn id="92" presetID="21" presetClass="entr" presetSubtype="1"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heel(1)">
                                      <p:cBhvr>
                                        <p:cTn id="94" dur="3000"/>
                                        <p:tgtEl>
                                          <p:spTgt spid="8"/>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dissolve">
                                      <p:cBhvr>
                                        <p:cTn id="97" dur="3000"/>
                                        <p:tgtEl>
                                          <p:spTgt spid="98"/>
                                        </p:tgtEl>
                                      </p:cBhvr>
                                    </p:animEffect>
                                  </p:childTnLst>
                                </p:cTn>
                              </p:par>
                            </p:childTnLst>
                          </p:cTn>
                        </p:par>
                        <p:par>
                          <p:cTn id="98" fill="hold">
                            <p:stCondLst>
                              <p:cond delay="20000"/>
                            </p:stCondLst>
                            <p:childTnLst>
                              <p:par>
                                <p:cTn id="99" presetID="42" presetClass="entr" presetSubtype="0"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Effect transition="in" filter="fade">
                                      <p:cBhvr>
                                        <p:cTn id="101" dur="1000"/>
                                        <p:tgtEl>
                                          <p:spTgt spid="97"/>
                                        </p:tgtEl>
                                      </p:cBhvr>
                                    </p:animEffect>
                                    <p:anim calcmode="lin" valueType="num">
                                      <p:cBhvr>
                                        <p:cTn id="102" dur="1000" fill="hold"/>
                                        <p:tgtEl>
                                          <p:spTgt spid="97"/>
                                        </p:tgtEl>
                                        <p:attrNameLst>
                                          <p:attrName>ppt_x</p:attrName>
                                        </p:attrNameLst>
                                      </p:cBhvr>
                                      <p:tavLst>
                                        <p:tav tm="0">
                                          <p:val>
                                            <p:strVal val="#ppt_x"/>
                                          </p:val>
                                        </p:tav>
                                        <p:tav tm="100000">
                                          <p:val>
                                            <p:strVal val="#ppt_x"/>
                                          </p:val>
                                        </p:tav>
                                      </p:tavLst>
                                    </p:anim>
                                    <p:anim calcmode="lin" valueType="num">
                                      <p:cBhvr>
                                        <p:cTn id="103"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5" grpId="0"/>
      <p:bldP spid="46" grpId="0"/>
      <p:bldP spid="52" grpId="0" animBg="1"/>
      <p:bldP spid="65" grpId="0"/>
      <p:bldP spid="66" grpId="0"/>
      <p:bldP spid="68" grpId="0" animBg="1"/>
      <p:bldP spid="81" grpId="0"/>
      <p:bldP spid="82" grpId="0"/>
      <p:bldP spid="84" grpId="0" animBg="1"/>
      <p:bldP spid="97" grpId="0"/>
      <p:bldP spid="98" grpId="0"/>
      <p:bldP spid="99"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77%</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55%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82%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68%</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 65%</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 58%</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 44%</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outerShdw blurRad="254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89649" y="4503148"/>
            <a:ext cx="1051559" cy="3385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$3,243</a:t>
            </a:r>
            <a:endParaRPr lang="en-US" sz="400" dirty="0">
              <a:solidFill>
                <a:srgbClr val="4D4D4D"/>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89649" y="486202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$2,785</a:t>
            </a:r>
          </a:p>
          <a:p>
            <a:endParaRPr lang="en-US" sz="400" dirty="0">
              <a:solidFill>
                <a:srgbClr val="4D4D4D"/>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89648" y="5231876"/>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$2,394</a:t>
            </a:r>
          </a:p>
          <a:p>
            <a:endParaRPr lang="en-US" sz="400" dirty="0">
              <a:solidFill>
                <a:srgbClr val="4D4D4D"/>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89648" y="559838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$2,048</a:t>
            </a:r>
          </a:p>
          <a:p>
            <a:endParaRPr lang="en-US" sz="400" dirty="0">
              <a:solidFill>
                <a:srgbClr val="4D4D4D"/>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89648" y="595930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$1,743</a:t>
            </a:r>
          </a:p>
          <a:p>
            <a:endParaRPr lang="en-US" sz="400" dirty="0">
              <a:solidFill>
                <a:srgbClr val="4D4D4D"/>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500" fill="hold"/>
                                        <p:tgtEl>
                                          <p:spTgt spid="7"/>
                                        </p:tgtEl>
                                        <p:attrNameLst>
                                          <p:attrName>ppt_w</p:attrName>
                                        </p:attrNameLst>
                                      </p:cBhvr>
                                      <p:tavLst>
                                        <p:tav tm="0">
                                          <p:val>
                                            <p:fltVal val="0"/>
                                          </p:val>
                                        </p:tav>
                                        <p:tav tm="100000">
                                          <p:val>
                                            <p:strVal val="#ppt_w"/>
                                          </p:val>
                                        </p:tav>
                                      </p:tavLst>
                                    </p:anim>
                                    <p:anim calcmode="lin" valueType="num">
                                      <p:cBhvr>
                                        <p:cTn id="18" dur="1500" fill="hold"/>
                                        <p:tgtEl>
                                          <p:spTgt spid="7"/>
                                        </p:tgtEl>
                                        <p:attrNameLst>
                                          <p:attrName>ppt_h</p:attrName>
                                        </p:attrNameLst>
                                      </p:cBhvr>
                                      <p:tavLst>
                                        <p:tav tm="0">
                                          <p:val>
                                            <p:fltVal val="0"/>
                                          </p:val>
                                        </p:tav>
                                        <p:tav tm="100000">
                                          <p:val>
                                            <p:strVal val="#ppt_h"/>
                                          </p:val>
                                        </p:tav>
                                      </p:tavLst>
                                    </p:anim>
                                    <p:anim calcmode="lin" valueType="num">
                                      <p:cBhvr>
                                        <p:cTn id="19" dur="1500" fill="hold"/>
                                        <p:tgtEl>
                                          <p:spTgt spid="7"/>
                                        </p:tgtEl>
                                        <p:attrNameLst>
                                          <p:attrName>style.rotation</p:attrName>
                                        </p:attrNameLst>
                                      </p:cBhvr>
                                      <p:tavLst>
                                        <p:tav tm="0">
                                          <p:val>
                                            <p:fltVal val="90"/>
                                          </p:val>
                                        </p:tav>
                                        <p:tav tm="100000">
                                          <p:val>
                                            <p:fltVal val="0"/>
                                          </p:val>
                                        </p:tav>
                                      </p:tavLst>
                                    </p:anim>
                                    <p:animEffect transition="in" filter="fade">
                                      <p:cBhvr>
                                        <p:cTn id="20" dur="1500"/>
                                        <p:tgtEl>
                                          <p:spTgt spid="7"/>
                                        </p:tgtEl>
                                      </p:cBhvr>
                                    </p:animEffect>
                                  </p:childTnLst>
                                </p:cTn>
                              </p:par>
                              <p:par>
                                <p:cTn id="21" presetID="31"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500" fill="hold"/>
                                        <p:tgtEl>
                                          <p:spTgt spid="9"/>
                                        </p:tgtEl>
                                        <p:attrNameLst>
                                          <p:attrName>ppt_w</p:attrName>
                                        </p:attrNameLst>
                                      </p:cBhvr>
                                      <p:tavLst>
                                        <p:tav tm="0">
                                          <p:val>
                                            <p:fltVal val="0"/>
                                          </p:val>
                                        </p:tav>
                                        <p:tav tm="100000">
                                          <p:val>
                                            <p:strVal val="#ppt_w"/>
                                          </p:val>
                                        </p:tav>
                                      </p:tavLst>
                                    </p:anim>
                                    <p:anim calcmode="lin" valueType="num">
                                      <p:cBhvr>
                                        <p:cTn id="24" dur="1500" fill="hold"/>
                                        <p:tgtEl>
                                          <p:spTgt spid="9"/>
                                        </p:tgtEl>
                                        <p:attrNameLst>
                                          <p:attrName>ppt_h</p:attrName>
                                        </p:attrNameLst>
                                      </p:cBhvr>
                                      <p:tavLst>
                                        <p:tav tm="0">
                                          <p:val>
                                            <p:fltVal val="0"/>
                                          </p:val>
                                        </p:tav>
                                        <p:tav tm="100000">
                                          <p:val>
                                            <p:strVal val="#ppt_h"/>
                                          </p:val>
                                        </p:tav>
                                      </p:tavLst>
                                    </p:anim>
                                    <p:anim calcmode="lin" valueType="num">
                                      <p:cBhvr>
                                        <p:cTn id="25" dur="1500" fill="hold"/>
                                        <p:tgtEl>
                                          <p:spTgt spid="9"/>
                                        </p:tgtEl>
                                        <p:attrNameLst>
                                          <p:attrName>style.rotation</p:attrName>
                                        </p:attrNameLst>
                                      </p:cBhvr>
                                      <p:tavLst>
                                        <p:tav tm="0">
                                          <p:val>
                                            <p:fltVal val="90"/>
                                          </p:val>
                                        </p:tav>
                                        <p:tav tm="100000">
                                          <p:val>
                                            <p:fltVal val="0"/>
                                          </p:val>
                                        </p:tav>
                                      </p:tavLst>
                                    </p:anim>
                                    <p:animEffect transition="in" filter="fade">
                                      <p:cBhvr>
                                        <p:cTn id="26" dur="1500"/>
                                        <p:tgtEl>
                                          <p:spTgt spid="9"/>
                                        </p:tgtEl>
                                      </p:cBhvr>
                                    </p:animEffect>
                                  </p:childTnLst>
                                </p:cTn>
                              </p:par>
                              <p:par>
                                <p:cTn id="27" presetID="31" presetClass="entr" presetSubtype="0" fill="hold" grpId="0"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500" fill="hold"/>
                                        <p:tgtEl>
                                          <p:spTgt spid="10"/>
                                        </p:tgtEl>
                                        <p:attrNameLst>
                                          <p:attrName>ppt_w</p:attrName>
                                        </p:attrNameLst>
                                      </p:cBhvr>
                                      <p:tavLst>
                                        <p:tav tm="0">
                                          <p:val>
                                            <p:fltVal val="0"/>
                                          </p:val>
                                        </p:tav>
                                        <p:tav tm="100000">
                                          <p:val>
                                            <p:strVal val="#ppt_w"/>
                                          </p:val>
                                        </p:tav>
                                      </p:tavLst>
                                    </p:anim>
                                    <p:anim calcmode="lin" valueType="num">
                                      <p:cBhvr>
                                        <p:cTn id="30" dur="1500" fill="hold"/>
                                        <p:tgtEl>
                                          <p:spTgt spid="10"/>
                                        </p:tgtEl>
                                        <p:attrNameLst>
                                          <p:attrName>ppt_h</p:attrName>
                                        </p:attrNameLst>
                                      </p:cBhvr>
                                      <p:tavLst>
                                        <p:tav tm="0">
                                          <p:val>
                                            <p:fltVal val="0"/>
                                          </p:val>
                                        </p:tav>
                                        <p:tav tm="100000">
                                          <p:val>
                                            <p:strVal val="#ppt_h"/>
                                          </p:val>
                                        </p:tav>
                                      </p:tavLst>
                                    </p:anim>
                                    <p:anim calcmode="lin" valueType="num">
                                      <p:cBhvr>
                                        <p:cTn id="31" dur="1500" fill="hold"/>
                                        <p:tgtEl>
                                          <p:spTgt spid="10"/>
                                        </p:tgtEl>
                                        <p:attrNameLst>
                                          <p:attrName>style.rotation</p:attrName>
                                        </p:attrNameLst>
                                      </p:cBhvr>
                                      <p:tavLst>
                                        <p:tav tm="0">
                                          <p:val>
                                            <p:fltVal val="90"/>
                                          </p:val>
                                        </p:tav>
                                        <p:tav tm="100000">
                                          <p:val>
                                            <p:fltVal val="0"/>
                                          </p:val>
                                        </p:tav>
                                      </p:tavLst>
                                    </p:anim>
                                    <p:animEffect transition="in" filter="fade">
                                      <p:cBhvr>
                                        <p:cTn id="32" dur="1500"/>
                                        <p:tgtEl>
                                          <p:spTgt spid="10"/>
                                        </p:tgtEl>
                                      </p:cBhvr>
                                    </p:animEffect>
                                  </p:childTnLst>
                                </p:cTn>
                              </p:par>
                              <p:par>
                                <p:cTn id="33" presetID="31" presetClass="entr" presetSubtype="0" fill="hold" grpId="0" nodeType="withEffect">
                                  <p:stCondLst>
                                    <p:cond delay="15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500" fill="hold"/>
                                        <p:tgtEl>
                                          <p:spTgt spid="11"/>
                                        </p:tgtEl>
                                        <p:attrNameLst>
                                          <p:attrName>ppt_w</p:attrName>
                                        </p:attrNameLst>
                                      </p:cBhvr>
                                      <p:tavLst>
                                        <p:tav tm="0">
                                          <p:val>
                                            <p:fltVal val="0"/>
                                          </p:val>
                                        </p:tav>
                                        <p:tav tm="100000">
                                          <p:val>
                                            <p:strVal val="#ppt_w"/>
                                          </p:val>
                                        </p:tav>
                                      </p:tavLst>
                                    </p:anim>
                                    <p:anim calcmode="lin" valueType="num">
                                      <p:cBhvr>
                                        <p:cTn id="36" dur="1500" fill="hold"/>
                                        <p:tgtEl>
                                          <p:spTgt spid="11"/>
                                        </p:tgtEl>
                                        <p:attrNameLst>
                                          <p:attrName>ppt_h</p:attrName>
                                        </p:attrNameLst>
                                      </p:cBhvr>
                                      <p:tavLst>
                                        <p:tav tm="0">
                                          <p:val>
                                            <p:fltVal val="0"/>
                                          </p:val>
                                        </p:tav>
                                        <p:tav tm="100000">
                                          <p:val>
                                            <p:strVal val="#ppt_h"/>
                                          </p:val>
                                        </p:tav>
                                      </p:tavLst>
                                    </p:anim>
                                    <p:anim calcmode="lin" valueType="num">
                                      <p:cBhvr>
                                        <p:cTn id="37" dur="1500" fill="hold"/>
                                        <p:tgtEl>
                                          <p:spTgt spid="11"/>
                                        </p:tgtEl>
                                        <p:attrNameLst>
                                          <p:attrName>style.rotation</p:attrName>
                                        </p:attrNameLst>
                                      </p:cBhvr>
                                      <p:tavLst>
                                        <p:tav tm="0">
                                          <p:val>
                                            <p:fltVal val="90"/>
                                          </p:val>
                                        </p:tav>
                                        <p:tav tm="100000">
                                          <p:val>
                                            <p:fltVal val="0"/>
                                          </p:val>
                                        </p:tav>
                                      </p:tavLst>
                                    </p:anim>
                                    <p:animEffect transition="in" filter="fade">
                                      <p:cBhvr>
                                        <p:cTn id="38" dur="1500"/>
                                        <p:tgtEl>
                                          <p:spTgt spid="11"/>
                                        </p:tgtEl>
                                      </p:cBhvr>
                                    </p:animEffect>
                                  </p:childTnLst>
                                </p:cTn>
                              </p:par>
                              <p:par>
                                <p:cTn id="39" presetID="31" presetClass="entr" presetSubtype="0" fill="hold" grpId="0" nodeType="withEffect">
                                  <p:stCondLst>
                                    <p:cond delay="175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500" fill="hold"/>
                                        <p:tgtEl>
                                          <p:spTgt spid="12"/>
                                        </p:tgtEl>
                                        <p:attrNameLst>
                                          <p:attrName>ppt_w</p:attrName>
                                        </p:attrNameLst>
                                      </p:cBhvr>
                                      <p:tavLst>
                                        <p:tav tm="0">
                                          <p:val>
                                            <p:fltVal val="0"/>
                                          </p:val>
                                        </p:tav>
                                        <p:tav tm="100000">
                                          <p:val>
                                            <p:strVal val="#ppt_w"/>
                                          </p:val>
                                        </p:tav>
                                      </p:tavLst>
                                    </p:anim>
                                    <p:anim calcmode="lin" valueType="num">
                                      <p:cBhvr>
                                        <p:cTn id="42" dur="1500" fill="hold"/>
                                        <p:tgtEl>
                                          <p:spTgt spid="12"/>
                                        </p:tgtEl>
                                        <p:attrNameLst>
                                          <p:attrName>ppt_h</p:attrName>
                                        </p:attrNameLst>
                                      </p:cBhvr>
                                      <p:tavLst>
                                        <p:tav tm="0">
                                          <p:val>
                                            <p:fltVal val="0"/>
                                          </p:val>
                                        </p:tav>
                                        <p:tav tm="100000">
                                          <p:val>
                                            <p:strVal val="#ppt_h"/>
                                          </p:val>
                                        </p:tav>
                                      </p:tavLst>
                                    </p:anim>
                                    <p:anim calcmode="lin" valueType="num">
                                      <p:cBhvr>
                                        <p:cTn id="43" dur="1500" fill="hold"/>
                                        <p:tgtEl>
                                          <p:spTgt spid="12"/>
                                        </p:tgtEl>
                                        <p:attrNameLst>
                                          <p:attrName>style.rotation</p:attrName>
                                        </p:attrNameLst>
                                      </p:cBhvr>
                                      <p:tavLst>
                                        <p:tav tm="0">
                                          <p:val>
                                            <p:fltVal val="90"/>
                                          </p:val>
                                        </p:tav>
                                        <p:tav tm="100000">
                                          <p:val>
                                            <p:fltVal val="0"/>
                                          </p:val>
                                        </p:tav>
                                      </p:tavLst>
                                    </p:anim>
                                    <p:animEffect transition="in" filter="fade">
                                      <p:cBhvr>
                                        <p:cTn id="44" dur="1500"/>
                                        <p:tgtEl>
                                          <p:spTgt spid="1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750"/>
                                        <p:tgtEl>
                                          <p:spTgt spid="50"/>
                                        </p:tgtEl>
                                      </p:cBhvr>
                                    </p:animEffect>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left)">
                                      <p:cBhvr>
                                        <p:cTn id="58" dur="750"/>
                                        <p:tgtEl>
                                          <p:spTgt spid="51"/>
                                        </p:tgtEl>
                                      </p:cBhvr>
                                    </p:animEffect>
                                  </p:childTnLst>
                                </p:cTn>
                              </p:par>
                            </p:childTnLst>
                          </p:cTn>
                        </p:par>
                        <p:par>
                          <p:cTn id="59" fill="hold">
                            <p:stCondLst>
                              <p:cond delay="7250"/>
                            </p:stCondLst>
                            <p:childTnLst>
                              <p:par>
                                <p:cTn id="60" presetID="42" presetClass="entr" presetSubtype="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750"/>
                                        <p:tgtEl>
                                          <p:spTgt spid="52"/>
                                        </p:tgtEl>
                                      </p:cBhvr>
                                    </p:animEffect>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childTnLst>
                          </p:cTn>
                        </p:par>
                        <p:par>
                          <p:cTn id="75" fill="hold">
                            <p:stCondLst>
                              <p:cond delay="10000"/>
                            </p:stCondLst>
                            <p:childTnLst>
                              <p:par>
                                <p:cTn id="76" presetID="22" presetClass="entr" presetSubtype="8"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left)">
                                      <p:cBhvr>
                                        <p:cTn id="78" dur="750"/>
                                        <p:tgtEl>
                                          <p:spTgt spid="53"/>
                                        </p:tgtEl>
                                      </p:cBhvr>
                                    </p:animEffect>
                                  </p:childTnLst>
                                </p:cTn>
                              </p:par>
                            </p:childTnLst>
                          </p:cTn>
                        </p:par>
                        <p:par>
                          <p:cTn id="79" fill="hold">
                            <p:stCondLst>
                              <p:cond delay="10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1750"/>
                            </p:stCondLst>
                            <p:childTnLst>
                              <p:par>
                                <p:cTn id="86" presetID="22" presetClass="entr" presetSubtype="8"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750"/>
                                        <p:tgtEl>
                                          <p:spTgt spid="54"/>
                                        </p:tgtEl>
                                      </p:cBhvr>
                                    </p:animEffect>
                                  </p:childTnLst>
                                </p:cTn>
                              </p:par>
                            </p:childTnLst>
                          </p:cTn>
                        </p:par>
                        <p:par>
                          <p:cTn id="89" fill="hold">
                            <p:stCondLst>
                              <p:cond delay="12500"/>
                            </p:stCondLst>
                            <p:childTnLst>
                              <p:par>
                                <p:cTn id="90" presetID="42"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1000"/>
                                        <p:tgtEl>
                                          <p:spTgt spid="13"/>
                                        </p:tgtEl>
                                      </p:cBhvr>
                                    </p:animEffect>
                                    <p:anim calcmode="lin" valueType="num">
                                      <p:cBhvr>
                                        <p:cTn id="93" dur="1000" fill="hold"/>
                                        <p:tgtEl>
                                          <p:spTgt spid="13"/>
                                        </p:tgtEl>
                                        <p:attrNameLst>
                                          <p:attrName>ppt_x</p:attrName>
                                        </p:attrNameLst>
                                      </p:cBhvr>
                                      <p:tavLst>
                                        <p:tav tm="0">
                                          <p:val>
                                            <p:strVal val="#ppt_x"/>
                                          </p:val>
                                        </p:tav>
                                        <p:tav tm="100000">
                                          <p:val>
                                            <p:strVal val="#ppt_x"/>
                                          </p:val>
                                        </p:tav>
                                      </p:tavLst>
                                    </p:anim>
                                    <p:anim calcmode="lin" valueType="num">
                                      <p:cBhvr>
                                        <p:cTn id="9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5651802" y="6213486"/>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5431912" y="5842019"/>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5805726" y="5881121"/>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6196643" y="5480327"/>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5727543" y="5526761"/>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5927888" y="5145518"/>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5155828" y="5184620"/>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5756862" y="4744724"/>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5231567" y="4449016"/>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4168046" y="5340104"/>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4226684" y="5139707"/>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3862644" y="5083497"/>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4263333" y="4919759"/>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5018289" y="4978412"/>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4971868" y="4672928"/>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4302425" y="4548291"/>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3747812" y="4624050"/>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6111129" y="4915795"/>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6436079" y="4544327"/>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6272382" y="4429465"/>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5986525" y="4573654"/>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5155828" y="3982238"/>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4646919" y="3851789"/>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4207138" y="4022860"/>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3711164" y="4157273"/>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3825995" y="3612290"/>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5632257" y="3838049"/>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7007793" y="4000555"/>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7467120" y="3961453"/>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7818945" y="3922351"/>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7369391" y="3790383"/>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6892961" y="3550884"/>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7103079" y="3409140"/>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7608827" y="3550884"/>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7884911" y="3685295"/>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8009516" y="3255175"/>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7752977" y="3054778"/>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7828718" y="2548899"/>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7474449" y="2653984"/>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7257002" y="2913034"/>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6846541" y="3054778"/>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6663298" y="2949693"/>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6922279" y="2788398"/>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5605382" y="3095114"/>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4302425" y="3184615"/>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5021450" y="2809183"/>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4656691" y="2803372"/>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5212022" y="2293527"/>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7369391" y="1957484"/>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6988248" y="1632449"/>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5326854" y="1110696"/>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4778853" y="1161094"/>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5805726" y="439842"/>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5133121" y="645438"/>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6521591" y="5756484"/>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6436079" y="4964672"/>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6787904" y="5240828"/>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6443408" y="4810708"/>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6091583" y="6167054"/>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5402593" y="6223262"/>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7037112" y="4332921"/>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4932777" y="4919759"/>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4952323" y="4873325"/>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4837490" y="5063946"/>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5714609" y="63798"/>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4541861" y="5760448"/>
            <a:ext cx="2442" cy="244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70" name="TextBox 69"/>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SCANDINAVIA MAP</a:t>
            </a:r>
          </a:p>
          <a:p>
            <a:r>
              <a:rPr lang="en-US" dirty="0">
                <a:solidFill>
                  <a:srgbClr val="4D4D4D"/>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5282AD84-9A66-4044-9BF2-F0594277D320}"/>
              </a:ext>
            </a:extLst>
          </p:cNvPr>
          <p:cNvGrpSpPr/>
          <p:nvPr/>
        </p:nvGrpSpPr>
        <p:grpSpPr>
          <a:xfrm>
            <a:off x="1973131" y="2127525"/>
            <a:ext cx="3594912" cy="1375905"/>
            <a:chOff x="2243731" y="2891162"/>
            <a:chExt cx="3594912" cy="1375905"/>
          </a:xfrm>
        </p:grpSpPr>
        <p:grpSp>
          <p:nvGrpSpPr>
            <p:cNvPr id="97" name="Group 96">
              <a:extLst>
                <a:ext uri="{FF2B5EF4-FFF2-40B4-BE49-F238E27FC236}">
                  <a16:creationId xmlns:a16="http://schemas.microsoft.com/office/drawing/2014/main" id="{7A0514C5-A8B3-4C61-89FD-ACC3CE7615F8}"/>
                </a:ext>
              </a:extLst>
            </p:cNvPr>
            <p:cNvGrpSpPr/>
            <p:nvPr/>
          </p:nvGrpSpPr>
          <p:grpSpPr>
            <a:xfrm>
              <a:off x="2243731" y="3192308"/>
              <a:ext cx="2743200" cy="508758"/>
              <a:chOff x="1066801" y="2238247"/>
              <a:chExt cx="2743200" cy="508758"/>
            </a:xfrm>
          </p:grpSpPr>
          <p:sp>
            <p:nvSpPr>
              <p:cNvPr id="105" name="Freeform: Shape 104">
                <a:extLst>
                  <a:ext uri="{FF2B5EF4-FFF2-40B4-BE49-F238E27FC236}">
                    <a16:creationId xmlns:a16="http://schemas.microsoft.com/office/drawing/2014/main" id="{21EC0C74-7DF4-496D-A081-6EC604B1BF5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 Box 10">
                <a:extLst>
                  <a:ext uri="{FF2B5EF4-FFF2-40B4-BE49-F238E27FC236}">
                    <a16:creationId xmlns:a16="http://schemas.microsoft.com/office/drawing/2014/main" id="{D2CE5707-079B-4B0B-B239-B1204AAD91B3}"/>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8" name="Group 97">
              <a:extLst>
                <a:ext uri="{FF2B5EF4-FFF2-40B4-BE49-F238E27FC236}">
                  <a16:creationId xmlns:a16="http://schemas.microsoft.com/office/drawing/2014/main" id="{6BD18901-EF67-42A4-81F3-1075B4B58E2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99" name="Freeform: Shape 98">
                <a:extLst>
                  <a:ext uri="{FF2B5EF4-FFF2-40B4-BE49-F238E27FC236}">
                    <a16:creationId xmlns:a16="http://schemas.microsoft.com/office/drawing/2014/main" id="{87971A6F-9219-401C-9036-8421E5B17A0C}"/>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DBA2389-BBED-4D73-BE85-52DD40557FD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aphic 26" descr="Hike">
                <a:extLst>
                  <a:ext uri="{FF2B5EF4-FFF2-40B4-BE49-F238E27FC236}">
                    <a16:creationId xmlns:a16="http://schemas.microsoft.com/office/drawing/2014/main" id="{496123B2-7BDE-4C8E-ADDC-EA3ECBC5C36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2" name="Freeform: Shape 101">
                  <a:extLst>
                    <a:ext uri="{FF2B5EF4-FFF2-40B4-BE49-F238E27FC236}">
                      <a16:creationId xmlns:a16="http://schemas.microsoft.com/office/drawing/2014/main" id="{9D0DFCB8-1258-40F0-9640-26339C0D473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ABF4A98-2129-48E3-A663-129C5A45F862}"/>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E06367CB-6AAF-4038-8B3A-03AA15E2960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07" name="TextBox 106">
            <a:extLst>
              <a:ext uri="{FF2B5EF4-FFF2-40B4-BE49-F238E27FC236}">
                <a16:creationId xmlns:a16="http://schemas.microsoft.com/office/drawing/2014/main" id="{EEDFE348-40E2-4958-9FA6-CE5F1036CCFA}"/>
              </a:ext>
            </a:extLst>
          </p:cNvPr>
          <p:cNvSpPr txBox="1"/>
          <p:nvPr/>
        </p:nvSpPr>
        <p:spPr>
          <a:xfrm>
            <a:off x="8658810" y="2196657"/>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08" name="TextBox 107">
            <a:extLst>
              <a:ext uri="{FF2B5EF4-FFF2-40B4-BE49-F238E27FC236}">
                <a16:creationId xmlns:a16="http://schemas.microsoft.com/office/drawing/2014/main" id="{40E4D8A0-5668-443B-8473-4395C4D73EB3}"/>
              </a:ext>
            </a:extLst>
          </p:cNvPr>
          <p:cNvSpPr txBox="1"/>
          <p:nvPr/>
        </p:nvSpPr>
        <p:spPr>
          <a:xfrm>
            <a:off x="28748" y="3047118"/>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9" name="Group 108">
            <a:extLst>
              <a:ext uri="{FF2B5EF4-FFF2-40B4-BE49-F238E27FC236}">
                <a16:creationId xmlns:a16="http://schemas.microsoft.com/office/drawing/2014/main" id="{E5441FA6-E10F-4C69-90D2-B2F5F7D7326F}"/>
              </a:ext>
            </a:extLst>
          </p:cNvPr>
          <p:cNvGrpSpPr/>
          <p:nvPr/>
        </p:nvGrpSpPr>
        <p:grpSpPr>
          <a:xfrm>
            <a:off x="6548419" y="1263020"/>
            <a:ext cx="3509383" cy="1375905"/>
            <a:chOff x="6025615" y="1230029"/>
            <a:chExt cx="3509383" cy="1375905"/>
          </a:xfrm>
        </p:grpSpPr>
        <p:grpSp>
          <p:nvGrpSpPr>
            <p:cNvPr id="110" name="Group 109">
              <a:extLst>
                <a:ext uri="{FF2B5EF4-FFF2-40B4-BE49-F238E27FC236}">
                  <a16:creationId xmlns:a16="http://schemas.microsoft.com/office/drawing/2014/main" id="{298A9CFD-3BFE-4B93-9A11-04DA6F2E4D67}"/>
                </a:ext>
              </a:extLst>
            </p:cNvPr>
            <p:cNvGrpSpPr/>
            <p:nvPr/>
          </p:nvGrpSpPr>
          <p:grpSpPr>
            <a:xfrm>
              <a:off x="6791798" y="1528954"/>
              <a:ext cx="2743200" cy="508758"/>
              <a:chOff x="7772400" y="675620"/>
              <a:chExt cx="2743200" cy="508758"/>
            </a:xfrm>
          </p:grpSpPr>
          <p:sp>
            <p:nvSpPr>
              <p:cNvPr id="115" name="Freeform: Shape 114">
                <a:extLst>
                  <a:ext uri="{FF2B5EF4-FFF2-40B4-BE49-F238E27FC236}">
                    <a16:creationId xmlns:a16="http://schemas.microsoft.com/office/drawing/2014/main" id="{9BBB2D5E-6490-47F0-A75A-329CD2E01E4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 Box 10">
                <a:extLst>
                  <a:ext uri="{FF2B5EF4-FFF2-40B4-BE49-F238E27FC236}">
                    <a16:creationId xmlns:a16="http://schemas.microsoft.com/office/drawing/2014/main" id="{FC2F4059-5CBD-4E0D-94C8-08614D95D75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11" name="Group 110">
              <a:extLst>
                <a:ext uri="{FF2B5EF4-FFF2-40B4-BE49-F238E27FC236}">
                  <a16:creationId xmlns:a16="http://schemas.microsoft.com/office/drawing/2014/main" id="{94B639AD-92E3-4815-A632-2D290E5F9888}"/>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12" name="Freeform: Shape 111">
                <a:extLst>
                  <a:ext uri="{FF2B5EF4-FFF2-40B4-BE49-F238E27FC236}">
                    <a16:creationId xmlns:a16="http://schemas.microsoft.com/office/drawing/2014/main" id="{ECA82719-CF35-4D69-8047-1B4309B3430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069AEC2A-B1D7-4EE9-9B7A-7D943C87118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4" name="Graphic 113" descr="Tent">
                <a:extLst>
                  <a:ext uri="{FF2B5EF4-FFF2-40B4-BE49-F238E27FC236}">
                    <a16:creationId xmlns:a16="http://schemas.microsoft.com/office/drawing/2014/main" id="{77BBB98E-8256-4EDD-BBB6-8129D64449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17" name="Chart 116">
            <a:extLst>
              <a:ext uri="{FF2B5EF4-FFF2-40B4-BE49-F238E27FC236}">
                <a16:creationId xmlns:a16="http://schemas.microsoft.com/office/drawing/2014/main" id="{C64668D6-78B6-4733-B6A7-EA7A4CDB8CC0}"/>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5" name="Chart 144">
            <a:extLst>
              <a:ext uri="{FF2B5EF4-FFF2-40B4-BE49-F238E27FC236}">
                <a16:creationId xmlns:a16="http://schemas.microsoft.com/office/drawing/2014/main" id="{7784B218-4145-4577-A8C3-5A41A50A06D2}"/>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6"/>
          </a:graphicData>
        </a:graphic>
      </p:graphicFrame>
      <p:sp>
        <p:nvSpPr>
          <p:cNvPr id="212" name="TextBox 211">
            <a:extLst>
              <a:ext uri="{FF2B5EF4-FFF2-40B4-BE49-F238E27FC236}">
                <a16:creationId xmlns:a16="http://schemas.microsoft.com/office/drawing/2014/main" id="{CA371D78-D8F9-49D3-A6D8-CBADB6596F10}"/>
              </a:ext>
            </a:extLst>
          </p:cNvPr>
          <p:cNvSpPr txBox="1"/>
          <p:nvPr/>
        </p:nvSpPr>
        <p:spPr>
          <a:xfrm>
            <a:off x="8622753" y="5329800"/>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13" name="Group 212">
            <a:extLst>
              <a:ext uri="{FF2B5EF4-FFF2-40B4-BE49-F238E27FC236}">
                <a16:creationId xmlns:a16="http://schemas.microsoft.com/office/drawing/2014/main" id="{EC03CE33-83F4-4734-A5CB-BE90A757564E}"/>
              </a:ext>
            </a:extLst>
          </p:cNvPr>
          <p:cNvGrpSpPr/>
          <p:nvPr/>
        </p:nvGrpSpPr>
        <p:grpSpPr>
          <a:xfrm>
            <a:off x="6340739" y="4292015"/>
            <a:ext cx="3509383" cy="1375905"/>
            <a:chOff x="6025615" y="1230029"/>
            <a:chExt cx="3509383" cy="1375905"/>
          </a:xfrm>
        </p:grpSpPr>
        <p:grpSp>
          <p:nvGrpSpPr>
            <p:cNvPr id="214" name="Group 213">
              <a:extLst>
                <a:ext uri="{FF2B5EF4-FFF2-40B4-BE49-F238E27FC236}">
                  <a16:creationId xmlns:a16="http://schemas.microsoft.com/office/drawing/2014/main" id="{366FD4B6-6596-477E-AD2F-3DE8D1AD601A}"/>
                </a:ext>
              </a:extLst>
            </p:cNvPr>
            <p:cNvGrpSpPr/>
            <p:nvPr/>
          </p:nvGrpSpPr>
          <p:grpSpPr>
            <a:xfrm>
              <a:off x="6791798" y="1528954"/>
              <a:ext cx="2743200" cy="508758"/>
              <a:chOff x="7772400" y="675620"/>
              <a:chExt cx="2743200" cy="508758"/>
            </a:xfrm>
          </p:grpSpPr>
          <p:sp>
            <p:nvSpPr>
              <p:cNvPr id="219" name="Freeform: Shape 218">
                <a:extLst>
                  <a:ext uri="{FF2B5EF4-FFF2-40B4-BE49-F238E27FC236}">
                    <a16:creationId xmlns:a16="http://schemas.microsoft.com/office/drawing/2014/main" id="{363F92AB-95F8-4587-BA95-3B1BCE79DAA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 Box 10">
                <a:extLst>
                  <a:ext uri="{FF2B5EF4-FFF2-40B4-BE49-F238E27FC236}">
                    <a16:creationId xmlns:a16="http://schemas.microsoft.com/office/drawing/2014/main" id="{CC6BA6CA-6942-4437-829D-6679BE04AC3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15" name="Group 214">
              <a:extLst>
                <a:ext uri="{FF2B5EF4-FFF2-40B4-BE49-F238E27FC236}">
                  <a16:creationId xmlns:a16="http://schemas.microsoft.com/office/drawing/2014/main" id="{B9D274E1-91A2-48C3-BDD1-82FC2A07C15E}"/>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16" name="Freeform: Shape 215">
                <a:extLst>
                  <a:ext uri="{FF2B5EF4-FFF2-40B4-BE49-F238E27FC236}">
                    <a16:creationId xmlns:a16="http://schemas.microsoft.com/office/drawing/2014/main" id="{A6AF8444-1A2C-4BB0-A47A-F2028A5B1A9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a:extLst>
                  <a:ext uri="{FF2B5EF4-FFF2-40B4-BE49-F238E27FC236}">
                    <a16:creationId xmlns:a16="http://schemas.microsoft.com/office/drawing/2014/main" id="{FF6EFC87-1019-4C99-88B2-6B578D44C8A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8" name="Graphic 217" descr="Tent">
                <a:extLst>
                  <a:ext uri="{FF2B5EF4-FFF2-40B4-BE49-F238E27FC236}">
                    <a16:creationId xmlns:a16="http://schemas.microsoft.com/office/drawing/2014/main" id="{C3D5AE44-ABE9-4A90-8A21-170366F41E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21" name="Chart 220">
            <a:extLst>
              <a:ext uri="{FF2B5EF4-FFF2-40B4-BE49-F238E27FC236}">
                <a16:creationId xmlns:a16="http://schemas.microsoft.com/office/drawing/2014/main" id="{45D16F7A-366B-49DB-B4D8-009433A7C16F}"/>
              </a:ext>
            </a:extLst>
          </p:cNvPr>
          <p:cNvGraphicFramePr>
            <a:graphicFrameLocks noChangeAspect="1"/>
          </p:cNvGraphicFramePr>
          <p:nvPr>
            <p:extLst/>
          </p:nvPr>
        </p:nvGraphicFramePr>
        <p:xfrm>
          <a:off x="6153136" y="40771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383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2" presetClass="entr" presetSubtype="8" fill="hold" nodeType="afterEffect">
                                  <p:stCondLst>
                                    <p:cond delay="0"/>
                                  </p:stCondLst>
                                  <p:childTnLst>
                                    <p:set>
                                      <p:cBhvr>
                                        <p:cTn id="340" dur="1" fill="hold">
                                          <p:stCondLst>
                                            <p:cond delay="0"/>
                                          </p:stCondLst>
                                        </p:cTn>
                                        <p:tgtEl>
                                          <p:spTgt spid="96"/>
                                        </p:tgtEl>
                                        <p:attrNameLst>
                                          <p:attrName>style.visibility</p:attrName>
                                        </p:attrNameLst>
                                      </p:cBhvr>
                                      <p:to>
                                        <p:strVal val="visible"/>
                                      </p:to>
                                    </p:set>
                                    <p:anim calcmode="lin" valueType="num">
                                      <p:cBhvr additive="base">
                                        <p:cTn id="341" dur="500" fill="hold"/>
                                        <p:tgtEl>
                                          <p:spTgt spid="96"/>
                                        </p:tgtEl>
                                        <p:attrNameLst>
                                          <p:attrName>ppt_x</p:attrName>
                                        </p:attrNameLst>
                                      </p:cBhvr>
                                      <p:tavLst>
                                        <p:tav tm="0">
                                          <p:val>
                                            <p:strVal val="0-#ppt_w/2"/>
                                          </p:val>
                                        </p:tav>
                                        <p:tav tm="100000">
                                          <p:val>
                                            <p:strVal val="#ppt_x"/>
                                          </p:val>
                                        </p:tav>
                                      </p:tavLst>
                                    </p:anim>
                                    <p:anim calcmode="lin" valueType="num">
                                      <p:cBhvr additive="base">
                                        <p:cTn id="342" dur="500" fill="hold"/>
                                        <p:tgtEl>
                                          <p:spTgt spid="96"/>
                                        </p:tgtEl>
                                        <p:attrNameLst>
                                          <p:attrName>ppt_y</p:attrName>
                                        </p:attrNameLst>
                                      </p:cBhvr>
                                      <p:tavLst>
                                        <p:tav tm="0">
                                          <p:val>
                                            <p:strVal val="#ppt_y"/>
                                          </p:val>
                                        </p:tav>
                                        <p:tav tm="100000">
                                          <p:val>
                                            <p:strVal val="#ppt_y"/>
                                          </p:val>
                                        </p:tav>
                                      </p:tavLst>
                                    </p:anim>
                                  </p:childTnLst>
                                </p:cTn>
                              </p:par>
                            </p:childTnLst>
                          </p:cTn>
                        </p:par>
                        <p:par>
                          <p:cTn id="343" fill="hold">
                            <p:stCondLst>
                              <p:cond delay="7600"/>
                            </p:stCondLst>
                            <p:childTnLst>
                              <p:par>
                                <p:cTn id="344" presetID="42" presetClass="entr" presetSubtype="0" fill="hold" grpId="0" nodeType="afterEffect">
                                  <p:stCondLst>
                                    <p:cond delay="0"/>
                                  </p:stCondLst>
                                  <p:childTnLst>
                                    <p:set>
                                      <p:cBhvr>
                                        <p:cTn id="345" dur="1" fill="hold">
                                          <p:stCondLst>
                                            <p:cond delay="0"/>
                                          </p:stCondLst>
                                        </p:cTn>
                                        <p:tgtEl>
                                          <p:spTgt spid="108"/>
                                        </p:tgtEl>
                                        <p:attrNameLst>
                                          <p:attrName>style.visibility</p:attrName>
                                        </p:attrNameLst>
                                      </p:cBhvr>
                                      <p:to>
                                        <p:strVal val="visible"/>
                                      </p:to>
                                    </p:set>
                                    <p:animEffect transition="in" filter="fade">
                                      <p:cBhvr>
                                        <p:cTn id="346" dur="1000"/>
                                        <p:tgtEl>
                                          <p:spTgt spid="108"/>
                                        </p:tgtEl>
                                      </p:cBhvr>
                                    </p:animEffect>
                                    <p:anim calcmode="lin" valueType="num">
                                      <p:cBhvr>
                                        <p:cTn id="347" dur="1000" fill="hold"/>
                                        <p:tgtEl>
                                          <p:spTgt spid="108"/>
                                        </p:tgtEl>
                                        <p:attrNameLst>
                                          <p:attrName>ppt_x</p:attrName>
                                        </p:attrNameLst>
                                      </p:cBhvr>
                                      <p:tavLst>
                                        <p:tav tm="0">
                                          <p:val>
                                            <p:strVal val="#ppt_x"/>
                                          </p:val>
                                        </p:tav>
                                        <p:tav tm="100000">
                                          <p:val>
                                            <p:strVal val="#ppt_x"/>
                                          </p:val>
                                        </p:tav>
                                      </p:tavLst>
                                    </p:anim>
                                    <p:anim calcmode="lin" valueType="num">
                                      <p:cBhvr>
                                        <p:cTn id="348" dur="1000" fill="hold"/>
                                        <p:tgtEl>
                                          <p:spTgt spid="108"/>
                                        </p:tgtEl>
                                        <p:attrNameLst>
                                          <p:attrName>ppt_y</p:attrName>
                                        </p:attrNameLst>
                                      </p:cBhvr>
                                      <p:tavLst>
                                        <p:tav tm="0">
                                          <p:val>
                                            <p:strVal val="#ppt_y+.1"/>
                                          </p:val>
                                        </p:tav>
                                        <p:tav tm="100000">
                                          <p:val>
                                            <p:strVal val="#ppt_y"/>
                                          </p:val>
                                        </p:tav>
                                      </p:tavLst>
                                    </p:anim>
                                  </p:childTnLst>
                                </p:cTn>
                              </p:par>
                            </p:childTnLst>
                          </p:cTn>
                        </p:par>
                        <p:par>
                          <p:cTn id="349" fill="hold">
                            <p:stCondLst>
                              <p:cond delay="8600"/>
                            </p:stCondLst>
                            <p:childTnLst>
                              <p:par>
                                <p:cTn id="350" presetID="31" presetClass="entr" presetSubtype="0" fill="hold" grpId="0" nodeType="afterEffect">
                                  <p:stCondLst>
                                    <p:cond delay="0"/>
                                  </p:stCondLst>
                                  <p:childTnLst>
                                    <p:set>
                                      <p:cBhvr>
                                        <p:cTn id="351" dur="1" fill="hold">
                                          <p:stCondLst>
                                            <p:cond delay="0"/>
                                          </p:stCondLst>
                                        </p:cTn>
                                        <p:tgtEl>
                                          <p:spTgt spid="145"/>
                                        </p:tgtEl>
                                        <p:attrNameLst>
                                          <p:attrName>style.visibility</p:attrName>
                                        </p:attrNameLst>
                                      </p:cBhvr>
                                      <p:to>
                                        <p:strVal val="visible"/>
                                      </p:to>
                                    </p:set>
                                    <p:anim calcmode="lin" valueType="num">
                                      <p:cBhvr>
                                        <p:cTn id="352" dur="1000" fill="hold"/>
                                        <p:tgtEl>
                                          <p:spTgt spid="145"/>
                                        </p:tgtEl>
                                        <p:attrNameLst>
                                          <p:attrName>ppt_w</p:attrName>
                                        </p:attrNameLst>
                                      </p:cBhvr>
                                      <p:tavLst>
                                        <p:tav tm="0">
                                          <p:val>
                                            <p:fltVal val="0"/>
                                          </p:val>
                                        </p:tav>
                                        <p:tav tm="100000">
                                          <p:val>
                                            <p:strVal val="#ppt_w"/>
                                          </p:val>
                                        </p:tav>
                                      </p:tavLst>
                                    </p:anim>
                                    <p:anim calcmode="lin" valueType="num">
                                      <p:cBhvr>
                                        <p:cTn id="353" dur="1000" fill="hold"/>
                                        <p:tgtEl>
                                          <p:spTgt spid="145"/>
                                        </p:tgtEl>
                                        <p:attrNameLst>
                                          <p:attrName>ppt_h</p:attrName>
                                        </p:attrNameLst>
                                      </p:cBhvr>
                                      <p:tavLst>
                                        <p:tav tm="0">
                                          <p:val>
                                            <p:fltVal val="0"/>
                                          </p:val>
                                        </p:tav>
                                        <p:tav tm="100000">
                                          <p:val>
                                            <p:strVal val="#ppt_h"/>
                                          </p:val>
                                        </p:tav>
                                      </p:tavLst>
                                    </p:anim>
                                    <p:anim calcmode="lin" valueType="num">
                                      <p:cBhvr>
                                        <p:cTn id="354" dur="1000" fill="hold"/>
                                        <p:tgtEl>
                                          <p:spTgt spid="145"/>
                                        </p:tgtEl>
                                        <p:attrNameLst>
                                          <p:attrName>style.rotation</p:attrName>
                                        </p:attrNameLst>
                                      </p:cBhvr>
                                      <p:tavLst>
                                        <p:tav tm="0">
                                          <p:val>
                                            <p:fltVal val="90"/>
                                          </p:val>
                                        </p:tav>
                                        <p:tav tm="100000">
                                          <p:val>
                                            <p:fltVal val="0"/>
                                          </p:val>
                                        </p:tav>
                                      </p:tavLst>
                                    </p:anim>
                                    <p:animEffect transition="in" filter="fade">
                                      <p:cBhvr>
                                        <p:cTn id="355" dur="1000"/>
                                        <p:tgtEl>
                                          <p:spTgt spid="145"/>
                                        </p:tgtEl>
                                      </p:cBhvr>
                                    </p:animEffect>
                                  </p:childTnLst>
                                </p:cTn>
                              </p:par>
                            </p:childTnLst>
                          </p:cTn>
                        </p:par>
                        <p:par>
                          <p:cTn id="356" fill="hold">
                            <p:stCondLst>
                              <p:cond delay="9600"/>
                            </p:stCondLst>
                            <p:childTnLst>
                              <p:par>
                                <p:cTn id="357" presetID="2" presetClass="entr" presetSubtype="2" fill="hold" nodeType="afterEffect">
                                  <p:stCondLst>
                                    <p:cond delay="0"/>
                                  </p:stCondLst>
                                  <p:childTnLst>
                                    <p:set>
                                      <p:cBhvr>
                                        <p:cTn id="358" dur="1" fill="hold">
                                          <p:stCondLst>
                                            <p:cond delay="0"/>
                                          </p:stCondLst>
                                        </p:cTn>
                                        <p:tgtEl>
                                          <p:spTgt spid="109"/>
                                        </p:tgtEl>
                                        <p:attrNameLst>
                                          <p:attrName>style.visibility</p:attrName>
                                        </p:attrNameLst>
                                      </p:cBhvr>
                                      <p:to>
                                        <p:strVal val="visible"/>
                                      </p:to>
                                    </p:set>
                                    <p:anim calcmode="lin" valueType="num">
                                      <p:cBhvr additive="base">
                                        <p:cTn id="359" dur="500" fill="hold"/>
                                        <p:tgtEl>
                                          <p:spTgt spid="109"/>
                                        </p:tgtEl>
                                        <p:attrNameLst>
                                          <p:attrName>ppt_x</p:attrName>
                                        </p:attrNameLst>
                                      </p:cBhvr>
                                      <p:tavLst>
                                        <p:tav tm="0">
                                          <p:val>
                                            <p:strVal val="1+#ppt_w/2"/>
                                          </p:val>
                                        </p:tav>
                                        <p:tav tm="100000">
                                          <p:val>
                                            <p:strVal val="#ppt_x"/>
                                          </p:val>
                                        </p:tav>
                                      </p:tavLst>
                                    </p:anim>
                                    <p:anim calcmode="lin" valueType="num">
                                      <p:cBhvr additive="base">
                                        <p:cTn id="360" dur="500" fill="hold"/>
                                        <p:tgtEl>
                                          <p:spTgt spid="109"/>
                                        </p:tgtEl>
                                        <p:attrNameLst>
                                          <p:attrName>ppt_y</p:attrName>
                                        </p:attrNameLst>
                                      </p:cBhvr>
                                      <p:tavLst>
                                        <p:tav tm="0">
                                          <p:val>
                                            <p:strVal val="#ppt_y"/>
                                          </p:val>
                                        </p:tav>
                                        <p:tav tm="100000">
                                          <p:val>
                                            <p:strVal val="#ppt_y"/>
                                          </p:val>
                                        </p:tav>
                                      </p:tavLst>
                                    </p:anim>
                                  </p:childTnLst>
                                </p:cTn>
                              </p:par>
                            </p:childTnLst>
                          </p:cTn>
                        </p:par>
                        <p:par>
                          <p:cTn id="361" fill="hold">
                            <p:stCondLst>
                              <p:cond delay="10100"/>
                            </p:stCondLst>
                            <p:childTnLst>
                              <p:par>
                                <p:cTn id="362" presetID="42" presetClass="entr" presetSubtype="0" fill="hold" grpId="0" nodeType="afterEffect">
                                  <p:stCondLst>
                                    <p:cond delay="0"/>
                                  </p:stCondLst>
                                  <p:childTnLst>
                                    <p:set>
                                      <p:cBhvr>
                                        <p:cTn id="363" dur="1" fill="hold">
                                          <p:stCondLst>
                                            <p:cond delay="0"/>
                                          </p:stCondLst>
                                        </p:cTn>
                                        <p:tgtEl>
                                          <p:spTgt spid="107"/>
                                        </p:tgtEl>
                                        <p:attrNameLst>
                                          <p:attrName>style.visibility</p:attrName>
                                        </p:attrNameLst>
                                      </p:cBhvr>
                                      <p:to>
                                        <p:strVal val="visible"/>
                                      </p:to>
                                    </p:set>
                                    <p:animEffect transition="in" filter="fade">
                                      <p:cBhvr>
                                        <p:cTn id="364" dur="1000"/>
                                        <p:tgtEl>
                                          <p:spTgt spid="107"/>
                                        </p:tgtEl>
                                      </p:cBhvr>
                                    </p:animEffect>
                                    <p:anim calcmode="lin" valueType="num">
                                      <p:cBhvr>
                                        <p:cTn id="365" dur="1000" fill="hold"/>
                                        <p:tgtEl>
                                          <p:spTgt spid="107"/>
                                        </p:tgtEl>
                                        <p:attrNameLst>
                                          <p:attrName>ppt_x</p:attrName>
                                        </p:attrNameLst>
                                      </p:cBhvr>
                                      <p:tavLst>
                                        <p:tav tm="0">
                                          <p:val>
                                            <p:strVal val="#ppt_x"/>
                                          </p:val>
                                        </p:tav>
                                        <p:tav tm="100000">
                                          <p:val>
                                            <p:strVal val="#ppt_x"/>
                                          </p:val>
                                        </p:tav>
                                      </p:tavLst>
                                    </p:anim>
                                    <p:anim calcmode="lin" valueType="num">
                                      <p:cBhvr>
                                        <p:cTn id="366" dur="1000" fill="hold"/>
                                        <p:tgtEl>
                                          <p:spTgt spid="107"/>
                                        </p:tgtEl>
                                        <p:attrNameLst>
                                          <p:attrName>ppt_y</p:attrName>
                                        </p:attrNameLst>
                                      </p:cBhvr>
                                      <p:tavLst>
                                        <p:tav tm="0">
                                          <p:val>
                                            <p:strVal val="#ppt_y+.1"/>
                                          </p:val>
                                        </p:tav>
                                        <p:tav tm="100000">
                                          <p:val>
                                            <p:strVal val="#ppt_y"/>
                                          </p:val>
                                        </p:tav>
                                      </p:tavLst>
                                    </p:anim>
                                  </p:childTnLst>
                                </p:cTn>
                              </p:par>
                            </p:childTnLst>
                          </p:cTn>
                        </p:par>
                        <p:par>
                          <p:cTn id="367" fill="hold">
                            <p:stCondLst>
                              <p:cond delay="11100"/>
                            </p:stCondLst>
                            <p:childTnLst>
                              <p:par>
                                <p:cTn id="368" presetID="31" presetClass="entr" presetSubtype="0" fill="hold" grpId="0" nodeType="afterEffect">
                                  <p:stCondLst>
                                    <p:cond delay="0"/>
                                  </p:stCondLst>
                                  <p:childTnLst>
                                    <p:set>
                                      <p:cBhvr>
                                        <p:cTn id="369" dur="1" fill="hold">
                                          <p:stCondLst>
                                            <p:cond delay="0"/>
                                          </p:stCondLst>
                                        </p:cTn>
                                        <p:tgtEl>
                                          <p:spTgt spid="117"/>
                                        </p:tgtEl>
                                        <p:attrNameLst>
                                          <p:attrName>style.visibility</p:attrName>
                                        </p:attrNameLst>
                                      </p:cBhvr>
                                      <p:to>
                                        <p:strVal val="visible"/>
                                      </p:to>
                                    </p:set>
                                    <p:anim calcmode="lin" valueType="num">
                                      <p:cBhvr>
                                        <p:cTn id="370" dur="1000" fill="hold"/>
                                        <p:tgtEl>
                                          <p:spTgt spid="117"/>
                                        </p:tgtEl>
                                        <p:attrNameLst>
                                          <p:attrName>ppt_w</p:attrName>
                                        </p:attrNameLst>
                                      </p:cBhvr>
                                      <p:tavLst>
                                        <p:tav tm="0">
                                          <p:val>
                                            <p:fltVal val="0"/>
                                          </p:val>
                                        </p:tav>
                                        <p:tav tm="100000">
                                          <p:val>
                                            <p:strVal val="#ppt_w"/>
                                          </p:val>
                                        </p:tav>
                                      </p:tavLst>
                                    </p:anim>
                                    <p:anim calcmode="lin" valueType="num">
                                      <p:cBhvr>
                                        <p:cTn id="371" dur="1000" fill="hold"/>
                                        <p:tgtEl>
                                          <p:spTgt spid="117"/>
                                        </p:tgtEl>
                                        <p:attrNameLst>
                                          <p:attrName>ppt_h</p:attrName>
                                        </p:attrNameLst>
                                      </p:cBhvr>
                                      <p:tavLst>
                                        <p:tav tm="0">
                                          <p:val>
                                            <p:fltVal val="0"/>
                                          </p:val>
                                        </p:tav>
                                        <p:tav tm="100000">
                                          <p:val>
                                            <p:strVal val="#ppt_h"/>
                                          </p:val>
                                        </p:tav>
                                      </p:tavLst>
                                    </p:anim>
                                    <p:anim calcmode="lin" valueType="num">
                                      <p:cBhvr>
                                        <p:cTn id="372" dur="1000" fill="hold"/>
                                        <p:tgtEl>
                                          <p:spTgt spid="117"/>
                                        </p:tgtEl>
                                        <p:attrNameLst>
                                          <p:attrName>style.rotation</p:attrName>
                                        </p:attrNameLst>
                                      </p:cBhvr>
                                      <p:tavLst>
                                        <p:tav tm="0">
                                          <p:val>
                                            <p:fltVal val="90"/>
                                          </p:val>
                                        </p:tav>
                                        <p:tav tm="100000">
                                          <p:val>
                                            <p:fltVal val="0"/>
                                          </p:val>
                                        </p:tav>
                                      </p:tavLst>
                                    </p:anim>
                                    <p:animEffect transition="in" filter="fade">
                                      <p:cBhvr>
                                        <p:cTn id="373" dur="1000"/>
                                        <p:tgtEl>
                                          <p:spTgt spid="117"/>
                                        </p:tgtEl>
                                      </p:cBhvr>
                                    </p:animEffect>
                                  </p:childTnLst>
                                </p:cTn>
                              </p:par>
                            </p:childTnLst>
                          </p:cTn>
                        </p:par>
                        <p:par>
                          <p:cTn id="374" fill="hold">
                            <p:stCondLst>
                              <p:cond delay="12100"/>
                            </p:stCondLst>
                            <p:childTnLst>
                              <p:par>
                                <p:cTn id="375" presetID="2" presetClass="entr" presetSubtype="2" fill="hold" nodeType="afterEffect">
                                  <p:stCondLst>
                                    <p:cond delay="0"/>
                                  </p:stCondLst>
                                  <p:childTnLst>
                                    <p:set>
                                      <p:cBhvr>
                                        <p:cTn id="376" dur="1" fill="hold">
                                          <p:stCondLst>
                                            <p:cond delay="0"/>
                                          </p:stCondLst>
                                        </p:cTn>
                                        <p:tgtEl>
                                          <p:spTgt spid="213"/>
                                        </p:tgtEl>
                                        <p:attrNameLst>
                                          <p:attrName>style.visibility</p:attrName>
                                        </p:attrNameLst>
                                      </p:cBhvr>
                                      <p:to>
                                        <p:strVal val="visible"/>
                                      </p:to>
                                    </p:set>
                                    <p:anim calcmode="lin" valueType="num">
                                      <p:cBhvr additive="base">
                                        <p:cTn id="377" dur="500" fill="hold"/>
                                        <p:tgtEl>
                                          <p:spTgt spid="213"/>
                                        </p:tgtEl>
                                        <p:attrNameLst>
                                          <p:attrName>ppt_x</p:attrName>
                                        </p:attrNameLst>
                                      </p:cBhvr>
                                      <p:tavLst>
                                        <p:tav tm="0">
                                          <p:val>
                                            <p:strVal val="1+#ppt_w/2"/>
                                          </p:val>
                                        </p:tav>
                                        <p:tav tm="100000">
                                          <p:val>
                                            <p:strVal val="#ppt_x"/>
                                          </p:val>
                                        </p:tav>
                                      </p:tavLst>
                                    </p:anim>
                                    <p:anim calcmode="lin" valueType="num">
                                      <p:cBhvr additive="base">
                                        <p:cTn id="378" dur="500" fill="hold"/>
                                        <p:tgtEl>
                                          <p:spTgt spid="213"/>
                                        </p:tgtEl>
                                        <p:attrNameLst>
                                          <p:attrName>ppt_y</p:attrName>
                                        </p:attrNameLst>
                                      </p:cBhvr>
                                      <p:tavLst>
                                        <p:tav tm="0">
                                          <p:val>
                                            <p:strVal val="#ppt_y"/>
                                          </p:val>
                                        </p:tav>
                                        <p:tav tm="100000">
                                          <p:val>
                                            <p:strVal val="#ppt_y"/>
                                          </p:val>
                                        </p:tav>
                                      </p:tavLst>
                                    </p:anim>
                                  </p:childTnLst>
                                </p:cTn>
                              </p:par>
                            </p:childTnLst>
                          </p:cTn>
                        </p:par>
                        <p:par>
                          <p:cTn id="379" fill="hold">
                            <p:stCondLst>
                              <p:cond delay="12600"/>
                            </p:stCondLst>
                            <p:childTnLst>
                              <p:par>
                                <p:cTn id="380" presetID="42" presetClass="entr" presetSubtype="0" fill="hold" grpId="0" nodeType="afterEffect">
                                  <p:stCondLst>
                                    <p:cond delay="0"/>
                                  </p:stCondLst>
                                  <p:childTnLst>
                                    <p:set>
                                      <p:cBhvr>
                                        <p:cTn id="381" dur="1" fill="hold">
                                          <p:stCondLst>
                                            <p:cond delay="0"/>
                                          </p:stCondLst>
                                        </p:cTn>
                                        <p:tgtEl>
                                          <p:spTgt spid="212"/>
                                        </p:tgtEl>
                                        <p:attrNameLst>
                                          <p:attrName>style.visibility</p:attrName>
                                        </p:attrNameLst>
                                      </p:cBhvr>
                                      <p:to>
                                        <p:strVal val="visible"/>
                                      </p:to>
                                    </p:set>
                                    <p:animEffect transition="in" filter="fade">
                                      <p:cBhvr>
                                        <p:cTn id="382" dur="1000"/>
                                        <p:tgtEl>
                                          <p:spTgt spid="212"/>
                                        </p:tgtEl>
                                      </p:cBhvr>
                                    </p:animEffect>
                                    <p:anim calcmode="lin" valueType="num">
                                      <p:cBhvr>
                                        <p:cTn id="383" dur="1000" fill="hold"/>
                                        <p:tgtEl>
                                          <p:spTgt spid="212"/>
                                        </p:tgtEl>
                                        <p:attrNameLst>
                                          <p:attrName>ppt_x</p:attrName>
                                        </p:attrNameLst>
                                      </p:cBhvr>
                                      <p:tavLst>
                                        <p:tav tm="0">
                                          <p:val>
                                            <p:strVal val="#ppt_x"/>
                                          </p:val>
                                        </p:tav>
                                        <p:tav tm="100000">
                                          <p:val>
                                            <p:strVal val="#ppt_x"/>
                                          </p:val>
                                        </p:tav>
                                      </p:tavLst>
                                    </p:anim>
                                    <p:anim calcmode="lin" valueType="num">
                                      <p:cBhvr>
                                        <p:cTn id="384" dur="1000" fill="hold"/>
                                        <p:tgtEl>
                                          <p:spTgt spid="212"/>
                                        </p:tgtEl>
                                        <p:attrNameLst>
                                          <p:attrName>ppt_y</p:attrName>
                                        </p:attrNameLst>
                                      </p:cBhvr>
                                      <p:tavLst>
                                        <p:tav tm="0">
                                          <p:val>
                                            <p:strVal val="#ppt_y+.1"/>
                                          </p:val>
                                        </p:tav>
                                        <p:tav tm="100000">
                                          <p:val>
                                            <p:strVal val="#ppt_y"/>
                                          </p:val>
                                        </p:tav>
                                      </p:tavLst>
                                    </p:anim>
                                  </p:childTnLst>
                                </p:cTn>
                              </p:par>
                            </p:childTnLst>
                          </p:cTn>
                        </p:par>
                        <p:par>
                          <p:cTn id="385" fill="hold">
                            <p:stCondLst>
                              <p:cond delay="13600"/>
                            </p:stCondLst>
                            <p:childTnLst>
                              <p:par>
                                <p:cTn id="386" presetID="31" presetClass="entr" presetSubtype="0" fill="hold" grpId="0" nodeType="afterEffect">
                                  <p:stCondLst>
                                    <p:cond delay="0"/>
                                  </p:stCondLst>
                                  <p:childTnLst>
                                    <p:set>
                                      <p:cBhvr>
                                        <p:cTn id="387" dur="1" fill="hold">
                                          <p:stCondLst>
                                            <p:cond delay="0"/>
                                          </p:stCondLst>
                                        </p:cTn>
                                        <p:tgtEl>
                                          <p:spTgt spid="221"/>
                                        </p:tgtEl>
                                        <p:attrNameLst>
                                          <p:attrName>style.visibility</p:attrName>
                                        </p:attrNameLst>
                                      </p:cBhvr>
                                      <p:to>
                                        <p:strVal val="visible"/>
                                      </p:to>
                                    </p:set>
                                    <p:anim calcmode="lin" valueType="num">
                                      <p:cBhvr>
                                        <p:cTn id="388" dur="1000" fill="hold"/>
                                        <p:tgtEl>
                                          <p:spTgt spid="221"/>
                                        </p:tgtEl>
                                        <p:attrNameLst>
                                          <p:attrName>ppt_w</p:attrName>
                                        </p:attrNameLst>
                                      </p:cBhvr>
                                      <p:tavLst>
                                        <p:tav tm="0">
                                          <p:val>
                                            <p:fltVal val="0"/>
                                          </p:val>
                                        </p:tav>
                                        <p:tav tm="100000">
                                          <p:val>
                                            <p:strVal val="#ppt_w"/>
                                          </p:val>
                                        </p:tav>
                                      </p:tavLst>
                                    </p:anim>
                                    <p:anim calcmode="lin" valueType="num">
                                      <p:cBhvr>
                                        <p:cTn id="389" dur="1000" fill="hold"/>
                                        <p:tgtEl>
                                          <p:spTgt spid="221"/>
                                        </p:tgtEl>
                                        <p:attrNameLst>
                                          <p:attrName>ppt_h</p:attrName>
                                        </p:attrNameLst>
                                      </p:cBhvr>
                                      <p:tavLst>
                                        <p:tav tm="0">
                                          <p:val>
                                            <p:fltVal val="0"/>
                                          </p:val>
                                        </p:tav>
                                        <p:tav tm="100000">
                                          <p:val>
                                            <p:strVal val="#ppt_h"/>
                                          </p:val>
                                        </p:tav>
                                      </p:tavLst>
                                    </p:anim>
                                    <p:anim calcmode="lin" valueType="num">
                                      <p:cBhvr>
                                        <p:cTn id="390" dur="1000" fill="hold"/>
                                        <p:tgtEl>
                                          <p:spTgt spid="221"/>
                                        </p:tgtEl>
                                        <p:attrNameLst>
                                          <p:attrName>style.rotation</p:attrName>
                                        </p:attrNameLst>
                                      </p:cBhvr>
                                      <p:tavLst>
                                        <p:tav tm="0">
                                          <p:val>
                                            <p:fltVal val="90"/>
                                          </p:val>
                                        </p:tav>
                                        <p:tav tm="100000">
                                          <p:val>
                                            <p:fltVal val="0"/>
                                          </p:val>
                                        </p:tav>
                                      </p:tavLst>
                                    </p:anim>
                                    <p:animEffect transition="in" filter="fade">
                                      <p:cBhvr>
                                        <p:cTn id="391"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70" grpId="0"/>
      <p:bldP spid="107" grpId="0"/>
      <p:bldP spid="108" grpId="0"/>
      <p:bldGraphic spid="117" grpId="0">
        <p:bldAsOne/>
      </p:bldGraphic>
      <p:bldGraphic spid="145" grpId="0">
        <p:bldAsOne/>
      </p:bldGraphic>
      <p:bldP spid="212" grpId="0"/>
      <p:bldGraphic spid="221"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6961665" y="5791908"/>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6592389" y="4699037"/>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6630808" y="3898593"/>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6306361" y="1113048"/>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5091823" y="3422595"/>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5038458" y="1121586"/>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2908211" y="1565565"/>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AUSTRALIA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29" name="Group 28">
            <a:extLst>
              <a:ext uri="{FF2B5EF4-FFF2-40B4-BE49-F238E27FC236}">
                <a16:creationId xmlns:a16="http://schemas.microsoft.com/office/drawing/2014/main" id="{2B547687-6496-47BF-BCE9-B0CD8E51ADC4}"/>
              </a:ext>
            </a:extLst>
          </p:cNvPr>
          <p:cNvGrpSpPr/>
          <p:nvPr/>
        </p:nvGrpSpPr>
        <p:grpSpPr>
          <a:xfrm>
            <a:off x="1973131" y="2127525"/>
            <a:ext cx="3594912" cy="1375905"/>
            <a:chOff x="2243731" y="2891162"/>
            <a:chExt cx="3594912" cy="1375905"/>
          </a:xfrm>
        </p:grpSpPr>
        <p:grpSp>
          <p:nvGrpSpPr>
            <p:cNvPr id="30" name="Group 29">
              <a:extLst>
                <a:ext uri="{FF2B5EF4-FFF2-40B4-BE49-F238E27FC236}">
                  <a16:creationId xmlns:a16="http://schemas.microsoft.com/office/drawing/2014/main" id="{5C199F3A-5099-4D44-AFDB-D6B561561B19}"/>
                </a:ext>
              </a:extLst>
            </p:cNvPr>
            <p:cNvGrpSpPr/>
            <p:nvPr/>
          </p:nvGrpSpPr>
          <p:grpSpPr>
            <a:xfrm>
              <a:off x="2243731" y="3192308"/>
              <a:ext cx="2743200" cy="508758"/>
              <a:chOff x="1066801" y="2238247"/>
              <a:chExt cx="2743200" cy="508758"/>
            </a:xfrm>
          </p:grpSpPr>
          <p:sp>
            <p:nvSpPr>
              <p:cNvPr id="38" name="Freeform: Shape 37">
                <a:extLst>
                  <a:ext uri="{FF2B5EF4-FFF2-40B4-BE49-F238E27FC236}">
                    <a16:creationId xmlns:a16="http://schemas.microsoft.com/office/drawing/2014/main" id="{CF10155A-F410-4CAB-8826-24EC722997A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Box 10">
                <a:extLst>
                  <a:ext uri="{FF2B5EF4-FFF2-40B4-BE49-F238E27FC236}">
                    <a16:creationId xmlns:a16="http://schemas.microsoft.com/office/drawing/2014/main" id="{CDF2169B-B0B3-4556-8B7B-49A179ECAA3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31" name="Group 30">
              <a:extLst>
                <a:ext uri="{FF2B5EF4-FFF2-40B4-BE49-F238E27FC236}">
                  <a16:creationId xmlns:a16="http://schemas.microsoft.com/office/drawing/2014/main" id="{3858E99A-E2B4-4C5A-B645-28086FFABFCD}"/>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32" name="Freeform: Shape 31">
                <a:extLst>
                  <a:ext uri="{FF2B5EF4-FFF2-40B4-BE49-F238E27FC236}">
                    <a16:creationId xmlns:a16="http://schemas.microsoft.com/office/drawing/2014/main" id="{9736A1C8-95F4-4F63-9650-1AE8426AF08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FFCC028-ECDC-43FF-9228-303FD67863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26" descr="Hike">
                <a:extLst>
                  <a:ext uri="{FF2B5EF4-FFF2-40B4-BE49-F238E27FC236}">
                    <a16:creationId xmlns:a16="http://schemas.microsoft.com/office/drawing/2014/main" id="{5EBFB8DF-509C-4936-A1ED-2BAA41FF5E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35" name="Freeform: Shape 34">
                  <a:extLst>
                    <a:ext uri="{FF2B5EF4-FFF2-40B4-BE49-F238E27FC236}">
                      <a16:creationId xmlns:a16="http://schemas.microsoft.com/office/drawing/2014/main" id="{CC6B70D1-9DE1-4077-9981-B6F9E6E1678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2D5B59D-4A62-4417-9D77-E042C8F9661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E292726-5AF3-4C22-B468-BDA7305AB67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40" name="TextBox 39">
            <a:extLst>
              <a:ext uri="{FF2B5EF4-FFF2-40B4-BE49-F238E27FC236}">
                <a16:creationId xmlns:a16="http://schemas.microsoft.com/office/drawing/2014/main" id="{097941BD-350A-43FF-968D-BCACE86DED6C}"/>
              </a:ext>
            </a:extLst>
          </p:cNvPr>
          <p:cNvSpPr txBox="1"/>
          <p:nvPr/>
        </p:nvSpPr>
        <p:spPr>
          <a:xfrm>
            <a:off x="8464291" y="2195109"/>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9A9B54A6-5AA7-44E3-8DD2-79C2DDD32103}"/>
              </a:ext>
            </a:extLst>
          </p:cNvPr>
          <p:cNvSpPr txBox="1"/>
          <p:nvPr/>
        </p:nvSpPr>
        <p:spPr>
          <a:xfrm>
            <a:off x="156034" y="3036818"/>
            <a:ext cx="2669466" cy="1723549"/>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2" name="Group 41">
            <a:extLst>
              <a:ext uri="{FF2B5EF4-FFF2-40B4-BE49-F238E27FC236}">
                <a16:creationId xmlns:a16="http://schemas.microsoft.com/office/drawing/2014/main" id="{784AF33C-54FB-4B10-BEE7-47A81384A86C}"/>
              </a:ext>
            </a:extLst>
          </p:cNvPr>
          <p:cNvGrpSpPr/>
          <p:nvPr/>
        </p:nvGrpSpPr>
        <p:grpSpPr>
          <a:xfrm>
            <a:off x="6548419" y="1263020"/>
            <a:ext cx="3509383" cy="1375905"/>
            <a:chOff x="6025615" y="1230029"/>
            <a:chExt cx="3509383" cy="1375905"/>
          </a:xfrm>
        </p:grpSpPr>
        <p:grpSp>
          <p:nvGrpSpPr>
            <p:cNvPr id="43" name="Group 42">
              <a:extLst>
                <a:ext uri="{FF2B5EF4-FFF2-40B4-BE49-F238E27FC236}">
                  <a16:creationId xmlns:a16="http://schemas.microsoft.com/office/drawing/2014/main" id="{93EF5425-9358-48A6-AB13-0FE6DC48EBD3}"/>
                </a:ext>
              </a:extLst>
            </p:cNvPr>
            <p:cNvGrpSpPr/>
            <p:nvPr/>
          </p:nvGrpSpPr>
          <p:grpSpPr>
            <a:xfrm>
              <a:off x="6791798" y="1528954"/>
              <a:ext cx="2743200" cy="508758"/>
              <a:chOff x="7772400" y="675620"/>
              <a:chExt cx="2743200" cy="508758"/>
            </a:xfrm>
          </p:grpSpPr>
          <p:sp>
            <p:nvSpPr>
              <p:cNvPr id="48" name="Freeform: Shape 47">
                <a:extLst>
                  <a:ext uri="{FF2B5EF4-FFF2-40B4-BE49-F238E27FC236}">
                    <a16:creationId xmlns:a16="http://schemas.microsoft.com/office/drawing/2014/main" id="{7AFFA6A5-446F-49CF-92BB-8E4B47ECA49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E858773A-D66C-4CF4-8701-ECEDCD5460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62D14A71-A79C-4AED-A18D-4F653FC7CB5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45" name="Freeform: Shape 44">
                <a:extLst>
                  <a:ext uri="{FF2B5EF4-FFF2-40B4-BE49-F238E27FC236}">
                    <a16:creationId xmlns:a16="http://schemas.microsoft.com/office/drawing/2014/main" id="{61E465BC-790B-49A6-86B2-B440975B8D22}"/>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651C547C-FFA8-424A-B513-346A184F5BD4}"/>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descr="Tent">
                <a:extLst>
                  <a:ext uri="{FF2B5EF4-FFF2-40B4-BE49-F238E27FC236}">
                    <a16:creationId xmlns:a16="http://schemas.microsoft.com/office/drawing/2014/main" id="{67F72E82-2DFA-4F91-977A-D6054D3990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50" name="Chart 49">
            <a:extLst>
              <a:ext uri="{FF2B5EF4-FFF2-40B4-BE49-F238E27FC236}">
                <a16:creationId xmlns:a16="http://schemas.microsoft.com/office/drawing/2014/main" id="{C1259F17-AB32-4920-8841-1336B77F8D48}"/>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Chart 50">
            <a:extLst>
              <a:ext uri="{FF2B5EF4-FFF2-40B4-BE49-F238E27FC236}">
                <a16:creationId xmlns:a16="http://schemas.microsoft.com/office/drawing/2014/main" id="{148FF581-ADA4-4606-9200-8151E0002DF1}"/>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52" name="TextBox 51">
            <a:extLst>
              <a:ext uri="{FF2B5EF4-FFF2-40B4-BE49-F238E27FC236}">
                <a16:creationId xmlns:a16="http://schemas.microsoft.com/office/drawing/2014/main" id="{BA7647A9-E401-4A03-8A04-F3162863D4AE}"/>
              </a:ext>
            </a:extLst>
          </p:cNvPr>
          <p:cNvSpPr txBox="1"/>
          <p:nvPr/>
        </p:nvSpPr>
        <p:spPr>
          <a:xfrm>
            <a:off x="8176203" y="480015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3" name="Group 52">
            <a:extLst>
              <a:ext uri="{FF2B5EF4-FFF2-40B4-BE49-F238E27FC236}">
                <a16:creationId xmlns:a16="http://schemas.microsoft.com/office/drawing/2014/main" id="{778DB7E9-0254-40DC-8AA9-3F99EA7087FE}"/>
              </a:ext>
            </a:extLst>
          </p:cNvPr>
          <p:cNvGrpSpPr/>
          <p:nvPr/>
        </p:nvGrpSpPr>
        <p:grpSpPr>
          <a:xfrm>
            <a:off x="6834382" y="3932893"/>
            <a:ext cx="3509383" cy="1375905"/>
            <a:chOff x="6025615" y="1230029"/>
            <a:chExt cx="3509383" cy="1375905"/>
          </a:xfrm>
        </p:grpSpPr>
        <p:grpSp>
          <p:nvGrpSpPr>
            <p:cNvPr id="54" name="Group 53">
              <a:extLst>
                <a:ext uri="{FF2B5EF4-FFF2-40B4-BE49-F238E27FC236}">
                  <a16:creationId xmlns:a16="http://schemas.microsoft.com/office/drawing/2014/main" id="{7B3F2EEF-D9CB-4720-93CF-01AB7D4B9528}"/>
                </a:ext>
              </a:extLst>
            </p:cNvPr>
            <p:cNvGrpSpPr/>
            <p:nvPr/>
          </p:nvGrpSpPr>
          <p:grpSpPr>
            <a:xfrm>
              <a:off x="6791798" y="1528954"/>
              <a:ext cx="2743200" cy="508758"/>
              <a:chOff x="7772400" y="675620"/>
              <a:chExt cx="2743200" cy="508758"/>
            </a:xfrm>
          </p:grpSpPr>
          <p:sp>
            <p:nvSpPr>
              <p:cNvPr id="59" name="Freeform: Shape 58">
                <a:extLst>
                  <a:ext uri="{FF2B5EF4-FFF2-40B4-BE49-F238E27FC236}">
                    <a16:creationId xmlns:a16="http://schemas.microsoft.com/office/drawing/2014/main" id="{7B1EEAF0-6C85-4A6C-9F2E-2FF99AA59656}"/>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42FF7DC3-B16A-4D6F-9363-E3ED0E11B40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B52A18B9-55E6-4D5E-B735-AE5D7E1051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56" name="Freeform: Shape 55">
                <a:extLst>
                  <a:ext uri="{FF2B5EF4-FFF2-40B4-BE49-F238E27FC236}">
                    <a16:creationId xmlns:a16="http://schemas.microsoft.com/office/drawing/2014/main" id="{BBE2B10D-F03D-45B4-990C-CD0722409D6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2D596465-A7A2-4221-A863-B0B2FE95C6A6}"/>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descr="Tent">
                <a:extLst>
                  <a:ext uri="{FF2B5EF4-FFF2-40B4-BE49-F238E27FC236}">
                    <a16:creationId xmlns:a16="http://schemas.microsoft.com/office/drawing/2014/main" id="{A16F1A07-F972-4D11-B3C2-174D11C46F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61" name="Chart 60">
            <a:extLst>
              <a:ext uri="{FF2B5EF4-FFF2-40B4-BE49-F238E27FC236}">
                <a16:creationId xmlns:a16="http://schemas.microsoft.com/office/drawing/2014/main" id="{C4CDFB62-326D-4E40-AAB6-275440ED0E08}"/>
              </a:ext>
            </a:extLst>
          </p:cNvPr>
          <p:cNvGraphicFramePr>
            <a:graphicFrameLocks noChangeAspect="1"/>
          </p:cNvGraphicFramePr>
          <p:nvPr>
            <p:extLst/>
          </p:nvPr>
        </p:nvGraphicFramePr>
        <p:xfrm>
          <a:off x="6646779" y="371801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749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8"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0-#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childTnLst>
                          </p:cTn>
                        </p:par>
                        <p:par>
                          <p:cTn id="48" fill="hold">
                            <p:stCondLst>
                              <p:cond delay="4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par>
                          <p:cTn id="54" fill="hold">
                            <p:stCondLst>
                              <p:cond delay="5750"/>
                            </p:stCondLst>
                            <p:childTnLst>
                              <p:par>
                                <p:cTn id="55" presetID="31"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fltVal val="0"/>
                                          </p:val>
                                        </p:tav>
                                        <p:tav tm="100000">
                                          <p:val>
                                            <p:strVal val="#ppt_w"/>
                                          </p:val>
                                        </p:tav>
                                      </p:tavLst>
                                    </p:anim>
                                    <p:anim calcmode="lin" valueType="num">
                                      <p:cBhvr>
                                        <p:cTn id="58" dur="1000" fill="hold"/>
                                        <p:tgtEl>
                                          <p:spTgt spid="51"/>
                                        </p:tgtEl>
                                        <p:attrNameLst>
                                          <p:attrName>ppt_h</p:attrName>
                                        </p:attrNameLst>
                                      </p:cBhvr>
                                      <p:tavLst>
                                        <p:tav tm="0">
                                          <p:val>
                                            <p:fltVal val="0"/>
                                          </p:val>
                                        </p:tav>
                                        <p:tav tm="100000">
                                          <p:val>
                                            <p:strVal val="#ppt_h"/>
                                          </p:val>
                                        </p:tav>
                                      </p:tavLst>
                                    </p:anim>
                                    <p:anim calcmode="lin" valueType="num">
                                      <p:cBhvr>
                                        <p:cTn id="59" dur="1000" fill="hold"/>
                                        <p:tgtEl>
                                          <p:spTgt spid="51"/>
                                        </p:tgtEl>
                                        <p:attrNameLst>
                                          <p:attrName>style.rotation</p:attrName>
                                        </p:attrNameLst>
                                      </p:cBhvr>
                                      <p:tavLst>
                                        <p:tav tm="0">
                                          <p:val>
                                            <p:fltVal val="90"/>
                                          </p:val>
                                        </p:tav>
                                        <p:tav tm="100000">
                                          <p:val>
                                            <p:fltVal val="0"/>
                                          </p:val>
                                        </p:tav>
                                      </p:tavLst>
                                    </p:anim>
                                    <p:animEffect transition="in" filter="fade">
                                      <p:cBhvr>
                                        <p:cTn id="60" dur="1000"/>
                                        <p:tgtEl>
                                          <p:spTgt spid="51"/>
                                        </p:tgtEl>
                                      </p:cBhvr>
                                    </p:animEffect>
                                  </p:childTnLst>
                                </p:cTn>
                              </p:par>
                            </p:childTnLst>
                          </p:cTn>
                        </p:par>
                        <p:par>
                          <p:cTn id="61" fill="hold">
                            <p:stCondLst>
                              <p:cond delay="6750"/>
                            </p:stCondLst>
                            <p:childTnLst>
                              <p:par>
                                <p:cTn id="62" presetID="2" presetClass="entr" presetSubtype="2"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500" fill="hold"/>
                                        <p:tgtEl>
                                          <p:spTgt spid="42"/>
                                        </p:tgtEl>
                                        <p:attrNameLst>
                                          <p:attrName>ppt_x</p:attrName>
                                        </p:attrNameLst>
                                      </p:cBhvr>
                                      <p:tavLst>
                                        <p:tav tm="0">
                                          <p:val>
                                            <p:strVal val="1+#ppt_w/2"/>
                                          </p:val>
                                        </p:tav>
                                        <p:tav tm="100000">
                                          <p:val>
                                            <p:strVal val="#ppt_x"/>
                                          </p:val>
                                        </p:tav>
                                      </p:tavLst>
                                    </p:anim>
                                    <p:anim calcmode="lin" valueType="num">
                                      <p:cBhvr additive="base">
                                        <p:cTn id="65" dur="500" fill="hold"/>
                                        <p:tgtEl>
                                          <p:spTgt spid="42"/>
                                        </p:tgtEl>
                                        <p:attrNameLst>
                                          <p:attrName>ppt_y</p:attrName>
                                        </p:attrNameLst>
                                      </p:cBhvr>
                                      <p:tavLst>
                                        <p:tav tm="0">
                                          <p:val>
                                            <p:strVal val="#ppt_y"/>
                                          </p:val>
                                        </p:tav>
                                        <p:tav tm="100000">
                                          <p:val>
                                            <p:strVal val="#ppt_y"/>
                                          </p:val>
                                        </p:tav>
                                      </p:tavLst>
                                    </p:anim>
                                  </p:childTnLst>
                                </p:cTn>
                              </p:par>
                            </p:childTnLst>
                          </p:cTn>
                        </p:par>
                        <p:par>
                          <p:cTn id="66" fill="hold">
                            <p:stCondLst>
                              <p:cond delay="725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par>
                          <p:cTn id="72" fill="hold">
                            <p:stCondLst>
                              <p:cond delay="8250"/>
                            </p:stCondLst>
                            <p:childTnLst>
                              <p:par>
                                <p:cTn id="73" presetID="31" presetClass="entr" presetSubtype="0"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1000" fill="hold"/>
                                        <p:tgtEl>
                                          <p:spTgt spid="50"/>
                                        </p:tgtEl>
                                        <p:attrNameLst>
                                          <p:attrName>ppt_w</p:attrName>
                                        </p:attrNameLst>
                                      </p:cBhvr>
                                      <p:tavLst>
                                        <p:tav tm="0">
                                          <p:val>
                                            <p:fltVal val="0"/>
                                          </p:val>
                                        </p:tav>
                                        <p:tav tm="100000">
                                          <p:val>
                                            <p:strVal val="#ppt_w"/>
                                          </p:val>
                                        </p:tav>
                                      </p:tavLst>
                                    </p:anim>
                                    <p:anim calcmode="lin" valueType="num">
                                      <p:cBhvr>
                                        <p:cTn id="76" dur="1000" fill="hold"/>
                                        <p:tgtEl>
                                          <p:spTgt spid="50"/>
                                        </p:tgtEl>
                                        <p:attrNameLst>
                                          <p:attrName>ppt_h</p:attrName>
                                        </p:attrNameLst>
                                      </p:cBhvr>
                                      <p:tavLst>
                                        <p:tav tm="0">
                                          <p:val>
                                            <p:fltVal val="0"/>
                                          </p:val>
                                        </p:tav>
                                        <p:tav tm="100000">
                                          <p:val>
                                            <p:strVal val="#ppt_h"/>
                                          </p:val>
                                        </p:tav>
                                      </p:tavLst>
                                    </p:anim>
                                    <p:anim calcmode="lin" valueType="num">
                                      <p:cBhvr>
                                        <p:cTn id="77" dur="1000" fill="hold"/>
                                        <p:tgtEl>
                                          <p:spTgt spid="50"/>
                                        </p:tgtEl>
                                        <p:attrNameLst>
                                          <p:attrName>style.rotation</p:attrName>
                                        </p:attrNameLst>
                                      </p:cBhvr>
                                      <p:tavLst>
                                        <p:tav tm="0">
                                          <p:val>
                                            <p:fltVal val="90"/>
                                          </p:val>
                                        </p:tav>
                                        <p:tav tm="100000">
                                          <p:val>
                                            <p:fltVal val="0"/>
                                          </p:val>
                                        </p:tav>
                                      </p:tavLst>
                                    </p:anim>
                                    <p:animEffect transition="in" filter="fade">
                                      <p:cBhvr>
                                        <p:cTn id="78" dur="1000"/>
                                        <p:tgtEl>
                                          <p:spTgt spid="50"/>
                                        </p:tgtEl>
                                      </p:cBhvr>
                                    </p:animEffect>
                                  </p:childTnLst>
                                </p:cTn>
                              </p:par>
                            </p:childTnLst>
                          </p:cTn>
                        </p:par>
                        <p:par>
                          <p:cTn id="79" fill="hold">
                            <p:stCondLst>
                              <p:cond delay="9250"/>
                            </p:stCondLst>
                            <p:childTnLst>
                              <p:par>
                                <p:cTn id="80" presetID="2" presetClass="entr" presetSubtype="2" fill="hold" nodeType="after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additive="base">
                                        <p:cTn id="82" dur="500" fill="hold"/>
                                        <p:tgtEl>
                                          <p:spTgt spid="53"/>
                                        </p:tgtEl>
                                        <p:attrNameLst>
                                          <p:attrName>ppt_x</p:attrName>
                                        </p:attrNameLst>
                                      </p:cBhvr>
                                      <p:tavLst>
                                        <p:tav tm="0">
                                          <p:val>
                                            <p:strVal val="1+#ppt_w/2"/>
                                          </p:val>
                                        </p:tav>
                                        <p:tav tm="100000">
                                          <p:val>
                                            <p:strVal val="#ppt_x"/>
                                          </p:val>
                                        </p:tav>
                                      </p:tavLst>
                                    </p:anim>
                                    <p:anim calcmode="lin" valueType="num">
                                      <p:cBhvr additive="base">
                                        <p:cTn id="83" dur="500" fill="hold"/>
                                        <p:tgtEl>
                                          <p:spTgt spid="53"/>
                                        </p:tgtEl>
                                        <p:attrNameLst>
                                          <p:attrName>ppt_y</p:attrName>
                                        </p:attrNameLst>
                                      </p:cBhvr>
                                      <p:tavLst>
                                        <p:tav tm="0">
                                          <p:val>
                                            <p:strVal val="#ppt_y"/>
                                          </p:val>
                                        </p:tav>
                                        <p:tav tm="100000">
                                          <p:val>
                                            <p:strVal val="#ppt_y"/>
                                          </p:val>
                                        </p:tav>
                                      </p:tavLst>
                                    </p:anim>
                                  </p:childTnLst>
                                </p:cTn>
                              </p:par>
                            </p:childTnLst>
                          </p:cTn>
                        </p:par>
                        <p:par>
                          <p:cTn id="84" fill="hold">
                            <p:stCondLst>
                              <p:cond delay="9750"/>
                            </p:stCondLst>
                            <p:childTnLst>
                              <p:par>
                                <p:cTn id="85" presetID="42" presetClass="entr" presetSubtype="0"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1000"/>
                                        <p:tgtEl>
                                          <p:spTgt spid="52"/>
                                        </p:tgtEl>
                                      </p:cBhvr>
                                    </p:animEffect>
                                    <p:anim calcmode="lin" valueType="num">
                                      <p:cBhvr>
                                        <p:cTn id="88" dur="1000" fill="hold"/>
                                        <p:tgtEl>
                                          <p:spTgt spid="52"/>
                                        </p:tgtEl>
                                        <p:attrNameLst>
                                          <p:attrName>ppt_x</p:attrName>
                                        </p:attrNameLst>
                                      </p:cBhvr>
                                      <p:tavLst>
                                        <p:tav tm="0">
                                          <p:val>
                                            <p:strVal val="#ppt_x"/>
                                          </p:val>
                                        </p:tav>
                                        <p:tav tm="100000">
                                          <p:val>
                                            <p:strVal val="#ppt_x"/>
                                          </p:val>
                                        </p:tav>
                                      </p:tavLst>
                                    </p:anim>
                                    <p:anim calcmode="lin" valueType="num">
                                      <p:cBhvr>
                                        <p:cTn id="89" dur="1000" fill="hold"/>
                                        <p:tgtEl>
                                          <p:spTgt spid="52"/>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31" presetClass="entr" presetSubtype="0"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1000" fill="hold"/>
                                        <p:tgtEl>
                                          <p:spTgt spid="61"/>
                                        </p:tgtEl>
                                        <p:attrNameLst>
                                          <p:attrName>ppt_w</p:attrName>
                                        </p:attrNameLst>
                                      </p:cBhvr>
                                      <p:tavLst>
                                        <p:tav tm="0">
                                          <p:val>
                                            <p:fltVal val="0"/>
                                          </p:val>
                                        </p:tav>
                                        <p:tav tm="100000">
                                          <p:val>
                                            <p:strVal val="#ppt_w"/>
                                          </p:val>
                                        </p:tav>
                                      </p:tavLst>
                                    </p:anim>
                                    <p:anim calcmode="lin" valueType="num">
                                      <p:cBhvr>
                                        <p:cTn id="94" dur="1000" fill="hold"/>
                                        <p:tgtEl>
                                          <p:spTgt spid="61"/>
                                        </p:tgtEl>
                                        <p:attrNameLst>
                                          <p:attrName>ppt_h</p:attrName>
                                        </p:attrNameLst>
                                      </p:cBhvr>
                                      <p:tavLst>
                                        <p:tav tm="0">
                                          <p:val>
                                            <p:fltVal val="0"/>
                                          </p:val>
                                        </p:tav>
                                        <p:tav tm="100000">
                                          <p:val>
                                            <p:strVal val="#ppt_h"/>
                                          </p:val>
                                        </p:tav>
                                      </p:tavLst>
                                    </p:anim>
                                    <p:anim calcmode="lin" valueType="num">
                                      <p:cBhvr>
                                        <p:cTn id="95" dur="1000" fill="hold"/>
                                        <p:tgtEl>
                                          <p:spTgt spid="61"/>
                                        </p:tgtEl>
                                        <p:attrNameLst>
                                          <p:attrName>style.rotation</p:attrName>
                                        </p:attrNameLst>
                                      </p:cBhvr>
                                      <p:tavLst>
                                        <p:tav tm="0">
                                          <p:val>
                                            <p:fltVal val="90"/>
                                          </p:val>
                                        </p:tav>
                                        <p:tav tm="100000">
                                          <p:val>
                                            <p:fltVal val="0"/>
                                          </p:val>
                                        </p:tav>
                                      </p:tavLst>
                                    </p:anim>
                                    <p:animEffect transition="in" filter="fade">
                                      <p:cBhvr>
                                        <p:cTn id="96"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40" grpId="0"/>
      <p:bldP spid="41" grpId="0"/>
      <p:bldGraphic spid="50" grpId="0">
        <p:bldAsOne/>
      </p:bldGraphic>
      <p:bldGraphic spid="51" grpId="0">
        <p:bldAsOne/>
      </p:bldGraphic>
      <p:bldP spid="52" grpId="0"/>
      <p:bldGraphic spid="61"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8593322" y="2973145"/>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5858165" y="5311467"/>
            <a:ext cx="1075287" cy="793667"/>
            <a:chOff x="8750259" y="5209339"/>
            <a:chExt cx="1075287" cy="7936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a:grpFill/>
          </p:grpSpPr>
          <p:grpSp>
            <p:nvGrpSpPr>
              <p:cNvPr id="25" name="Group 24"/>
              <p:cNvGrpSpPr/>
              <p:nvPr/>
            </p:nvGrpSpPr>
            <p:grpSpPr>
              <a:xfrm>
                <a:off x="8750259" y="5384288"/>
                <a:ext cx="1075287" cy="618718"/>
                <a:chOff x="8750259" y="5384288"/>
                <a:chExt cx="1075287" cy="618718"/>
              </a:xfrm>
              <a:grpFill/>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6391543" y="1381551"/>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4396671" y="5026634"/>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3334548" y="1448747"/>
            <a:ext cx="3968322" cy="3093582"/>
            <a:chOff x="6219922" y="1347695"/>
            <a:chExt cx="3968322" cy="309358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395" name="Freeform 51"/>
          <p:cNvSpPr>
            <a:spLocks/>
          </p:cNvSpPr>
          <p:nvPr/>
        </p:nvSpPr>
        <p:spPr bwMode="auto">
          <a:xfrm>
            <a:off x="2133065" y="2610450"/>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4057486" y="4120973"/>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NORTH AMERICA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82" name="Group 81">
            <a:extLst>
              <a:ext uri="{FF2B5EF4-FFF2-40B4-BE49-F238E27FC236}">
                <a16:creationId xmlns:a16="http://schemas.microsoft.com/office/drawing/2014/main" id="{8FD9F689-F0C8-4DCC-8590-30AC3F39D131}"/>
              </a:ext>
            </a:extLst>
          </p:cNvPr>
          <p:cNvGrpSpPr/>
          <p:nvPr/>
        </p:nvGrpSpPr>
        <p:grpSpPr>
          <a:xfrm>
            <a:off x="1312796" y="3232358"/>
            <a:ext cx="3594912" cy="1375905"/>
            <a:chOff x="2243731" y="2891162"/>
            <a:chExt cx="3594912" cy="1375905"/>
          </a:xfrm>
        </p:grpSpPr>
        <p:grpSp>
          <p:nvGrpSpPr>
            <p:cNvPr id="83" name="Group 82">
              <a:extLst>
                <a:ext uri="{FF2B5EF4-FFF2-40B4-BE49-F238E27FC236}">
                  <a16:creationId xmlns:a16="http://schemas.microsoft.com/office/drawing/2014/main" id="{1B6D56E2-DE92-4B6C-8BB5-80C4127D4B26}"/>
                </a:ext>
              </a:extLst>
            </p:cNvPr>
            <p:cNvGrpSpPr/>
            <p:nvPr/>
          </p:nvGrpSpPr>
          <p:grpSpPr>
            <a:xfrm>
              <a:off x="2243731" y="3192308"/>
              <a:ext cx="2743200" cy="508758"/>
              <a:chOff x="1066801" y="2238247"/>
              <a:chExt cx="2743200" cy="508758"/>
            </a:xfrm>
          </p:grpSpPr>
          <p:sp>
            <p:nvSpPr>
              <p:cNvPr id="91" name="Freeform: Shape 90">
                <a:extLst>
                  <a:ext uri="{FF2B5EF4-FFF2-40B4-BE49-F238E27FC236}">
                    <a16:creationId xmlns:a16="http://schemas.microsoft.com/office/drawing/2014/main" id="{D4D59E9C-8554-4D03-BC65-6606044435E3}"/>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 Box 10">
                <a:extLst>
                  <a:ext uri="{FF2B5EF4-FFF2-40B4-BE49-F238E27FC236}">
                    <a16:creationId xmlns:a16="http://schemas.microsoft.com/office/drawing/2014/main" id="{C9405D29-39FB-4021-BBBB-3C180F06F7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4" name="Group 83">
              <a:extLst>
                <a:ext uri="{FF2B5EF4-FFF2-40B4-BE49-F238E27FC236}">
                  <a16:creationId xmlns:a16="http://schemas.microsoft.com/office/drawing/2014/main" id="{90D2F97A-B8ED-442E-9030-3233302CB87A}"/>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5" name="Freeform: Shape 84">
                <a:extLst>
                  <a:ext uri="{FF2B5EF4-FFF2-40B4-BE49-F238E27FC236}">
                    <a16:creationId xmlns:a16="http://schemas.microsoft.com/office/drawing/2014/main" id="{8DDD5F3F-E765-4F98-8009-306FE19D0B0B}"/>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828C39B-790A-4E82-ACBB-2BBA592106B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aphic 26" descr="Hike">
                <a:extLst>
                  <a:ext uri="{FF2B5EF4-FFF2-40B4-BE49-F238E27FC236}">
                    <a16:creationId xmlns:a16="http://schemas.microsoft.com/office/drawing/2014/main" id="{DF44407A-4697-4654-8068-B80CA04250DF}"/>
                  </a:ext>
                </a:extLst>
              </p:cNvPr>
              <p:cNvGrpSpPr>
                <a:grpSpLocks noChangeAspect="1"/>
              </p:cNvGrpSpPr>
              <p:nvPr/>
            </p:nvGrpSpPr>
            <p:grpSpPr>
              <a:xfrm>
                <a:off x="3835579" y="2208930"/>
                <a:ext cx="548640" cy="548640"/>
                <a:chOff x="5638800" y="2971800"/>
                <a:chExt cx="914400" cy="914400"/>
              </a:xfrm>
              <a:solidFill>
                <a:srgbClr val="4D4D4D"/>
              </a:solidFill>
            </p:grpSpPr>
            <p:sp>
              <p:nvSpPr>
                <p:cNvPr id="88" name="Freeform: Shape 87">
                  <a:extLst>
                    <a:ext uri="{FF2B5EF4-FFF2-40B4-BE49-F238E27FC236}">
                      <a16:creationId xmlns:a16="http://schemas.microsoft.com/office/drawing/2014/main" id="{5EAD9C7D-CEF0-45FA-86FD-F5A96A9E36AD}"/>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75FF156-9F20-4BC4-85CD-11871835099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A59E164-9EB5-495E-A9B3-B2DF625A1A2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3" name="TextBox 92">
            <a:extLst>
              <a:ext uri="{FF2B5EF4-FFF2-40B4-BE49-F238E27FC236}">
                <a16:creationId xmlns:a16="http://schemas.microsoft.com/office/drawing/2014/main" id="{B2F997AB-7061-4C17-B19B-220CE3CC82D2}"/>
              </a:ext>
            </a:extLst>
          </p:cNvPr>
          <p:cNvSpPr txBox="1"/>
          <p:nvPr/>
        </p:nvSpPr>
        <p:spPr>
          <a:xfrm>
            <a:off x="9088971" y="2216809"/>
            <a:ext cx="297211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BCBAE8CB-2296-4876-A8A7-BF7F3DA582E0}"/>
              </a:ext>
            </a:extLst>
          </p:cNvPr>
          <p:cNvSpPr txBox="1"/>
          <p:nvPr/>
        </p:nvSpPr>
        <p:spPr>
          <a:xfrm>
            <a:off x="43534" y="4144232"/>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6F132A3F-D619-4FF0-9867-3E564CAAFE88}"/>
              </a:ext>
            </a:extLst>
          </p:cNvPr>
          <p:cNvGrpSpPr/>
          <p:nvPr/>
        </p:nvGrpSpPr>
        <p:grpSpPr>
          <a:xfrm>
            <a:off x="7430637" y="1306972"/>
            <a:ext cx="3509383" cy="1375905"/>
            <a:chOff x="6025615" y="1230029"/>
            <a:chExt cx="3509383" cy="1375905"/>
          </a:xfrm>
        </p:grpSpPr>
        <p:grpSp>
          <p:nvGrpSpPr>
            <p:cNvPr id="96" name="Group 95">
              <a:extLst>
                <a:ext uri="{FF2B5EF4-FFF2-40B4-BE49-F238E27FC236}">
                  <a16:creationId xmlns:a16="http://schemas.microsoft.com/office/drawing/2014/main" id="{245FF67F-637A-464C-8DFD-16C7044DD4B7}"/>
                </a:ext>
              </a:extLst>
            </p:cNvPr>
            <p:cNvGrpSpPr/>
            <p:nvPr/>
          </p:nvGrpSpPr>
          <p:grpSpPr>
            <a:xfrm>
              <a:off x="6791798" y="1528954"/>
              <a:ext cx="2743200" cy="508758"/>
              <a:chOff x="7772400" y="675620"/>
              <a:chExt cx="2743200" cy="508758"/>
            </a:xfrm>
          </p:grpSpPr>
          <p:sp>
            <p:nvSpPr>
              <p:cNvPr id="101" name="Freeform: Shape 100">
                <a:extLst>
                  <a:ext uri="{FF2B5EF4-FFF2-40B4-BE49-F238E27FC236}">
                    <a16:creationId xmlns:a16="http://schemas.microsoft.com/office/drawing/2014/main" id="{81BD73C6-EFDE-4416-999D-D91470E7F038}"/>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0">
                <a:extLst>
                  <a:ext uri="{FF2B5EF4-FFF2-40B4-BE49-F238E27FC236}">
                    <a16:creationId xmlns:a16="http://schemas.microsoft.com/office/drawing/2014/main" id="{790C827B-8A58-41EA-876B-E1D1621507E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7" name="Group 96">
              <a:extLst>
                <a:ext uri="{FF2B5EF4-FFF2-40B4-BE49-F238E27FC236}">
                  <a16:creationId xmlns:a16="http://schemas.microsoft.com/office/drawing/2014/main" id="{A3A66850-D7B1-4E0B-AC43-18C157F6F0D5}"/>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8" name="Freeform: Shape 97">
                <a:extLst>
                  <a:ext uri="{FF2B5EF4-FFF2-40B4-BE49-F238E27FC236}">
                    <a16:creationId xmlns:a16="http://schemas.microsoft.com/office/drawing/2014/main" id="{C9E698D3-5701-449C-8BF1-127A80BB21A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3E22C69E-EECE-4F56-AE09-DC2092F7D19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0" name="Graphic 99" descr="Tent">
                <a:extLst>
                  <a:ext uri="{FF2B5EF4-FFF2-40B4-BE49-F238E27FC236}">
                    <a16:creationId xmlns:a16="http://schemas.microsoft.com/office/drawing/2014/main" id="{621B8F73-59C1-4FC1-B284-1A50341CC4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03" name="Chart 102">
            <a:extLst>
              <a:ext uri="{FF2B5EF4-FFF2-40B4-BE49-F238E27FC236}">
                <a16:creationId xmlns:a16="http://schemas.microsoft.com/office/drawing/2014/main" id="{00A50D2A-3005-4BC0-BCB2-20D3688B1B29}"/>
              </a:ext>
            </a:extLst>
          </p:cNvPr>
          <p:cNvGraphicFramePr>
            <a:graphicFrameLocks noChangeAspect="1"/>
          </p:cNvGraphicFramePr>
          <p:nvPr>
            <p:extLst/>
          </p:nvPr>
        </p:nvGraphicFramePr>
        <p:xfrm>
          <a:off x="7240073" y="10894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4" name="Chart 103">
            <a:extLst>
              <a:ext uri="{FF2B5EF4-FFF2-40B4-BE49-F238E27FC236}">
                <a16:creationId xmlns:a16="http://schemas.microsoft.com/office/drawing/2014/main" id="{0443942E-CE72-4B71-98CE-1BB08026C52D}"/>
              </a:ext>
            </a:extLst>
          </p:cNvPr>
          <p:cNvGraphicFramePr>
            <a:graphicFrameLocks noChangeAspect="1"/>
          </p:cNvGraphicFramePr>
          <p:nvPr>
            <p:extLst/>
          </p:nvPr>
        </p:nvGraphicFramePr>
        <p:xfrm>
          <a:off x="3621225" y="3005661"/>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105" name="TextBox 104">
            <a:extLst>
              <a:ext uri="{FF2B5EF4-FFF2-40B4-BE49-F238E27FC236}">
                <a16:creationId xmlns:a16="http://schemas.microsoft.com/office/drawing/2014/main" id="{B3F70813-CE6C-4724-ADC0-44C5523B96A0}"/>
              </a:ext>
            </a:extLst>
          </p:cNvPr>
          <p:cNvSpPr txBox="1"/>
          <p:nvPr/>
        </p:nvSpPr>
        <p:spPr>
          <a:xfrm>
            <a:off x="6740375" y="4886815"/>
            <a:ext cx="4827848" cy="938719"/>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6" name="Group 105">
            <a:extLst>
              <a:ext uri="{FF2B5EF4-FFF2-40B4-BE49-F238E27FC236}">
                <a16:creationId xmlns:a16="http://schemas.microsoft.com/office/drawing/2014/main" id="{4803E956-C460-4F30-B503-13BB8D87392E}"/>
              </a:ext>
            </a:extLst>
          </p:cNvPr>
          <p:cNvGrpSpPr/>
          <p:nvPr/>
        </p:nvGrpSpPr>
        <p:grpSpPr>
          <a:xfrm>
            <a:off x="5445082" y="3828531"/>
            <a:ext cx="3509383" cy="1375905"/>
            <a:chOff x="6025615" y="1230029"/>
            <a:chExt cx="3509383" cy="1375905"/>
          </a:xfrm>
        </p:grpSpPr>
        <p:grpSp>
          <p:nvGrpSpPr>
            <p:cNvPr id="107" name="Group 106">
              <a:extLst>
                <a:ext uri="{FF2B5EF4-FFF2-40B4-BE49-F238E27FC236}">
                  <a16:creationId xmlns:a16="http://schemas.microsoft.com/office/drawing/2014/main" id="{6C41A96D-0AE8-43C3-97B8-BFC51D59A10A}"/>
                </a:ext>
              </a:extLst>
            </p:cNvPr>
            <p:cNvGrpSpPr/>
            <p:nvPr/>
          </p:nvGrpSpPr>
          <p:grpSpPr>
            <a:xfrm>
              <a:off x="6791798" y="1528954"/>
              <a:ext cx="2743200" cy="508758"/>
              <a:chOff x="7772400" y="675620"/>
              <a:chExt cx="2743200" cy="508758"/>
            </a:xfrm>
          </p:grpSpPr>
          <p:sp>
            <p:nvSpPr>
              <p:cNvPr id="112" name="Freeform: Shape 111">
                <a:extLst>
                  <a:ext uri="{FF2B5EF4-FFF2-40B4-BE49-F238E27FC236}">
                    <a16:creationId xmlns:a16="http://schemas.microsoft.com/office/drawing/2014/main" id="{D1DE7974-CBF8-4036-878F-0D320FD5CA8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 Box 10">
                <a:extLst>
                  <a:ext uri="{FF2B5EF4-FFF2-40B4-BE49-F238E27FC236}">
                    <a16:creationId xmlns:a16="http://schemas.microsoft.com/office/drawing/2014/main" id="{E9E00E0F-FBC1-4134-BA1B-F8DC23D195B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8" name="Group 107">
              <a:extLst>
                <a:ext uri="{FF2B5EF4-FFF2-40B4-BE49-F238E27FC236}">
                  <a16:creationId xmlns:a16="http://schemas.microsoft.com/office/drawing/2014/main" id="{985FBCAE-EAEB-46B4-A219-184D6F4E73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09" name="Freeform: Shape 108">
                <a:extLst>
                  <a:ext uri="{FF2B5EF4-FFF2-40B4-BE49-F238E27FC236}">
                    <a16:creationId xmlns:a16="http://schemas.microsoft.com/office/drawing/2014/main" id="{69F28529-021A-4396-8AF4-C0D471B7F0A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F0A84446-F891-4AE7-AE06-5039501BF62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1" name="Graphic 110" descr="Tent">
                <a:extLst>
                  <a:ext uri="{FF2B5EF4-FFF2-40B4-BE49-F238E27FC236}">
                    <a16:creationId xmlns:a16="http://schemas.microsoft.com/office/drawing/2014/main" id="{81A37991-B302-46C4-BE6B-B256721B09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14" name="Chart 113">
            <a:extLst>
              <a:ext uri="{FF2B5EF4-FFF2-40B4-BE49-F238E27FC236}">
                <a16:creationId xmlns:a16="http://schemas.microsoft.com/office/drawing/2014/main" id="{32A03945-7906-49AE-A305-EB13BE725CC9}"/>
              </a:ext>
            </a:extLst>
          </p:cNvPr>
          <p:cNvGraphicFramePr>
            <a:graphicFrameLocks noChangeAspect="1"/>
          </p:cNvGraphicFramePr>
          <p:nvPr>
            <p:extLst/>
          </p:nvPr>
        </p:nvGraphicFramePr>
        <p:xfrm>
          <a:off x="5257479" y="3613654"/>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36648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par>
                          <p:cTn id="25" fill="hold">
                            <p:stCondLst>
                              <p:cond delay="1750"/>
                            </p:stCondLst>
                            <p:childTnLst>
                              <p:par>
                                <p:cTn id="26" presetID="53" presetClass="entr" presetSubtype="16" fill="hold" grpId="0" nodeType="afterEffect">
                                  <p:stCondLst>
                                    <p:cond delay="0"/>
                                  </p:stCondLst>
                                  <p:childTnLst>
                                    <p:set>
                                      <p:cBhvr>
                                        <p:cTn id="27" dur="1" fill="hold">
                                          <p:stCondLst>
                                            <p:cond delay="0"/>
                                          </p:stCondLst>
                                        </p:cTn>
                                        <p:tgtEl>
                                          <p:spTgt spid="436"/>
                                        </p:tgtEl>
                                        <p:attrNameLst>
                                          <p:attrName>style.visibility</p:attrName>
                                        </p:attrNameLst>
                                      </p:cBhvr>
                                      <p:to>
                                        <p:strVal val="visible"/>
                                      </p:to>
                                    </p:set>
                                    <p:anim calcmode="lin" valueType="num">
                                      <p:cBhvr>
                                        <p:cTn id="28" dur="500" fill="hold"/>
                                        <p:tgtEl>
                                          <p:spTgt spid="436"/>
                                        </p:tgtEl>
                                        <p:attrNameLst>
                                          <p:attrName>ppt_w</p:attrName>
                                        </p:attrNameLst>
                                      </p:cBhvr>
                                      <p:tavLst>
                                        <p:tav tm="0">
                                          <p:val>
                                            <p:fltVal val="0"/>
                                          </p:val>
                                        </p:tav>
                                        <p:tav tm="100000">
                                          <p:val>
                                            <p:strVal val="#ppt_w"/>
                                          </p:val>
                                        </p:tav>
                                      </p:tavLst>
                                    </p:anim>
                                    <p:anim calcmode="lin" valueType="num">
                                      <p:cBhvr>
                                        <p:cTn id="29" dur="500" fill="hold"/>
                                        <p:tgtEl>
                                          <p:spTgt spid="436"/>
                                        </p:tgtEl>
                                        <p:attrNameLst>
                                          <p:attrName>ppt_h</p:attrName>
                                        </p:attrNameLst>
                                      </p:cBhvr>
                                      <p:tavLst>
                                        <p:tav tm="0">
                                          <p:val>
                                            <p:fltVal val="0"/>
                                          </p:val>
                                        </p:tav>
                                        <p:tav tm="100000">
                                          <p:val>
                                            <p:strVal val="#ppt_h"/>
                                          </p:val>
                                        </p:tav>
                                      </p:tavLst>
                                    </p:anim>
                                    <p:animEffect transition="in" filter="fade">
                                      <p:cBhvr>
                                        <p:cTn id="30" dur="500"/>
                                        <p:tgtEl>
                                          <p:spTgt spid="436"/>
                                        </p:tgtEl>
                                      </p:cBhvr>
                                    </p:animEffect>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432"/>
                                        </p:tgtEl>
                                        <p:attrNameLst>
                                          <p:attrName>style.visibility</p:attrName>
                                        </p:attrNameLst>
                                      </p:cBhvr>
                                      <p:to>
                                        <p:strVal val="visible"/>
                                      </p:to>
                                    </p:set>
                                    <p:anim calcmode="lin" valueType="num">
                                      <p:cBhvr>
                                        <p:cTn id="34" dur="500" fill="hold"/>
                                        <p:tgtEl>
                                          <p:spTgt spid="432"/>
                                        </p:tgtEl>
                                        <p:attrNameLst>
                                          <p:attrName>ppt_w</p:attrName>
                                        </p:attrNameLst>
                                      </p:cBhvr>
                                      <p:tavLst>
                                        <p:tav tm="0">
                                          <p:val>
                                            <p:fltVal val="0"/>
                                          </p:val>
                                        </p:tav>
                                        <p:tav tm="100000">
                                          <p:val>
                                            <p:strVal val="#ppt_w"/>
                                          </p:val>
                                        </p:tav>
                                      </p:tavLst>
                                    </p:anim>
                                    <p:anim calcmode="lin" valueType="num">
                                      <p:cBhvr>
                                        <p:cTn id="35" dur="500" fill="hold"/>
                                        <p:tgtEl>
                                          <p:spTgt spid="432"/>
                                        </p:tgtEl>
                                        <p:attrNameLst>
                                          <p:attrName>ppt_h</p:attrName>
                                        </p:attrNameLst>
                                      </p:cBhvr>
                                      <p:tavLst>
                                        <p:tav tm="0">
                                          <p:val>
                                            <p:fltVal val="0"/>
                                          </p:val>
                                        </p:tav>
                                        <p:tav tm="100000">
                                          <p:val>
                                            <p:strVal val="#ppt_h"/>
                                          </p:val>
                                        </p:tav>
                                      </p:tavLst>
                                    </p:anim>
                                    <p:animEffect transition="in" filter="fade">
                                      <p:cBhvr>
                                        <p:cTn id="36" dur="500"/>
                                        <p:tgtEl>
                                          <p:spTgt spid="432"/>
                                        </p:tgtEl>
                                      </p:cBhvr>
                                    </p:animEffect>
                                  </p:childTnLst>
                                </p:cTn>
                              </p:par>
                            </p:childTnLst>
                          </p:cTn>
                        </p:par>
                        <p:par>
                          <p:cTn id="37" fill="hold">
                            <p:stCondLst>
                              <p:cond delay="275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3250"/>
                            </p:stCondLst>
                            <p:childTnLst>
                              <p:par>
                                <p:cTn id="44" presetID="53" presetClass="entr" presetSubtype="16" fill="hold" grpId="0" nodeType="afterEffect">
                                  <p:stCondLst>
                                    <p:cond delay="0"/>
                                  </p:stCondLst>
                                  <p:childTnLst>
                                    <p:set>
                                      <p:cBhvr>
                                        <p:cTn id="45" dur="1" fill="hold">
                                          <p:stCondLst>
                                            <p:cond delay="0"/>
                                          </p:stCondLst>
                                        </p:cTn>
                                        <p:tgtEl>
                                          <p:spTgt spid="383"/>
                                        </p:tgtEl>
                                        <p:attrNameLst>
                                          <p:attrName>style.visibility</p:attrName>
                                        </p:attrNameLst>
                                      </p:cBhvr>
                                      <p:to>
                                        <p:strVal val="visible"/>
                                      </p:to>
                                    </p:set>
                                    <p:anim calcmode="lin" valueType="num">
                                      <p:cBhvr>
                                        <p:cTn id="46" dur="500" fill="hold"/>
                                        <p:tgtEl>
                                          <p:spTgt spid="383"/>
                                        </p:tgtEl>
                                        <p:attrNameLst>
                                          <p:attrName>ppt_w</p:attrName>
                                        </p:attrNameLst>
                                      </p:cBhvr>
                                      <p:tavLst>
                                        <p:tav tm="0">
                                          <p:val>
                                            <p:fltVal val="0"/>
                                          </p:val>
                                        </p:tav>
                                        <p:tav tm="100000">
                                          <p:val>
                                            <p:strVal val="#ppt_w"/>
                                          </p:val>
                                        </p:tav>
                                      </p:tavLst>
                                    </p:anim>
                                    <p:anim calcmode="lin" valueType="num">
                                      <p:cBhvr>
                                        <p:cTn id="47" dur="500" fill="hold"/>
                                        <p:tgtEl>
                                          <p:spTgt spid="383"/>
                                        </p:tgtEl>
                                        <p:attrNameLst>
                                          <p:attrName>ppt_h</p:attrName>
                                        </p:attrNameLst>
                                      </p:cBhvr>
                                      <p:tavLst>
                                        <p:tav tm="0">
                                          <p:val>
                                            <p:fltVal val="0"/>
                                          </p:val>
                                        </p:tav>
                                        <p:tav tm="100000">
                                          <p:val>
                                            <p:strVal val="#ppt_h"/>
                                          </p:val>
                                        </p:tav>
                                      </p:tavLst>
                                    </p:anim>
                                    <p:animEffect transition="in" filter="fade">
                                      <p:cBhvr>
                                        <p:cTn id="48" dur="500"/>
                                        <p:tgtEl>
                                          <p:spTgt spid="383"/>
                                        </p:tgtEl>
                                      </p:cBhvr>
                                    </p:animEffect>
                                  </p:childTnLst>
                                </p:cTn>
                              </p:par>
                            </p:childTnLst>
                          </p:cTn>
                        </p:par>
                        <p:par>
                          <p:cTn id="49" fill="hold">
                            <p:stCondLst>
                              <p:cond delay="3750"/>
                            </p:stCondLst>
                            <p:childTnLst>
                              <p:par>
                                <p:cTn id="50" presetID="2" presetClass="entr" presetSubtype="8" fill="hold" nodeType="afterEffect">
                                  <p:stCondLst>
                                    <p:cond delay="0"/>
                                  </p:stCondLst>
                                  <p:childTnLst>
                                    <p:set>
                                      <p:cBhvr>
                                        <p:cTn id="51" dur="1" fill="hold">
                                          <p:stCondLst>
                                            <p:cond delay="0"/>
                                          </p:stCondLst>
                                        </p:cTn>
                                        <p:tgtEl>
                                          <p:spTgt spid="82"/>
                                        </p:tgtEl>
                                        <p:attrNameLst>
                                          <p:attrName>style.visibility</p:attrName>
                                        </p:attrNameLst>
                                      </p:cBhvr>
                                      <p:to>
                                        <p:strVal val="visible"/>
                                      </p:to>
                                    </p:set>
                                    <p:anim calcmode="lin" valueType="num">
                                      <p:cBhvr additive="base">
                                        <p:cTn id="52" dur="500" fill="hold"/>
                                        <p:tgtEl>
                                          <p:spTgt spid="82"/>
                                        </p:tgtEl>
                                        <p:attrNameLst>
                                          <p:attrName>ppt_x</p:attrName>
                                        </p:attrNameLst>
                                      </p:cBhvr>
                                      <p:tavLst>
                                        <p:tav tm="0">
                                          <p:val>
                                            <p:strVal val="0-#ppt_w/2"/>
                                          </p:val>
                                        </p:tav>
                                        <p:tav tm="100000">
                                          <p:val>
                                            <p:strVal val="#ppt_x"/>
                                          </p:val>
                                        </p:tav>
                                      </p:tavLst>
                                    </p:anim>
                                    <p:anim calcmode="lin" valueType="num">
                                      <p:cBhvr additive="base">
                                        <p:cTn id="53" dur="500" fill="hold"/>
                                        <p:tgtEl>
                                          <p:spTgt spid="82"/>
                                        </p:tgtEl>
                                        <p:attrNameLst>
                                          <p:attrName>ppt_y</p:attrName>
                                        </p:attrNameLst>
                                      </p:cBhvr>
                                      <p:tavLst>
                                        <p:tav tm="0">
                                          <p:val>
                                            <p:strVal val="#ppt_y"/>
                                          </p:val>
                                        </p:tav>
                                        <p:tav tm="100000">
                                          <p:val>
                                            <p:strVal val="#ppt_y"/>
                                          </p:val>
                                        </p:tav>
                                      </p:tavLst>
                                    </p:anim>
                                  </p:childTnLst>
                                </p:cTn>
                              </p:par>
                            </p:childTnLst>
                          </p:cTn>
                        </p:par>
                        <p:par>
                          <p:cTn id="54" fill="hold">
                            <p:stCondLst>
                              <p:cond delay="425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31" presetClass="entr" presetSubtype="0" fill="hold" grpId="0" nodeType="afterEffect">
                                  <p:stCondLst>
                                    <p:cond delay="0"/>
                                  </p:stCondLst>
                                  <p:childTnLst>
                                    <p:set>
                                      <p:cBhvr>
                                        <p:cTn id="62" dur="1" fill="hold">
                                          <p:stCondLst>
                                            <p:cond delay="0"/>
                                          </p:stCondLst>
                                        </p:cTn>
                                        <p:tgtEl>
                                          <p:spTgt spid="104"/>
                                        </p:tgtEl>
                                        <p:attrNameLst>
                                          <p:attrName>style.visibility</p:attrName>
                                        </p:attrNameLst>
                                      </p:cBhvr>
                                      <p:to>
                                        <p:strVal val="visible"/>
                                      </p:to>
                                    </p:set>
                                    <p:anim calcmode="lin" valueType="num">
                                      <p:cBhvr>
                                        <p:cTn id="63" dur="1000" fill="hold"/>
                                        <p:tgtEl>
                                          <p:spTgt spid="104"/>
                                        </p:tgtEl>
                                        <p:attrNameLst>
                                          <p:attrName>ppt_w</p:attrName>
                                        </p:attrNameLst>
                                      </p:cBhvr>
                                      <p:tavLst>
                                        <p:tav tm="0">
                                          <p:val>
                                            <p:fltVal val="0"/>
                                          </p:val>
                                        </p:tav>
                                        <p:tav tm="100000">
                                          <p:val>
                                            <p:strVal val="#ppt_w"/>
                                          </p:val>
                                        </p:tav>
                                      </p:tavLst>
                                    </p:anim>
                                    <p:anim calcmode="lin" valueType="num">
                                      <p:cBhvr>
                                        <p:cTn id="64" dur="1000" fill="hold"/>
                                        <p:tgtEl>
                                          <p:spTgt spid="104"/>
                                        </p:tgtEl>
                                        <p:attrNameLst>
                                          <p:attrName>ppt_h</p:attrName>
                                        </p:attrNameLst>
                                      </p:cBhvr>
                                      <p:tavLst>
                                        <p:tav tm="0">
                                          <p:val>
                                            <p:fltVal val="0"/>
                                          </p:val>
                                        </p:tav>
                                        <p:tav tm="100000">
                                          <p:val>
                                            <p:strVal val="#ppt_h"/>
                                          </p:val>
                                        </p:tav>
                                      </p:tavLst>
                                    </p:anim>
                                    <p:anim calcmode="lin" valueType="num">
                                      <p:cBhvr>
                                        <p:cTn id="65" dur="1000" fill="hold"/>
                                        <p:tgtEl>
                                          <p:spTgt spid="104"/>
                                        </p:tgtEl>
                                        <p:attrNameLst>
                                          <p:attrName>style.rotation</p:attrName>
                                        </p:attrNameLst>
                                      </p:cBhvr>
                                      <p:tavLst>
                                        <p:tav tm="0">
                                          <p:val>
                                            <p:fltVal val="90"/>
                                          </p:val>
                                        </p:tav>
                                        <p:tav tm="100000">
                                          <p:val>
                                            <p:fltVal val="0"/>
                                          </p:val>
                                        </p:tav>
                                      </p:tavLst>
                                    </p:anim>
                                    <p:animEffect transition="in" filter="fade">
                                      <p:cBhvr>
                                        <p:cTn id="66" dur="1000"/>
                                        <p:tgtEl>
                                          <p:spTgt spid="104"/>
                                        </p:tgtEl>
                                      </p:cBhvr>
                                    </p:animEffect>
                                  </p:childTnLst>
                                </p:cTn>
                              </p:par>
                            </p:childTnLst>
                          </p:cTn>
                        </p:par>
                        <p:par>
                          <p:cTn id="67" fill="hold">
                            <p:stCondLst>
                              <p:cond delay="6250"/>
                            </p:stCondLst>
                            <p:childTnLst>
                              <p:par>
                                <p:cTn id="68" presetID="2" presetClass="entr" presetSubtype="2" fill="hold" nodeType="afterEffect">
                                  <p:stCondLst>
                                    <p:cond delay="0"/>
                                  </p:stCondLst>
                                  <p:childTnLst>
                                    <p:set>
                                      <p:cBhvr>
                                        <p:cTn id="69" dur="1" fill="hold">
                                          <p:stCondLst>
                                            <p:cond delay="0"/>
                                          </p:stCondLst>
                                        </p:cTn>
                                        <p:tgtEl>
                                          <p:spTgt spid="95"/>
                                        </p:tgtEl>
                                        <p:attrNameLst>
                                          <p:attrName>style.visibility</p:attrName>
                                        </p:attrNameLst>
                                      </p:cBhvr>
                                      <p:to>
                                        <p:strVal val="visible"/>
                                      </p:to>
                                    </p:set>
                                    <p:anim calcmode="lin" valueType="num">
                                      <p:cBhvr additive="base">
                                        <p:cTn id="70" dur="500" fill="hold"/>
                                        <p:tgtEl>
                                          <p:spTgt spid="95"/>
                                        </p:tgtEl>
                                        <p:attrNameLst>
                                          <p:attrName>ppt_x</p:attrName>
                                        </p:attrNameLst>
                                      </p:cBhvr>
                                      <p:tavLst>
                                        <p:tav tm="0">
                                          <p:val>
                                            <p:strVal val="1+#ppt_w/2"/>
                                          </p:val>
                                        </p:tav>
                                        <p:tav tm="100000">
                                          <p:val>
                                            <p:strVal val="#ppt_x"/>
                                          </p:val>
                                        </p:tav>
                                      </p:tavLst>
                                    </p:anim>
                                    <p:anim calcmode="lin" valueType="num">
                                      <p:cBhvr additive="base">
                                        <p:cTn id="71" dur="500" fill="hold"/>
                                        <p:tgtEl>
                                          <p:spTgt spid="95"/>
                                        </p:tgtEl>
                                        <p:attrNameLst>
                                          <p:attrName>ppt_y</p:attrName>
                                        </p:attrNameLst>
                                      </p:cBhvr>
                                      <p:tavLst>
                                        <p:tav tm="0">
                                          <p:val>
                                            <p:strVal val="#ppt_y"/>
                                          </p:val>
                                        </p:tav>
                                        <p:tav tm="100000">
                                          <p:val>
                                            <p:strVal val="#ppt_y"/>
                                          </p:val>
                                        </p:tav>
                                      </p:tavLst>
                                    </p:anim>
                                  </p:childTnLst>
                                </p:cTn>
                              </p:par>
                            </p:childTnLst>
                          </p:cTn>
                        </p:par>
                        <p:par>
                          <p:cTn id="72" fill="hold">
                            <p:stCondLst>
                              <p:cond delay="6750"/>
                            </p:stCondLst>
                            <p:childTnLst>
                              <p:par>
                                <p:cTn id="73" presetID="42" presetClass="entr" presetSubtype="0" fill="hold" grpId="0" nodeType="after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1000"/>
                                        <p:tgtEl>
                                          <p:spTgt spid="93"/>
                                        </p:tgtEl>
                                      </p:cBhvr>
                                    </p:animEffect>
                                    <p:anim calcmode="lin" valueType="num">
                                      <p:cBhvr>
                                        <p:cTn id="76" dur="1000" fill="hold"/>
                                        <p:tgtEl>
                                          <p:spTgt spid="93"/>
                                        </p:tgtEl>
                                        <p:attrNameLst>
                                          <p:attrName>ppt_x</p:attrName>
                                        </p:attrNameLst>
                                      </p:cBhvr>
                                      <p:tavLst>
                                        <p:tav tm="0">
                                          <p:val>
                                            <p:strVal val="#ppt_x"/>
                                          </p:val>
                                        </p:tav>
                                        <p:tav tm="100000">
                                          <p:val>
                                            <p:strVal val="#ppt_x"/>
                                          </p:val>
                                        </p:tav>
                                      </p:tavLst>
                                    </p:anim>
                                    <p:anim calcmode="lin" valueType="num">
                                      <p:cBhvr>
                                        <p:cTn id="77" dur="1000" fill="hold"/>
                                        <p:tgtEl>
                                          <p:spTgt spid="93"/>
                                        </p:tgtEl>
                                        <p:attrNameLst>
                                          <p:attrName>ppt_y</p:attrName>
                                        </p:attrNameLst>
                                      </p:cBhvr>
                                      <p:tavLst>
                                        <p:tav tm="0">
                                          <p:val>
                                            <p:strVal val="#ppt_y+.1"/>
                                          </p:val>
                                        </p:tav>
                                        <p:tav tm="100000">
                                          <p:val>
                                            <p:strVal val="#ppt_y"/>
                                          </p:val>
                                        </p:tav>
                                      </p:tavLst>
                                    </p:anim>
                                  </p:childTnLst>
                                </p:cTn>
                              </p:par>
                            </p:childTnLst>
                          </p:cTn>
                        </p:par>
                        <p:par>
                          <p:cTn id="78" fill="hold">
                            <p:stCondLst>
                              <p:cond delay="7750"/>
                            </p:stCondLst>
                            <p:childTnLst>
                              <p:par>
                                <p:cTn id="79" presetID="31" presetClass="entr" presetSubtype="0"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1000" fill="hold"/>
                                        <p:tgtEl>
                                          <p:spTgt spid="103"/>
                                        </p:tgtEl>
                                        <p:attrNameLst>
                                          <p:attrName>ppt_w</p:attrName>
                                        </p:attrNameLst>
                                      </p:cBhvr>
                                      <p:tavLst>
                                        <p:tav tm="0">
                                          <p:val>
                                            <p:fltVal val="0"/>
                                          </p:val>
                                        </p:tav>
                                        <p:tav tm="100000">
                                          <p:val>
                                            <p:strVal val="#ppt_w"/>
                                          </p:val>
                                        </p:tav>
                                      </p:tavLst>
                                    </p:anim>
                                    <p:anim calcmode="lin" valueType="num">
                                      <p:cBhvr>
                                        <p:cTn id="82" dur="1000" fill="hold"/>
                                        <p:tgtEl>
                                          <p:spTgt spid="103"/>
                                        </p:tgtEl>
                                        <p:attrNameLst>
                                          <p:attrName>ppt_h</p:attrName>
                                        </p:attrNameLst>
                                      </p:cBhvr>
                                      <p:tavLst>
                                        <p:tav tm="0">
                                          <p:val>
                                            <p:fltVal val="0"/>
                                          </p:val>
                                        </p:tav>
                                        <p:tav tm="100000">
                                          <p:val>
                                            <p:strVal val="#ppt_h"/>
                                          </p:val>
                                        </p:tav>
                                      </p:tavLst>
                                    </p:anim>
                                    <p:anim calcmode="lin" valueType="num">
                                      <p:cBhvr>
                                        <p:cTn id="83" dur="1000" fill="hold"/>
                                        <p:tgtEl>
                                          <p:spTgt spid="103"/>
                                        </p:tgtEl>
                                        <p:attrNameLst>
                                          <p:attrName>style.rotation</p:attrName>
                                        </p:attrNameLst>
                                      </p:cBhvr>
                                      <p:tavLst>
                                        <p:tav tm="0">
                                          <p:val>
                                            <p:fltVal val="90"/>
                                          </p:val>
                                        </p:tav>
                                        <p:tav tm="100000">
                                          <p:val>
                                            <p:fltVal val="0"/>
                                          </p:val>
                                        </p:tav>
                                      </p:tavLst>
                                    </p:anim>
                                    <p:animEffect transition="in" filter="fade">
                                      <p:cBhvr>
                                        <p:cTn id="84" dur="1000"/>
                                        <p:tgtEl>
                                          <p:spTgt spid="103"/>
                                        </p:tgtEl>
                                      </p:cBhvr>
                                    </p:animEffect>
                                  </p:childTnLst>
                                </p:cTn>
                              </p:par>
                            </p:childTnLst>
                          </p:cTn>
                        </p:par>
                        <p:par>
                          <p:cTn id="85" fill="hold">
                            <p:stCondLst>
                              <p:cond delay="8750"/>
                            </p:stCondLst>
                            <p:childTnLst>
                              <p:par>
                                <p:cTn id="86" presetID="2" presetClass="entr" presetSubtype="2" fill="hold" nodeType="afterEffect">
                                  <p:stCondLst>
                                    <p:cond delay="0"/>
                                  </p:stCondLst>
                                  <p:childTnLst>
                                    <p:set>
                                      <p:cBhvr>
                                        <p:cTn id="87" dur="1" fill="hold">
                                          <p:stCondLst>
                                            <p:cond delay="0"/>
                                          </p:stCondLst>
                                        </p:cTn>
                                        <p:tgtEl>
                                          <p:spTgt spid="106"/>
                                        </p:tgtEl>
                                        <p:attrNameLst>
                                          <p:attrName>style.visibility</p:attrName>
                                        </p:attrNameLst>
                                      </p:cBhvr>
                                      <p:to>
                                        <p:strVal val="visible"/>
                                      </p:to>
                                    </p:set>
                                    <p:anim calcmode="lin" valueType="num">
                                      <p:cBhvr additive="base">
                                        <p:cTn id="88" dur="500" fill="hold"/>
                                        <p:tgtEl>
                                          <p:spTgt spid="106"/>
                                        </p:tgtEl>
                                        <p:attrNameLst>
                                          <p:attrName>ppt_x</p:attrName>
                                        </p:attrNameLst>
                                      </p:cBhvr>
                                      <p:tavLst>
                                        <p:tav tm="0">
                                          <p:val>
                                            <p:strVal val="1+#ppt_w/2"/>
                                          </p:val>
                                        </p:tav>
                                        <p:tav tm="100000">
                                          <p:val>
                                            <p:strVal val="#ppt_x"/>
                                          </p:val>
                                        </p:tav>
                                      </p:tavLst>
                                    </p:anim>
                                    <p:anim calcmode="lin" valueType="num">
                                      <p:cBhvr additive="base">
                                        <p:cTn id="89" dur="500" fill="hold"/>
                                        <p:tgtEl>
                                          <p:spTgt spid="106"/>
                                        </p:tgtEl>
                                        <p:attrNameLst>
                                          <p:attrName>ppt_y</p:attrName>
                                        </p:attrNameLst>
                                      </p:cBhvr>
                                      <p:tavLst>
                                        <p:tav tm="0">
                                          <p:val>
                                            <p:strVal val="#ppt_y"/>
                                          </p:val>
                                        </p:tav>
                                        <p:tav tm="100000">
                                          <p:val>
                                            <p:strVal val="#ppt_y"/>
                                          </p:val>
                                        </p:tav>
                                      </p:tavLst>
                                    </p:anim>
                                  </p:childTnLst>
                                </p:cTn>
                              </p:par>
                            </p:childTnLst>
                          </p:cTn>
                        </p:par>
                        <p:par>
                          <p:cTn id="90" fill="hold">
                            <p:stCondLst>
                              <p:cond delay="9250"/>
                            </p:stCondLst>
                            <p:childTnLst>
                              <p:par>
                                <p:cTn id="91" presetID="42" presetClass="entr" presetSubtype="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fade">
                                      <p:cBhvr>
                                        <p:cTn id="93" dur="1000"/>
                                        <p:tgtEl>
                                          <p:spTgt spid="105"/>
                                        </p:tgtEl>
                                      </p:cBhvr>
                                    </p:animEffect>
                                    <p:anim calcmode="lin" valueType="num">
                                      <p:cBhvr>
                                        <p:cTn id="94" dur="1000" fill="hold"/>
                                        <p:tgtEl>
                                          <p:spTgt spid="105"/>
                                        </p:tgtEl>
                                        <p:attrNameLst>
                                          <p:attrName>ppt_x</p:attrName>
                                        </p:attrNameLst>
                                      </p:cBhvr>
                                      <p:tavLst>
                                        <p:tav tm="0">
                                          <p:val>
                                            <p:strVal val="#ppt_x"/>
                                          </p:val>
                                        </p:tav>
                                        <p:tav tm="100000">
                                          <p:val>
                                            <p:strVal val="#ppt_x"/>
                                          </p:val>
                                        </p:tav>
                                      </p:tavLst>
                                    </p:anim>
                                    <p:anim calcmode="lin" valueType="num">
                                      <p:cBhvr>
                                        <p:cTn id="95" dur="1000" fill="hold"/>
                                        <p:tgtEl>
                                          <p:spTgt spid="105"/>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31" presetClass="entr" presetSubtype="0" fill="hold" grpId="0"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p:cTn id="99" dur="1000" fill="hold"/>
                                        <p:tgtEl>
                                          <p:spTgt spid="114"/>
                                        </p:tgtEl>
                                        <p:attrNameLst>
                                          <p:attrName>ppt_w</p:attrName>
                                        </p:attrNameLst>
                                      </p:cBhvr>
                                      <p:tavLst>
                                        <p:tav tm="0">
                                          <p:val>
                                            <p:fltVal val="0"/>
                                          </p:val>
                                        </p:tav>
                                        <p:tav tm="100000">
                                          <p:val>
                                            <p:strVal val="#ppt_w"/>
                                          </p:val>
                                        </p:tav>
                                      </p:tavLst>
                                    </p:anim>
                                    <p:anim calcmode="lin" valueType="num">
                                      <p:cBhvr>
                                        <p:cTn id="100" dur="1000" fill="hold"/>
                                        <p:tgtEl>
                                          <p:spTgt spid="114"/>
                                        </p:tgtEl>
                                        <p:attrNameLst>
                                          <p:attrName>ppt_h</p:attrName>
                                        </p:attrNameLst>
                                      </p:cBhvr>
                                      <p:tavLst>
                                        <p:tav tm="0">
                                          <p:val>
                                            <p:fltVal val="0"/>
                                          </p:val>
                                        </p:tav>
                                        <p:tav tm="100000">
                                          <p:val>
                                            <p:strVal val="#ppt_h"/>
                                          </p:val>
                                        </p:tav>
                                      </p:tavLst>
                                    </p:anim>
                                    <p:anim calcmode="lin" valueType="num">
                                      <p:cBhvr>
                                        <p:cTn id="101" dur="1000" fill="hold"/>
                                        <p:tgtEl>
                                          <p:spTgt spid="114"/>
                                        </p:tgtEl>
                                        <p:attrNameLst>
                                          <p:attrName>style.rotation</p:attrName>
                                        </p:attrNameLst>
                                      </p:cBhvr>
                                      <p:tavLst>
                                        <p:tav tm="0">
                                          <p:val>
                                            <p:fltVal val="90"/>
                                          </p:val>
                                        </p:tav>
                                        <p:tav tm="100000">
                                          <p:val>
                                            <p:fltVal val="0"/>
                                          </p:val>
                                        </p:tav>
                                      </p:tavLst>
                                    </p:anim>
                                    <p:animEffect transition="in" filter="fade">
                                      <p:cBhvr>
                                        <p:cTn id="102"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395" grpId="0" animBg="1"/>
      <p:bldP spid="393" grpId="0" animBg="1"/>
      <p:bldP spid="93" grpId="0"/>
      <p:bldP spid="94" grpId="0"/>
      <p:bldGraphic spid="103" grpId="0">
        <p:bldAsOne/>
      </p:bldGraphic>
      <p:bldGraphic spid="104" grpId="0">
        <p:bldAsOne/>
      </p:bldGraphic>
      <p:bldP spid="105" grpId="0"/>
      <p:bldGraphic spid="114"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4601551" y="3272300"/>
            <a:ext cx="1337356" cy="1495679"/>
            <a:chOff x="4097338" y="2217738"/>
            <a:chExt cx="1139825" cy="1274763"/>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3349876" y="3808732"/>
            <a:ext cx="914541" cy="1477052"/>
            <a:chOff x="3030538" y="2674938"/>
            <a:chExt cx="779463" cy="1258888"/>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1654899" y="1797112"/>
            <a:ext cx="3039783" cy="2117789"/>
            <a:chOff x="1585913" y="960438"/>
            <a:chExt cx="2590800" cy="180498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4744971" y="1947981"/>
            <a:ext cx="806512" cy="1355984"/>
            <a:chOff x="4219575" y="1089025"/>
            <a:chExt cx="687388" cy="115570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7157055" y="4049008"/>
            <a:ext cx="1134332" cy="990912"/>
            <a:chOff x="6275388" y="2879725"/>
            <a:chExt cx="966788" cy="84455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5324244" y="1888380"/>
            <a:ext cx="3341527" cy="2361793"/>
            <a:chOff x="4713288" y="1038225"/>
            <a:chExt cx="2847975" cy="2012950"/>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WORLD MAP</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rgbClr val="4D4D4D"/>
                  </a:solidFill>
                  <a:latin typeface="Candara" panose="020E0502030303020204" pitchFamily="34" charset="0"/>
                </a:rPr>
                <a:t>Your Subtitle</a:t>
              </a:r>
            </a:p>
          </p:txBody>
        </p:sp>
      </p:grpSp>
      <p:grpSp>
        <p:nvGrpSpPr>
          <p:cNvPr id="190" name="Group 189">
            <a:extLst>
              <a:ext uri="{FF2B5EF4-FFF2-40B4-BE49-F238E27FC236}">
                <a16:creationId xmlns:a16="http://schemas.microsoft.com/office/drawing/2014/main" id="{BD351A2F-AB1C-4F10-B147-2CFE4FC1249F}"/>
              </a:ext>
            </a:extLst>
          </p:cNvPr>
          <p:cNvGrpSpPr/>
          <p:nvPr/>
        </p:nvGrpSpPr>
        <p:grpSpPr>
          <a:xfrm>
            <a:off x="623089" y="3382194"/>
            <a:ext cx="3594912" cy="1375905"/>
            <a:chOff x="2243731" y="2891162"/>
            <a:chExt cx="3594912" cy="1375905"/>
          </a:xfrm>
        </p:grpSpPr>
        <p:grpSp>
          <p:nvGrpSpPr>
            <p:cNvPr id="191" name="Group 190">
              <a:extLst>
                <a:ext uri="{FF2B5EF4-FFF2-40B4-BE49-F238E27FC236}">
                  <a16:creationId xmlns:a16="http://schemas.microsoft.com/office/drawing/2014/main" id="{01CFAF90-EB97-498E-B78A-9A3FEF16C798}"/>
                </a:ext>
              </a:extLst>
            </p:cNvPr>
            <p:cNvGrpSpPr/>
            <p:nvPr/>
          </p:nvGrpSpPr>
          <p:grpSpPr>
            <a:xfrm>
              <a:off x="2243731" y="3192308"/>
              <a:ext cx="2743200" cy="508758"/>
              <a:chOff x="1066801" y="2238247"/>
              <a:chExt cx="2743200" cy="508758"/>
            </a:xfrm>
          </p:grpSpPr>
          <p:sp>
            <p:nvSpPr>
              <p:cNvPr id="199" name="Freeform: Shape 198">
                <a:extLst>
                  <a:ext uri="{FF2B5EF4-FFF2-40B4-BE49-F238E27FC236}">
                    <a16:creationId xmlns:a16="http://schemas.microsoft.com/office/drawing/2014/main" id="{FA7D663C-BEAB-41EE-B1C7-98EA7266443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Text Box 10">
                <a:extLst>
                  <a:ext uri="{FF2B5EF4-FFF2-40B4-BE49-F238E27FC236}">
                    <a16:creationId xmlns:a16="http://schemas.microsoft.com/office/drawing/2014/main" id="{7402BAE1-3526-4B80-8A12-BD2668DA48F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92" name="Group 191">
              <a:extLst>
                <a:ext uri="{FF2B5EF4-FFF2-40B4-BE49-F238E27FC236}">
                  <a16:creationId xmlns:a16="http://schemas.microsoft.com/office/drawing/2014/main" id="{E82CBFBF-9EF0-46E3-8B32-54E2038EF36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93" name="Freeform: Shape 192">
                <a:extLst>
                  <a:ext uri="{FF2B5EF4-FFF2-40B4-BE49-F238E27FC236}">
                    <a16:creationId xmlns:a16="http://schemas.microsoft.com/office/drawing/2014/main" id="{44B958C2-6D50-4FB2-91E9-54CD67BF1E5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30092A0E-6289-4A0A-98BF-072F1FCC98B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aphic 26" descr="Hike">
                <a:extLst>
                  <a:ext uri="{FF2B5EF4-FFF2-40B4-BE49-F238E27FC236}">
                    <a16:creationId xmlns:a16="http://schemas.microsoft.com/office/drawing/2014/main" id="{0599D185-ED96-4DB1-9996-55121E08867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96" name="Freeform: Shape 195">
                  <a:extLst>
                    <a:ext uri="{FF2B5EF4-FFF2-40B4-BE49-F238E27FC236}">
                      <a16:creationId xmlns:a16="http://schemas.microsoft.com/office/drawing/2014/main" id="{5A9E41CB-F57B-4C5B-9304-816332AF669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825052A-42AD-424B-8E34-48027368E6CD}"/>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1DF48B1-5C97-41F7-B1E4-FD60AA76EA6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1" name="TextBox 200">
            <a:extLst>
              <a:ext uri="{FF2B5EF4-FFF2-40B4-BE49-F238E27FC236}">
                <a16:creationId xmlns:a16="http://schemas.microsoft.com/office/drawing/2014/main" id="{DF77F973-0EF1-46A0-8485-BD6070E32D23}"/>
              </a:ext>
            </a:extLst>
          </p:cNvPr>
          <p:cNvSpPr txBox="1"/>
          <p:nvPr/>
        </p:nvSpPr>
        <p:spPr>
          <a:xfrm>
            <a:off x="8743503" y="2193910"/>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2" name="TextBox 201">
            <a:extLst>
              <a:ext uri="{FF2B5EF4-FFF2-40B4-BE49-F238E27FC236}">
                <a16:creationId xmlns:a16="http://schemas.microsoft.com/office/drawing/2014/main" id="{2D14B08E-5015-465C-9041-8C00725384AA}"/>
              </a:ext>
            </a:extLst>
          </p:cNvPr>
          <p:cNvSpPr txBox="1"/>
          <p:nvPr/>
        </p:nvSpPr>
        <p:spPr>
          <a:xfrm>
            <a:off x="208751" y="4886291"/>
            <a:ext cx="3047323"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03" name="Group 202">
            <a:extLst>
              <a:ext uri="{FF2B5EF4-FFF2-40B4-BE49-F238E27FC236}">
                <a16:creationId xmlns:a16="http://schemas.microsoft.com/office/drawing/2014/main" id="{7EE9C09D-3918-4D9B-AC2A-64F8A852ABD6}"/>
              </a:ext>
            </a:extLst>
          </p:cNvPr>
          <p:cNvGrpSpPr/>
          <p:nvPr/>
        </p:nvGrpSpPr>
        <p:grpSpPr>
          <a:xfrm>
            <a:off x="6548419" y="1263020"/>
            <a:ext cx="3509383" cy="1375905"/>
            <a:chOff x="6025615" y="1230029"/>
            <a:chExt cx="3509383" cy="1375905"/>
          </a:xfrm>
        </p:grpSpPr>
        <p:grpSp>
          <p:nvGrpSpPr>
            <p:cNvPr id="204" name="Group 203">
              <a:extLst>
                <a:ext uri="{FF2B5EF4-FFF2-40B4-BE49-F238E27FC236}">
                  <a16:creationId xmlns:a16="http://schemas.microsoft.com/office/drawing/2014/main" id="{02452BCF-CD6F-4F78-BE04-0B90FCD84A0B}"/>
                </a:ext>
              </a:extLst>
            </p:cNvPr>
            <p:cNvGrpSpPr/>
            <p:nvPr/>
          </p:nvGrpSpPr>
          <p:grpSpPr>
            <a:xfrm>
              <a:off x="6791798" y="1528954"/>
              <a:ext cx="2743200" cy="508758"/>
              <a:chOff x="7772400" y="675620"/>
              <a:chExt cx="2743200" cy="508758"/>
            </a:xfrm>
          </p:grpSpPr>
          <p:sp>
            <p:nvSpPr>
              <p:cNvPr id="209" name="Freeform: Shape 208">
                <a:extLst>
                  <a:ext uri="{FF2B5EF4-FFF2-40B4-BE49-F238E27FC236}">
                    <a16:creationId xmlns:a16="http://schemas.microsoft.com/office/drawing/2014/main" id="{4E057E6D-3723-430E-AF5D-C8CEDAF641C1}"/>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 Box 10">
                <a:extLst>
                  <a:ext uri="{FF2B5EF4-FFF2-40B4-BE49-F238E27FC236}">
                    <a16:creationId xmlns:a16="http://schemas.microsoft.com/office/drawing/2014/main" id="{3213434B-12A7-459E-B3DC-2BADD59B8EB0}"/>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5" name="Group 204">
              <a:extLst>
                <a:ext uri="{FF2B5EF4-FFF2-40B4-BE49-F238E27FC236}">
                  <a16:creationId xmlns:a16="http://schemas.microsoft.com/office/drawing/2014/main" id="{72B92610-6C19-4256-B017-967A076D8AB7}"/>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06" name="Freeform: Shape 205">
                <a:extLst>
                  <a:ext uri="{FF2B5EF4-FFF2-40B4-BE49-F238E27FC236}">
                    <a16:creationId xmlns:a16="http://schemas.microsoft.com/office/drawing/2014/main" id="{7FFFE7B8-B614-44D9-9B3F-CC83A50B532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a:extLst>
                  <a:ext uri="{FF2B5EF4-FFF2-40B4-BE49-F238E27FC236}">
                    <a16:creationId xmlns:a16="http://schemas.microsoft.com/office/drawing/2014/main" id="{F4861702-0779-4624-89D6-F1B0376C2F4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8" name="Graphic 207" descr="Tent">
                <a:extLst>
                  <a:ext uri="{FF2B5EF4-FFF2-40B4-BE49-F238E27FC236}">
                    <a16:creationId xmlns:a16="http://schemas.microsoft.com/office/drawing/2014/main" id="{6AAF7671-1216-4870-B7E8-5A23D9343A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20" name="Chart 219">
            <a:extLst>
              <a:ext uri="{FF2B5EF4-FFF2-40B4-BE49-F238E27FC236}">
                <a16:creationId xmlns:a16="http://schemas.microsoft.com/office/drawing/2014/main" id="{FA1274BA-9F01-4975-9658-CBF1E9C2941D}"/>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1" name="Chart 220">
            <a:extLst>
              <a:ext uri="{FF2B5EF4-FFF2-40B4-BE49-F238E27FC236}">
                <a16:creationId xmlns:a16="http://schemas.microsoft.com/office/drawing/2014/main" id="{C54B47DB-ED2E-4D89-BCFA-B679857168E6}"/>
              </a:ext>
            </a:extLst>
          </p:cNvPr>
          <p:cNvGraphicFramePr>
            <a:graphicFrameLocks noChangeAspect="1"/>
          </p:cNvGraphicFramePr>
          <p:nvPr>
            <p:extLst/>
          </p:nvPr>
        </p:nvGraphicFramePr>
        <p:xfrm>
          <a:off x="2931518" y="3155497"/>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222" name="TextBox 221">
            <a:extLst>
              <a:ext uri="{FF2B5EF4-FFF2-40B4-BE49-F238E27FC236}">
                <a16:creationId xmlns:a16="http://schemas.microsoft.com/office/drawing/2014/main" id="{CADA236C-0095-40DC-B4B3-C92A9C705450}"/>
              </a:ext>
            </a:extLst>
          </p:cNvPr>
          <p:cNvSpPr txBox="1"/>
          <p:nvPr/>
        </p:nvSpPr>
        <p:spPr>
          <a:xfrm>
            <a:off x="5270229" y="500852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23" name="Group 222">
            <a:extLst>
              <a:ext uri="{FF2B5EF4-FFF2-40B4-BE49-F238E27FC236}">
                <a16:creationId xmlns:a16="http://schemas.microsoft.com/office/drawing/2014/main" id="{B42E6506-A719-4015-8ED7-76152E37917C}"/>
              </a:ext>
            </a:extLst>
          </p:cNvPr>
          <p:cNvGrpSpPr/>
          <p:nvPr/>
        </p:nvGrpSpPr>
        <p:grpSpPr>
          <a:xfrm>
            <a:off x="4841491" y="3271883"/>
            <a:ext cx="3509383" cy="1375905"/>
            <a:chOff x="6025615" y="1230029"/>
            <a:chExt cx="3509383" cy="1375905"/>
          </a:xfrm>
        </p:grpSpPr>
        <p:grpSp>
          <p:nvGrpSpPr>
            <p:cNvPr id="224" name="Group 223">
              <a:extLst>
                <a:ext uri="{FF2B5EF4-FFF2-40B4-BE49-F238E27FC236}">
                  <a16:creationId xmlns:a16="http://schemas.microsoft.com/office/drawing/2014/main" id="{E1E947E7-1D70-47CE-8D67-941A433A4AF3}"/>
                </a:ext>
              </a:extLst>
            </p:cNvPr>
            <p:cNvGrpSpPr/>
            <p:nvPr/>
          </p:nvGrpSpPr>
          <p:grpSpPr>
            <a:xfrm>
              <a:off x="6791798" y="1528954"/>
              <a:ext cx="2743200" cy="508758"/>
              <a:chOff x="7772400" y="675620"/>
              <a:chExt cx="2743200" cy="508758"/>
            </a:xfrm>
          </p:grpSpPr>
          <p:sp>
            <p:nvSpPr>
              <p:cNvPr id="229" name="Freeform: Shape 228">
                <a:extLst>
                  <a:ext uri="{FF2B5EF4-FFF2-40B4-BE49-F238E27FC236}">
                    <a16:creationId xmlns:a16="http://schemas.microsoft.com/office/drawing/2014/main" id="{F403E30E-D52E-415A-A28A-72D125E2478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 Box 10">
                <a:extLst>
                  <a:ext uri="{FF2B5EF4-FFF2-40B4-BE49-F238E27FC236}">
                    <a16:creationId xmlns:a16="http://schemas.microsoft.com/office/drawing/2014/main" id="{CCF07AFB-50C2-4EC9-AB0F-8B4D54F876E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25" name="Group 224">
              <a:extLst>
                <a:ext uri="{FF2B5EF4-FFF2-40B4-BE49-F238E27FC236}">
                  <a16:creationId xmlns:a16="http://schemas.microsoft.com/office/drawing/2014/main" id="{EC014C15-46DB-4B7E-8FE9-800943967C43}"/>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26" name="Freeform: Shape 225">
                <a:extLst>
                  <a:ext uri="{FF2B5EF4-FFF2-40B4-BE49-F238E27FC236}">
                    <a16:creationId xmlns:a16="http://schemas.microsoft.com/office/drawing/2014/main" id="{D99E086A-E4CE-4188-B1A5-15D28D95F8D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a:extLst>
                  <a:ext uri="{FF2B5EF4-FFF2-40B4-BE49-F238E27FC236}">
                    <a16:creationId xmlns:a16="http://schemas.microsoft.com/office/drawing/2014/main" id="{4372EAA3-5222-4A9C-8E4B-FED9773729EB}"/>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8" name="Graphic 227" descr="Tent">
                <a:extLst>
                  <a:ext uri="{FF2B5EF4-FFF2-40B4-BE49-F238E27FC236}">
                    <a16:creationId xmlns:a16="http://schemas.microsoft.com/office/drawing/2014/main" id="{685FB29E-B895-4472-B1A0-E68CE42141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31" name="Chart 230">
            <a:extLst>
              <a:ext uri="{FF2B5EF4-FFF2-40B4-BE49-F238E27FC236}">
                <a16:creationId xmlns:a16="http://schemas.microsoft.com/office/drawing/2014/main" id="{70395974-7492-4FB8-BF79-39D6D2519DD7}"/>
              </a:ext>
            </a:extLst>
          </p:cNvPr>
          <p:cNvGraphicFramePr>
            <a:graphicFrameLocks noChangeAspect="1"/>
          </p:cNvGraphicFramePr>
          <p:nvPr>
            <p:extLst/>
          </p:nvPr>
        </p:nvGraphicFramePr>
        <p:xfrm>
          <a:off x="4653888" y="305700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3576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8" fill="hold" nodeType="afterEffect">
                                  <p:stCondLst>
                                    <p:cond delay="0"/>
                                  </p:stCondLst>
                                  <p:childTnLst>
                                    <p:set>
                                      <p:cBhvr>
                                        <p:cTn id="46" dur="1" fill="hold">
                                          <p:stCondLst>
                                            <p:cond delay="0"/>
                                          </p:stCondLst>
                                        </p:cTn>
                                        <p:tgtEl>
                                          <p:spTgt spid="190"/>
                                        </p:tgtEl>
                                        <p:attrNameLst>
                                          <p:attrName>style.visibility</p:attrName>
                                        </p:attrNameLst>
                                      </p:cBhvr>
                                      <p:to>
                                        <p:strVal val="visible"/>
                                      </p:to>
                                    </p:set>
                                    <p:anim calcmode="lin" valueType="num">
                                      <p:cBhvr additive="base">
                                        <p:cTn id="47" dur="500" fill="hold"/>
                                        <p:tgtEl>
                                          <p:spTgt spid="190"/>
                                        </p:tgtEl>
                                        <p:attrNameLst>
                                          <p:attrName>ppt_x</p:attrName>
                                        </p:attrNameLst>
                                      </p:cBhvr>
                                      <p:tavLst>
                                        <p:tav tm="0">
                                          <p:val>
                                            <p:strVal val="0-#ppt_w/2"/>
                                          </p:val>
                                        </p:tav>
                                        <p:tav tm="100000">
                                          <p:val>
                                            <p:strVal val="#ppt_x"/>
                                          </p:val>
                                        </p:tav>
                                      </p:tavLst>
                                    </p:anim>
                                    <p:anim calcmode="lin" valueType="num">
                                      <p:cBhvr additive="base">
                                        <p:cTn id="48" dur="500" fill="hold"/>
                                        <p:tgtEl>
                                          <p:spTgt spid="190"/>
                                        </p:tgtEl>
                                        <p:attrNameLst>
                                          <p:attrName>ppt_y</p:attrName>
                                        </p:attrNameLst>
                                      </p:cBhvr>
                                      <p:tavLst>
                                        <p:tav tm="0">
                                          <p:val>
                                            <p:strVal val="#ppt_y"/>
                                          </p:val>
                                        </p:tav>
                                        <p:tav tm="100000">
                                          <p:val>
                                            <p:strVal val="#ppt_y"/>
                                          </p:val>
                                        </p:tav>
                                      </p:tavLst>
                                    </p:anim>
                                  </p:childTnLst>
                                </p:cTn>
                              </p:par>
                            </p:childTnLst>
                          </p:cTn>
                        </p:par>
                        <p:par>
                          <p:cTn id="49" fill="hold">
                            <p:stCondLst>
                              <p:cond delay="7250"/>
                            </p:stCondLst>
                            <p:childTnLst>
                              <p:par>
                                <p:cTn id="50" presetID="42" presetClass="entr" presetSubtype="0" fill="hold" grpId="0" nodeType="afterEffect">
                                  <p:stCondLst>
                                    <p:cond delay="0"/>
                                  </p:stCondLst>
                                  <p:childTnLst>
                                    <p:set>
                                      <p:cBhvr>
                                        <p:cTn id="51" dur="1" fill="hold">
                                          <p:stCondLst>
                                            <p:cond delay="0"/>
                                          </p:stCondLst>
                                        </p:cTn>
                                        <p:tgtEl>
                                          <p:spTgt spid="202"/>
                                        </p:tgtEl>
                                        <p:attrNameLst>
                                          <p:attrName>style.visibility</p:attrName>
                                        </p:attrNameLst>
                                      </p:cBhvr>
                                      <p:to>
                                        <p:strVal val="visible"/>
                                      </p:to>
                                    </p:set>
                                    <p:animEffect transition="in" filter="fade">
                                      <p:cBhvr>
                                        <p:cTn id="52" dur="1000"/>
                                        <p:tgtEl>
                                          <p:spTgt spid="202"/>
                                        </p:tgtEl>
                                      </p:cBhvr>
                                    </p:animEffect>
                                    <p:anim calcmode="lin" valueType="num">
                                      <p:cBhvr>
                                        <p:cTn id="53" dur="1000" fill="hold"/>
                                        <p:tgtEl>
                                          <p:spTgt spid="202"/>
                                        </p:tgtEl>
                                        <p:attrNameLst>
                                          <p:attrName>ppt_x</p:attrName>
                                        </p:attrNameLst>
                                      </p:cBhvr>
                                      <p:tavLst>
                                        <p:tav tm="0">
                                          <p:val>
                                            <p:strVal val="#ppt_x"/>
                                          </p:val>
                                        </p:tav>
                                        <p:tav tm="100000">
                                          <p:val>
                                            <p:strVal val="#ppt_x"/>
                                          </p:val>
                                        </p:tav>
                                      </p:tavLst>
                                    </p:anim>
                                    <p:anim calcmode="lin" valueType="num">
                                      <p:cBhvr>
                                        <p:cTn id="54" dur="1000" fill="hold"/>
                                        <p:tgtEl>
                                          <p:spTgt spid="202"/>
                                        </p:tgtEl>
                                        <p:attrNameLst>
                                          <p:attrName>ppt_y</p:attrName>
                                        </p:attrNameLst>
                                      </p:cBhvr>
                                      <p:tavLst>
                                        <p:tav tm="0">
                                          <p:val>
                                            <p:strVal val="#ppt_y+.1"/>
                                          </p:val>
                                        </p:tav>
                                        <p:tav tm="100000">
                                          <p:val>
                                            <p:strVal val="#ppt_y"/>
                                          </p:val>
                                        </p:tav>
                                      </p:tavLst>
                                    </p:anim>
                                  </p:childTnLst>
                                </p:cTn>
                              </p:par>
                            </p:childTnLst>
                          </p:cTn>
                        </p:par>
                        <p:par>
                          <p:cTn id="55" fill="hold">
                            <p:stCondLst>
                              <p:cond delay="8250"/>
                            </p:stCondLst>
                            <p:childTnLst>
                              <p:par>
                                <p:cTn id="56" presetID="31" presetClass="entr" presetSubtype="0" fill="hold" grpId="0" nodeType="afterEffect">
                                  <p:stCondLst>
                                    <p:cond delay="0"/>
                                  </p:stCondLst>
                                  <p:childTnLst>
                                    <p:set>
                                      <p:cBhvr>
                                        <p:cTn id="57" dur="1" fill="hold">
                                          <p:stCondLst>
                                            <p:cond delay="0"/>
                                          </p:stCondLst>
                                        </p:cTn>
                                        <p:tgtEl>
                                          <p:spTgt spid="221"/>
                                        </p:tgtEl>
                                        <p:attrNameLst>
                                          <p:attrName>style.visibility</p:attrName>
                                        </p:attrNameLst>
                                      </p:cBhvr>
                                      <p:to>
                                        <p:strVal val="visible"/>
                                      </p:to>
                                    </p:set>
                                    <p:anim calcmode="lin" valueType="num">
                                      <p:cBhvr>
                                        <p:cTn id="58" dur="1000" fill="hold"/>
                                        <p:tgtEl>
                                          <p:spTgt spid="221"/>
                                        </p:tgtEl>
                                        <p:attrNameLst>
                                          <p:attrName>ppt_w</p:attrName>
                                        </p:attrNameLst>
                                      </p:cBhvr>
                                      <p:tavLst>
                                        <p:tav tm="0">
                                          <p:val>
                                            <p:fltVal val="0"/>
                                          </p:val>
                                        </p:tav>
                                        <p:tav tm="100000">
                                          <p:val>
                                            <p:strVal val="#ppt_w"/>
                                          </p:val>
                                        </p:tav>
                                      </p:tavLst>
                                    </p:anim>
                                    <p:anim calcmode="lin" valueType="num">
                                      <p:cBhvr>
                                        <p:cTn id="59" dur="1000" fill="hold"/>
                                        <p:tgtEl>
                                          <p:spTgt spid="221"/>
                                        </p:tgtEl>
                                        <p:attrNameLst>
                                          <p:attrName>ppt_h</p:attrName>
                                        </p:attrNameLst>
                                      </p:cBhvr>
                                      <p:tavLst>
                                        <p:tav tm="0">
                                          <p:val>
                                            <p:fltVal val="0"/>
                                          </p:val>
                                        </p:tav>
                                        <p:tav tm="100000">
                                          <p:val>
                                            <p:strVal val="#ppt_h"/>
                                          </p:val>
                                        </p:tav>
                                      </p:tavLst>
                                    </p:anim>
                                    <p:anim calcmode="lin" valueType="num">
                                      <p:cBhvr>
                                        <p:cTn id="60" dur="1000" fill="hold"/>
                                        <p:tgtEl>
                                          <p:spTgt spid="221"/>
                                        </p:tgtEl>
                                        <p:attrNameLst>
                                          <p:attrName>style.rotation</p:attrName>
                                        </p:attrNameLst>
                                      </p:cBhvr>
                                      <p:tavLst>
                                        <p:tav tm="0">
                                          <p:val>
                                            <p:fltVal val="90"/>
                                          </p:val>
                                        </p:tav>
                                        <p:tav tm="100000">
                                          <p:val>
                                            <p:fltVal val="0"/>
                                          </p:val>
                                        </p:tav>
                                      </p:tavLst>
                                    </p:anim>
                                    <p:animEffect transition="in" filter="fade">
                                      <p:cBhvr>
                                        <p:cTn id="61" dur="1000"/>
                                        <p:tgtEl>
                                          <p:spTgt spid="221"/>
                                        </p:tgtEl>
                                      </p:cBhvr>
                                    </p:animEffect>
                                  </p:childTnLst>
                                </p:cTn>
                              </p:par>
                            </p:childTnLst>
                          </p:cTn>
                        </p:par>
                        <p:par>
                          <p:cTn id="62" fill="hold">
                            <p:stCondLst>
                              <p:cond delay="9250"/>
                            </p:stCondLst>
                            <p:childTnLst>
                              <p:par>
                                <p:cTn id="63" presetID="2" presetClass="entr" presetSubtype="2" fill="hold" nodeType="afterEffect">
                                  <p:stCondLst>
                                    <p:cond delay="0"/>
                                  </p:stCondLst>
                                  <p:childTnLst>
                                    <p:set>
                                      <p:cBhvr>
                                        <p:cTn id="64" dur="1" fill="hold">
                                          <p:stCondLst>
                                            <p:cond delay="0"/>
                                          </p:stCondLst>
                                        </p:cTn>
                                        <p:tgtEl>
                                          <p:spTgt spid="203"/>
                                        </p:tgtEl>
                                        <p:attrNameLst>
                                          <p:attrName>style.visibility</p:attrName>
                                        </p:attrNameLst>
                                      </p:cBhvr>
                                      <p:to>
                                        <p:strVal val="visible"/>
                                      </p:to>
                                    </p:set>
                                    <p:anim calcmode="lin" valueType="num">
                                      <p:cBhvr additive="base">
                                        <p:cTn id="65" dur="500" fill="hold"/>
                                        <p:tgtEl>
                                          <p:spTgt spid="203"/>
                                        </p:tgtEl>
                                        <p:attrNameLst>
                                          <p:attrName>ppt_x</p:attrName>
                                        </p:attrNameLst>
                                      </p:cBhvr>
                                      <p:tavLst>
                                        <p:tav tm="0">
                                          <p:val>
                                            <p:strVal val="1+#ppt_w/2"/>
                                          </p:val>
                                        </p:tav>
                                        <p:tav tm="100000">
                                          <p:val>
                                            <p:strVal val="#ppt_x"/>
                                          </p:val>
                                        </p:tav>
                                      </p:tavLst>
                                    </p:anim>
                                    <p:anim calcmode="lin" valueType="num">
                                      <p:cBhvr additive="base">
                                        <p:cTn id="66" dur="500" fill="hold"/>
                                        <p:tgtEl>
                                          <p:spTgt spid="203"/>
                                        </p:tgtEl>
                                        <p:attrNameLst>
                                          <p:attrName>ppt_y</p:attrName>
                                        </p:attrNameLst>
                                      </p:cBhvr>
                                      <p:tavLst>
                                        <p:tav tm="0">
                                          <p:val>
                                            <p:strVal val="#ppt_y"/>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201"/>
                                        </p:tgtEl>
                                        <p:attrNameLst>
                                          <p:attrName>style.visibility</p:attrName>
                                        </p:attrNameLst>
                                      </p:cBhvr>
                                      <p:to>
                                        <p:strVal val="visible"/>
                                      </p:to>
                                    </p:set>
                                    <p:animEffect transition="in" filter="fade">
                                      <p:cBhvr>
                                        <p:cTn id="70" dur="1000"/>
                                        <p:tgtEl>
                                          <p:spTgt spid="201"/>
                                        </p:tgtEl>
                                      </p:cBhvr>
                                    </p:animEffect>
                                    <p:anim calcmode="lin" valueType="num">
                                      <p:cBhvr>
                                        <p:cTn id="71" dur="1000" fill="hold"/>
                                        <p:tgtEl>
                                          <p:spTgt spid="201"/>
                                        </p:tgtEl>
                                        <p:attrNameLst>
                                          <p:attrName>ppt_x</p:attrName>
                                        </p:attrNameLst>
                                      </p:cBhvr>
                                      <p:tavLst>
                                        <p:tav tm="0">
                                          <p:val>
                                            <p:strVal val="#ppt_x"/>
                                          </p:val>
                                        </p:tav>
                                        <p:tav tm="100000">
                                          <p:val>
                                            <p:strVal val="#ppt_x"/>
                                          </p:val>
                                        </p:tav>
                                      </p:tavLst>
                                    </p:anim>
                                    <p:anim calcmode="lin" valueType="num">
                                      <p:cBhvr>
                                        <p:cTn id="72" dur="1000" fill="hold"/>
                                        <p:tgtEl>
                                          <p:spTgt spid="201"/>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31" presetClass="entr" presetSubtype="0" fill="hold" grpId="0" nodeType="afterEffect">
                                  <p:stCondLst>
                                    <p:cond delay="0"/>
                                  </p:stCondLst>
                                  <p:childTnLst>
                                    <p:set>
                                      <p:cBhvr>
                                        <p:cTn id="75" dur="1" fill="hold">
                                          <p:stCondLst>
                                            <p:cond delay="0"/>
                                          </p:stCondLst>
                                        </p:cTn>
                                        <p:tgtEl>
                                          <p:spTgt spid="220"/>
                                        </p:tgtEl>
                                        <p:attrNameLst>
                                          <p:attrName>style.visibility</p:attrName>
                                        </p:attrNameLst>
                                      </p:cBhvr>
                                      <p:to>
                                        <p:strVal val="visible"/>
                                      </p:to>
                                    </p:set>
                                    <p:anim calcmode="lin" valueType="num">
                                      <p:cBhvr>
                                        <p:cTn id="76" dur="1000" fill="hold"/>
                                        <p:tgtEl>
                                          <p:spTgt spid="220"/>
                                        </p:tgtEl>
                                        <p:attrNameLst>
                                          <p:attrName>ppt_w</p:attrName>
                                        </p:attrNameLst>
                                      </p:cBhvr>
                                      <p:tavLst>
                                        <p:tav tm="0">
                                          <p:val>
                                            <p:fltVal val="0"/>
                                          </p:val>
                                        </p:tav>
                                        <p:tav tm="100000">
                                          <p:val>
                                            <p:strVal val="#ppt_w"/>
                                          </p:val>
                                        </p:tav>
                                      </p:tavLst>
                                    </p:anim>
                                    <p:anim calcmode="lin" valueType="num">
                                      <p:cBhvr>
                                        <p:cTn id="77" dur="1000" fill="hold"/>
                                        <p:tgtEl>
                                          <p:spTgt spid="220"/>
                                        </p:tgtEl>
                                        <p:attrNameLst>
                                          <p:attrName>ppt_h</p:attrName>
                                        </p:attrNameLst>
                                      </p:cBhvr>
                                      <p:tavLst>
                                        <p:tav tm="0">
                                          <p:val>
                                            <p:fltVal val="0"/>
                                          </p:val>
                                        </p:tav>
                                        <p:tav tm="100000">
                                          <p:val>
                                            <p:strVal val="#ppt_h"/>
                                          </p:val>
                                        </p:tav>
                                      </p:tavLst>
                                    </p:anim>
                                    <p:anim calcmode="lin" valueType="num">
                                      <p:cBhvr>
                                        <p:cTn id="78" dur="1000" fill="hold"/>
                                        <p:tgtEl>
                                          <p:spTgt spid="220"/>
                                        </p:tgtEl>
                                        <p:attrNameLst>
                                          <p:attrName>style.rotation</p:attrName>
                                        </p:attrNameLst>
                                      </p:cBhvr>
                                      <p:tavLst>
                                        <p:tav tm="0">
                                          <p:val>
                                            <p:fltVal val="90"/>
                                          </p:val>
                                        </p:tav>
                                        <p:tav tm="100000">
                                          <p:val>
                                            <p:fltVal val="0"/>
                                          </p:val>
                                        </p:tav>
                                      </p:tavLst>
                                    </p:anim>
                                    <p:animEffect transition="in" filter="fade">
                                      <p:cBhvr>
                                        <p:cTn id="79" dur="1000"/>
                                        <p:tgtEl>
                                          <p:spTgt spid="220"/>
                                        </p:tgtEl>
                                      </p:cBhvr>
                                    </p:animEffect>
                                  </p:childTnLst>
                                </p:cTn>
                              </p:par>
                            </p:childTnLst>
                          </p:cTn>
                        </p:par>
                        <p:par>
                          <p:cTn id="80" fill="hold">
                            <p:stCondLst>
                              <p:cond delay="11750"/>
                            </p:stCondLst>
                            <p:childTnLst>
                              <p:par>
                                <p:cTn id="81" presetID="2" presetClass="entr" presetSubtype="2" fill="hold" nodeType="afterEffect">
                                  <p:stCondLst>
                                    <p:cond delay="0"/>
                                  </p:stCondLst>
                                  <p:childTnLst>
                                    <p:set>
                                      <p:cBhvr>
                                        <p:cTn id="82" dur="1" fill="hold">
                                          <p:stCondLst>
                                            <p:cond delay="0"/>
                                          </p:stCondLst>
                                        </p:cTn>
                                        <p:tgtEl>
                                          <p:spTgt spid="223"/>
                                        </p:tgtEl>
                                        <p:attrNameLst>
                                          <p:attrName>style.visibility</p:attrName>
                                        </p:attrNameLst>
                                      </p:cBhvr>
                                      <p:to>
                                        <p:strVal val="visible"/>
                                      </p:to>
                                    </p:set>
                                    <p:anim calcmode="lin" valueType="num">
                                      <p:cBhvr additive="base">
                                        <p:cTn id="83" dur="500" fill="hold"/>
                                        <p:tgtEl>
                                          <p:spTgt spid="223"/>
                                        </p:tgtEl>
                                        <p:attrNameLst>
                                          <p:attrName>ppt_x</p:attrName>
                                        </p:attrNameLst>
                                      </p:cBhvr>
                                      <p:tavLst>
                                        <p:tav tm="0">
                                          <p:val>
                                            <p:strVal val="1+#ppt_w/2"/>
                                          </p:val>
                                        </p:tav>
                                        <p:tav tm="100000">
                                          <p:val>
                                            <p:strVal val="#ppt_x"/>
                                          </p:val>
                                        </p:tav>
                                      </p:tavLst>
                                    </p:anim>
                                    <p:anim calcmode="lin" valueType="num">
                                      <p:cBhvr additive="base">
                                        <p:cTn id="84" dur="500" fill="hold"/>
                                        <p:tgtEl>
                                          <p:spTgt spid="223"/>
                                        </p:tgtEl>
                                        <p:attrNameLst>
                                          <p:attrName>ppt_y</p:attrName>
                                        </p:attrNameLst>
                                      </p:cBhvr>
                                      <p:tavLst>
                                        <p:tav tm="0">
                                          <p:val>
                                            <p:strVal val="#ppt_y"/>
                                          </p:val>
                                        </p:tav>
                                        <p:tav tm="100000">
                                          <p:val>
                                            <p:strVal val="#ppt_y"/>
                                          </p:val>
                                        </p:tav>
                                      </p:tavLst>
                                    </p:anim>
                                  </p:childTnLst>
                                </p:cTn>
                              </p:par>
                            </p:childTnLst>
                          </p:cTn>
                        </p:par>
                        <p:par>
                          <p:cTn id="85" fill="hold">
                            <p:stCondLst>
                              <p:cond delay="12250"/>
                            </p:stCondLst>
                            <p:childTnLst>
                              <p:par>
                                <p:cTn id="86" presetID="42" presetClass="entr" presetSubtype="0" fill="hold" grpId="0" nodeType="afterEffect">
                                  <p:stCondLst>
                                    <p:cond delay="0"/>
                                  </p:stCondLst>
                                  <p:childTnLst>
                                    <p:set>
                                      <p:cBhvr>
                                        <p:cTn id="87" dur="1" fill="hold">
                                          <p:stCondLst>
                                            <p:cond delay="0"/>
                                          </p:stCondLst>
                                        </p:cTn>
                                        <p:tgtEl>
                                          <p:spTgt spid="222"/>
                                        </p:tgtEl>
                                        <p:attrNameLst>
                                          <p:attrName>style.visibility</p:attrName>
                                        </p:attrNameLst>
                                      </p:cBhvr>
                                      <p:to>
                                        <p:strVal val="visible"/>
                                      </p:to>
                                    </p:set>
                                    <p:animEffect transition="in" filter="fade">
                                      <p:cBhvr>
                                        <p:cTn id="88" dur="1000"/>
                                        <p:tgtEl>
                                          <p:spTgt spid="222"/>
                                        </p:tgtEl>
                                      </p:cBhvr>
                                    </p:animEffect>
                                    <p:anim calcmode="lin" valueType="num">
                                      <p:cBhvr>
                                        <p:cTn id="89" dur="1000" fill="hold"/>
                                        <p:tgtEl>
                                          <p:spTgt spid="222"/>
                                        </p:tgtEl>
                                        <p:attrNameLst>
                                          <p:attrName>ppt_x</p:attrName>
                                        </p:attrNameLst>
                                      </p:cBhvr>
                                      <p:tavLst>
                                        <p:tav tm="0">
                                          <p:val>
                                            <p:strVal val="#ppt_x"/>
                                          </p:val>
                                        </p:tav>
                                        <p:tav tm="100000">
                                          <p:val>
                                            <p:strVal val="#ppt_x"/>
                                          </p:val>
                                        </p:tav>
                                      </p:tavLst>
                                    </p:anim>
                                    <p:anim calcmode="lin" valueType="num">
                                      <p:cBhvr>
                                        <p:cTn id="90" dur="1000" fill="hold"/>
                                        <p:tgtEl>
                                          <p:spTgt spid="222"/>
                                        </p:tgtEl>
                                        <p:attrNameLst>
                                          <p:attrName>ppt_y</p:attrName>
                                        </p:attrNameLst>
                                      </p:cBhvr>
                                      <p:tavLst>
                                        <p:tav tm="0">
                                          <p:val>
                                            <p:strVal val="#ppt_y+.1"/>
                                          </p:val>
                                        </p:tav>
                                        <p:tav tm="100000">
                                          <p:val>
                                            <p:strVal val="#ppt_y"/>
                                          </p:val>
                                        </p:tav>
                                      </p:tavLst>
                                    </p:anim>
                                  </p:childTnLst>
                                </p:cTn>
                              </p:par>
                            </p:childTnLst>
                          </p:cTn>
                        </p:par>
                        <p:par>
                          <p:cTn id="91" fill="hold">
                            <p:stCondLst>
                              <p:cond delay="13250"/>
                            </p:stCondLst>
                            <p:childTnLst>
                              <p:par>
                                <p:cTn id="92" presetID="31" presetClass="entr" presetSubtype="0" fill="hold" grpId="0" nodeType="afterEffect">
                                  <p:stCondLst>
                                    <p:cond delay="0"/>
                                  </p:stCondLst>
                                  <p:childTnLst>
                                    <p:set>
                                      <p:cBhvr>
                                        <p:cTn id="93" dur="1" fill="hold">
                                          <p:stCondLst>
                                            <p:cond delay="0"/>
                                          </p:stCondLst>
                                        </p:cTn>
                                        <p:tgtEl>
                                          <p:spTgt spid="231"/>
                                        </p:tgtEl>
                                        <p:attrNameLst>
                                          <p:attrName>style.visibility</p:attrName>
                                        </p:attrNameLst>
                                      </p:cBhvr>
                                      <p:to>
                                        <p:strVal val="visible"/>
                                      </p:to>
                                    </p:set>
                                    <p:anim calcmode="lin" valueType="num">
                                      <p:cBhvr>
                                        <p:cTn id="94" dur="1000" fill="hold"/>
                                        <p:tgtEl>
                                          <p:spTgt spid="231"/>
                                        </p:tgtEl>
                                        <p:attrNameLst>
                                          <p:attrName>ppt_w</p:attrName>
                                        </p:attrNameLst>
                                      </p:cBhvr>
                                      <p:tavLst>
                                        <p:tav tm="0">
                                          <p:val>
                                            <p:fltVal val="0"/>
                                          </p:val>
                                        </p:tav>
                                        <p:tav tm="100000">
                                          <p:val>
                                            <p:strVal val="#ppt_w"/>
                                          </p:val>
                                        </p:tav>
                                      </p:tavLst>
                                    </p:anim>
                                    <p:anim calcmode="lin" valueType="num">
                                      <p:cBhvr>
                                        <p:cTn id="95" dur="1000" fill="hold"/>
                                        <p:tgtEl>
                                          <p:spTgt spid="231"/>
                                        </p:tgtEl>
                                        <p:attrNameLst>
                                          <p:attrName>ppt_h</p:attrName>
                                        </p:attrNameLst>
                                      </p:cBhvr>
                                      <p:tavLst>
                                        <p:tav tm="0">
                                          <p:val>
                                            <p:fltVal val="0"/>
                                          </p:val>
                                        </p:tav>
                                        <p:tav tm="100000">
                                          <p:val>
                                            <p:strVal val="#ppt_h"/>
                                          </p:val>
                                        </p:tav>
                                      </p:tavLst>
                                    </p:anim>
                                    <p:anim calcmode="lin" valueType="num">
                                      <p:cBhvr>
                                        <p:cTn id="96" dur="1000" fill="hold"/>
                                        <p:tgtEl>
                                          <p:spTgt spid="231"/>
                                        </p:tgtEl>
                                        <p:attrNameLst>
                                          <p:attrName>style.rotation</p:attrName>
                                        </p:attrNameLst>
                                      </p:cBhvr>
                                      <p:tavLst>
                                        <p:tav tm="0">
                                          <p:val>
                                            <p:fltVal val="90"/>
                                          </p:val>
                                        </p:tav>
                                        <p:tav tm="100000">
                                          <p:val>
                                            <p:fltVal val="0"/>
                                          </p:val>
                                        </p:tav>
                                      </p:tavLst>
                                    </p:anim>
                                    <p:animEffect transition="in" filter="fade">
                                      <p:cBhvr>
                                        <p:cTn id="9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Graphic spid="220" grpId="0">
        <p:bldAsOne/>
      </p:bldGraphic>
      <p:bldGraphic spid="221" grpId="0">
        <p:bldAsOne/>
      </p:bldGraphic>
      <p:bldP spid="222" grpId="0"/>
      <p:bldGraphic spid="23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62F5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0967B9"/>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157EBF"/>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239BD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36B8E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Tree>
    <p:extLst>
      <p:ext uri="{BB962C8B-B14F-4D97-AF65-F5344CB8AC3E}">
        <p14:creationId xmlns:p14="http://schemas.microsoft.com/office/powerpoint/2010/main" val="21619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rgbClr val="4D4D4D"/>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rgbClr val="4D4D4D"/>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rgbClr val="4D4D4D"/>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rgbClr val="4D4D4D"/>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rgbClr val="4D4D4D"/>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spTree>
    <p:extLst>
      <p:ext uri="{BB962C8B-B14F-4D97-AF65-F5344CB8AC3E}">
        <p14:creationId xmlns:p14="http://schemas.microsoft.com/office/powerpoint/2010/main" val="24712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8100">
            <a:solidFill>
              <a:srgbClr val="0967B9"/>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8100">
            <a:solidFill>
              <a:srgbClr val="157EB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8100">
            <a:solidFill>
              <a:srgbClr val="36B8E3"/>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8100">
            <a:solidFill>
              <a:srgbClr val="44D7F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8100">
            <a:solidFill>
              <a:srgbClr val="36B8E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8100">
            <a:solidFill>
              <a:srgbClr val="239B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8100">
            <a:solidFill>
              <a:srgbClr val="157EB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8100">
            <a:solidFill>
              <a:srgbClr val="0967B9"/>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28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0050AA"/>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36B8E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62F5F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157EB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0967B9"/>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44D7F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239BD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00328C"/>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637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1870</TotalTime>
  <Words>18613</Words>
  <Application>Microsoft Office PowerPoint</Application>
  <PresentationFormat>Widescreen</PresentationFormat>
  <Paragraphs>2119</Paragraphs>
  <Slides>100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581</cp:revision>
  <dcterms:created xsi:type="dcterms:W3CDTF">2016-09-28T22:08:47Z</dcterms:created>
  <dcterms:modified xsi:type="dcterms:W3CDTF">2019-08-09T20:59:47Z</dcterms:modified>
</cp:coreProperties>
</file>