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3" r:id="rId3"/>
    <p:sldId id="294" r:id="rId4"/>
    <p:sldId id="300" r:id="rId5"/>
    <p:sldId id="289" r:id="rId6"/>
    <p:sldId id="293" r:id="rId7"/>
    <p:sldId id="295" r:id="rId8"/>
    <p:sldId id="299" r:id="rId9"/>
    <p:sldId id="291" r:id="rId10"/>
    <p:sldId id="290" r:id="rId11"/>
    <p:sldId id="301" r:id="rId12"/>
    <p:sldId id="292" r:id="rId13"/>
    <p:sldId id="298" r:id="rId14"/>
    <p:sldId id="297" r:id="rId15"/>
    <p:sldId id="296"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15</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1439</TotalTime>
  <Words>4250</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395</cp:revision>
  <dcterms:created xsi:type="dcterms:W3CDTF">2016-09-28T22:08:47Z</dcterms:created>
  <dcterms:modified xsi:type="dcterms:W3CDTF">2019-06-04T14:23:00Z</dcterms:modified>
</cp:coreProperties>
</file>