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19062" y="407251"/>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984823" y="572797"/>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2019-03-26T17:20:26Z</dcterms:modified>
</cp:coreProperties>
</file>