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7" r:id="rId3"/>
    <p:sldId id="620" r:id="rId4"/>
    <p:sldId id="606" r:id="rId5"/>
    <p:sldId id="607" r:id="rId6"/>
    <p:sldId id="603" r:id="rId7"/>
    <p:sldId id="602" r:id="rId8"/>
    <p:sldId id="604" r:id="rId9"/>
    <p:sldId id="605" r:id="rId10"/>
    <p:sldId id="609" r:id="rId11"/>
    <p:sldId id="608" r:id="rId12"/>
    <p:sldId id="610" r:id="rId13"/>
    <p:sldId id="611" r:id="rId14"/>
    <p:sldId id="612" r:id="rId15"/>
    <p:sldId id="613" r:id="rId16"/>
    <p:sldId id="624" r:id="rId17"/>
    <p:sldId id="625" r:id="rId18"/>
    <p:sldId id="614" r:id="rId19"/>
    <p:sldId id="615" r:id="rId20"/>
    <p:sldId id="627" r:id="rId21"/>
    <p:sldId id="616" r:id="rId22"/>
    <p:sldId id="618" r:id="rId23"/>
    <p:sldId id="619" r:id="rId24"/>
    <p:sldId id="599"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760</cp:revision>
  <dcterms:created xsi:type="dcterms:W3CDTF">2016-09-28T22:08:47Z</dcterms:created>
  <dcterms:modified xsi:type="dcterms:W3CDTF">2019-09-12T15:08:01Z</dcterms:modified>
</cp:coreProperties>
</file>