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149" r:id="rId6"/>
    <p:sldId id="266" r:id="rId7"/>
    <p:sldId id="1717" r:id="rId8"/>
    <p:sldId id="1846" r:id="rId9"/>
    <p:sldId id="1847" r:id="rId10"/>
    <p:sldId id="1706"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630945" y="55649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963885" y="73361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04,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2019-08-18T20:28:16Z</dcterms:modified>
</cp:coreProperties>
</file>