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435"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722294" y="663782"/>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22412" y="911517"/>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2019-05-25T16:19:41Z</dcterms:modified>
</cp:coreProperties>
</file>