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52" r:id="rId3"/>
    <p:sldId id="1819" r:id="rId4"/>
    <p:sldId id="1821" r:id="rId5"/>
    <p:sldId id="1822" r:id="rId6"/>
    <p:sldId id="1823" r:id="rId7"/>
    <p:sldId id="1824" r:id="rId8"/>
    <p:sldId id="1545" r:id="rId9"/>
    <p:sldId id="1794" r:id="rId10"/>
    <p:sldId id="1766" r:id="rId11"/>
    <p:sldId id="1825" r:id="rId12"/>
    <p:sldId id="1820" r:id="rId13"/>
    <p:sldId id="1748" r:id="rId14"/>
    <p:sldId id="1804" r:id="rId15"/>
    <p:sldId id="1707"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68" d="100"/>
          <a:sy n="68" d="100"/>
        </p:scale>
        <p:origin x="72" y="8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 Id="rId14" Type="http://schemas.openxmlformats.org/officeDocument/2006/relationships/image" Target="../media/image14.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5.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7.xml"/><Relationship Id="rId5" Type="http://schemas.openxmlformats.org/officeDocument/2006/relationships/image" Target="../media/image10.svg"/><Relationship Id="rId10" Type="http://schemas.openxmlformats.org/officeDocument/2006/relationships/chart" Target="../charts/chart6.xml"/><Relationship Id="rId4" Type="http://schemas.openxmlformats.org/officeDocument/2006/relationships/image" Target="../media/image9.png"/><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10.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38.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10.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5499006" y="3862914"/>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2020</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2044</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2019-11-01T17:25:59Z</dcterms:modified>
</cp:coreProperties>
</file>