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6" r:id="rId5"/>
    <p:sldId id="397" r:id="rId6"/>
    <p:sldId id="395" r:id="rId7"/>
    <p:sldId id="415" r:id="rId8"/>
    <p:sldId id="402" r:id="rId9"/>
    <p:sldId id="399" r:id="rId10"/>
    <p:sldId id="401"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398"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2019-05-26T16:40:42Z</dcterms:modified>
</cp:coreProperties>
</file>