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801547" y="5980459"/>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41073" y="722752"/>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2019-05-20T16:36:26Z</dcterms:modified>
</cp:coreProperties>
</file>