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295" r:id="rId3"/>
    <p:sldId id="1000" r:id="rId4"/>
    <p:sldId id="1774" r:id="rId5"/>
    <p:sldId id="1820" r:id="rId6"/>
    <p:sldId id="1712" r:id="rId7"/>
    <p:sldId id="1235" r:id="rId8"/>
    <p:sldId id="1827" r:id="rId9"/>
    <p:sldId id="1535" r:id="rId10"/>
    <p:sldId id="1828" r:id="rId11"/>
    <p:sldId id="1829" r:id="rId12"/>
    <p:sldId id="1164" r:id="rId13"/>
    <p:sldId id="1711" r:id="rId14"/>
    <p:sldId id="1752" r:id="rId15"/>
    <p:sldId id="1819"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2" d="100"/>
          <a:sy n="72" d="100"/>
        </p:scale>
        <p:origin x="78" y="7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7.svg"/><Relationship Id="rId4" Type="http://schemas.openxmlformats.org/officeDocument/2006/relationships/image" Target="../media/image33.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6.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57.svg"/><Relationship Id="rId4" Type="http://schemas.openxmlformats.org/officeDocument/2006/relationships/image" Target="../media/image27.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64.png"/><Relationship Id="rId5" Type="http://schemas.openxmlformats.org/officeDocument/2006/relationships/image" Target="../media/image28.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0.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29.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27.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28.png"/><Relationship Id="rId5" Type="http://schemas.openxmlformats.org/officeDocument/2006/relationships/image" Target="../media/image66.png"/><Relationship Id="rId15" Type="http://schemas.openxmlformats.org/officeDocument/2006/relationships/image" Target="../media/image2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31.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50.png"/><Relationship Id="rId5" Type="http://schemas.openxmlformats.org/officeDocument/2006/relationships/image" Target="../media/image3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32.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9.xml"/><Relationship Id="rId7"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chart" Target="../charts/chart11.xml"/><Relationship Id="rId5" Type="http://schemas.openxmlformats.org/officeDocument/2006/relationships/image" Target="../media/image27.svg"/><Relationship Id="rId10" Type="http://schemas.openxmlformats.org/officeDocument/2006/relationships/chart" Target="../charts/chart10.xml"/><Relationship Id="rId4" Type="http://schemas.openxmlformats.org/officeDocument/2006/relationships/image" Target="../media/image26.png"/><Relationship Id="rId9" Type="http://schemas.openxmlformats.org/officeDocument/2006/relationships/image" Target="../media/image33.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109.png"/><Relationship Id="rId4" Type="http://schemas.openxmlformats.org/officeDocument/2006/relationships/image" Target="../media/image11.jpg"/></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svg"/><Relationship Id="rId3" Type="http://schemas.openxmlformats.org/officeDocument/2006/relationships/image" Target="../media/image25.jpg"/><Relationship Id="rId7" Type="http://schemas.openxmlformats.org/officeDocument/2006/relationships/image" Target="../media/image22.jpg"/><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image" Target="../media/image2.jpg"/><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22.jpg"/><Relationship Id="rId10" Type="http://schemas.openxmlformats.org/officeDocument/2006/relationships/image" Target="../media/image120.jpg"/><Relationship Id="rId4" Type="http://schemas.openxmlformats.org/officeDocument/2006/relationships/image" Target="../media/image23.jpg"/><Relationship Id="rId9" Type="http://schemas.openxmlformats.org/officeDocument/2006/relationships/image" Target="../media/image9.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5383602" y="3569890"/>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20, 2020</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564</cp:revision>
  <dcterms:created xsi:type="dcterms:W3CDTF">2016-09-28T22:08:47Z</dcterms:created>
  <dcterms:modified xsi:type="dcterms:W3CDTF">2019-08-30T19:26:30Z</dcterms:modified>
</cp:coreProperties>
</file>