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45" r:id="rId3"/>
    <p:sldId id="436" r:id="rId4"/>
    <p:sldId id="437" r:id="rId5"/>
    <p:sldId id="435" r:id="rId6"/>
    <p:sldId id="434" r:id="rId7"/>
    <p:sldId id="440" r:id="rId8"/>
    <p:sldId id="446" r:id="rId9"/>
    <p:sldId id="439" r:id="rId10"/>
    <p:sldId id="438" r:id="rId11"/>
    <p:sldId id="442" r:id="rId12"/>
    <p:sldId id="443" r:id="rId13"/>
    <p:sldId id="444"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289" y="32699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2019-05-29T15:45:53Z</dcterms:modified>
</cp:coreProperties>
</file>