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64</cp:revision>
  <dcterms:created xsi:type="dcterms:W3CDTF">2016-10-10T19:53:33Z</dcterms:created>
  <dcterms:modified xsi:type="dcterms:W3CDTF">2016-10-10T21:27:01Z</dcterms:modified>
</cp:coreProperties>
</file>