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824724"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1759</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2019-01-24T15:58:54Z</dcterms:modified>
</cp:coreProperties>
</file>