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79" r:id="rId3"/>
    <p:sldId id="411"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405" r:id="rId18"/>
    <p:sldId id="406" r:id="rId19"/>
    <p:sldId id="407" r:id="rId20"/>
    <p:sldId id="408" r:id="rId21"/>
    <p:sldId id="409"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528</cp:revision>
  <dcterms:created xsi:type="dcterms:W3CDTF">2016-09-28T22:08:47Z</dcterms:created>
  <dcterms:modified xsi:type="dcterms:W3CDTF">2018-04-04T16:35:45Z</dcterms:modified>
</cp:coreProperties>
</file>